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18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72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1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presProps" Target="presProps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theme" Target="theme/theme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E10C-E3F9-4787-8648-48EE3E50EDB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59D6A-BBA1-4A25-813D-A2C233CCCF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782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8F2B30-5D68-4F90-8945-C7F7CD7DCEF7}" type="slidenum">
              <a:rPr lang="es-E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1036E4-CE80-439D-930B-7783323BD2F5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678590-D26C-498E-B443-E02FF943E39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8C0982-8A3A-49A5-9C62-DFD4ABDDF266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3E4E45-CF05-45C2-8842-4D257AF5B0AF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DD578B-E67C-4653-8FFA-950FA1BFAFD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B7B20A-4F44-4505-BB7E-E228B20C76AF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677528-89C1-4DCF-872A-B6EE1E39D368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3A2714-4A0D-46A2-952F-E5C617B2CCA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8E2A7-DF1D-4595-B270-7E849A8E4320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ABFD24-69CA-48F9-A2DB-B98D59F25D51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221EFD-C4FC-4F49-8CFE-A8C624F941D6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D43E96-4849-4157-90DE-439057FE881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0BE16C-1C6D-4A48-83D5-5FC6AB565D5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8B4419-8362-4B6F-9D17-35A2E15B3D6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F2E956-AD86-4198-929E-ED3659E8C1CA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C9CF52-2A72-4571-978B-27F775ED38E4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02E70C-382F-4B69-88AA-A9F54A147F6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337BC6-354A-4995-B157-BE9F17A57DA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EB771-F42F-4A6C-9574-F67616A4D7A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7B0645-99D8-429D-AEB8-C6FC98E72989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Aviv.-Tropical Gardens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389A15-F87C-4094-97A8-CB48A11C6FF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Vidyayhar Gardens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D26B2B-E027-4EB3-9EE7-304FB69BFDB7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Botanic Gardens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DBBE62-1C9C-46B6-BD63-474BD4CF806E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Japanese Garden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CD183F-79E5-48CF-A2BD-60DBE25DE5E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211308-E322-4613-B36F-7E0499EE09E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E441C9-0574-4F54-9E26-E648B46364A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5A85FC-1E63-4EB2-B243-A139BA95D03E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626746-B9E5-4858-839B-15F24CE3EBEC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3DB7D3-A95F-4A09-9BCC-EF29082C670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901526-020E-4B22-8101-9CCC2015BEF6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CD0DD0-684D-4F98-86F7-6E6CE118D7E5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439206-2928-421A-8BE4-53C61026B073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4F928C-6C71-4DD0-8F3F-4A292E536194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67F60-13E4-49D8-B8E3-AEBFEBF8BEE4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DF56A-2DD7-4911-847E-7CFD53B4F318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9A2E17-E3FE-4E78-8730-277ADCA4C69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F3323-AD75-4FCE-8444-10246AB273E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9C89D6-287D-4C7C-9DA7-AEDD3902FAC8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ED3B91-A785-4FF5-AC1F-AFD0BBFE1F87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742C74-25A6-4D4D-91C7-EE31844A6D3E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031903-B45D-4990-9E0A-33F84039DAC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694EE-DA12-4FCB-A3AA-14CAF52899C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A9DB3A-65E9-4A26-BDEA-30E808D5432E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Maui Tropical Gardens.-Ginger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D9BFB3-B7C3-450D-9DB0-4E6B26D91960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Tokyo Cherry Blossoms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DFC298-8E86-45DA-B1A0-85E94C298D4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Tokyo Cherry Blossoms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7792A5-6C87-439C-A85B-867BBAAFDBA1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Tokyo Cherry Blossoms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3DB34B-42E2-44CB-81BB-97DD6244110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Tokyo Cherry Blossoms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BA8D26-53FD-4CC1-8834-2AB14B8ACEB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Cherry Blossoms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4F342B-99AD-4329-AA28-DFA908292239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C5B6A6-F87B-44F8-A39B-AA7FF91B3BC6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12DED6-A3B4-4FEA-9A1F-53797EDE2F2A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5D23FC-45A1-4720-B2D1-41665B102AB3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D0C4D7-11E1-4BB3-9BF1-DB2AB6AF59D7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5A7238-7F67-4574-85D9-E8395FF2E254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C70301-DC49-4D59-ABA9-556BD77FD0EE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0B5B84-0A79-4512-86AE-C4FF32CEA936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E5892C-05DE-48D7-A1BE-A1905A12CE87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26F4B8-1D4D-4908-AE23-2D201729200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616B70-DD1D-498D-A699-181C223E6F28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D6BB0C-1CA7-4D16-AD0A-827A0858A30C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30BC6B-C78D-45F6-982D-27687CC7994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6CA5-E772-4420-B49E-40050800E59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Yuyuan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485849-6D3E-42A2-A795-326D087E863F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Yuyuan Garden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1EE75A-43D2-4F3B-977D-70D1B3704BB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Yuyuan Gardens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C75411-93C4-4F5B-B1EB-4966C288818B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Yuyuan Gardens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5329F3-CD56-459A-8110-E5A58048D3E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Yuyuan Gardens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6FA99E-157D-4088-9A99-9D96526115C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Foster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DA3205-1383-4422-B4D4-34B275D8E152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Foster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9C8F6D-3ABB-4A95-8D45-A2BC792690D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Corypha y Coroupita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AE6027-83F0-41B6-A97A-402415B9B505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Flowering Talipot.-Corypha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483-BAFC-4435-8A8A-524A278E2CC0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Corypha umbraculifera.-Talipot palm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0D0014-8729-4820-BB3F-0DF17CD76C7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5E435A-CFC5-4D10-82D4-551F90586E74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F91F30-F056-4247-8D0E-6E3C865C9A9F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750CD9-9E9A-4014-8FC1-17E8A997DC5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74CE9D-9A9A-41EF-87C7-AF22BCA14FF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139D7-DE8B-455F-AD47-04FAD10B7B5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FDEA0D-DAD9-4EF3-8E6B-3A1E4D2705D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7B6D3B-8164-4C17-A5DB-FC5AA1D09525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E7E890-683D-4128-AC50-A5AF24CBE250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B2FFBA-DF10-4747-AEEF-B7A645517EF3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A12025-EA7B-4981-8E7D-E6B7319FED4E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227B4C-B2F1-4048-B8A4-FBD5254669E5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Pamplemousses Botanic Garden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2A852E-D088-4784-B804-0E0752A03CD4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Pamplemousses Botanic Garden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728B2B-A4A9-4205-97F6-3057C7E69C72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Pamplemouses Botanic Garden.-Victoria  regia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774D29-90AC-400E-992F-1E067C4D8DC8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Pamplemousses.-Victoria x cruziana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B9A416-BBCE-489F-B6C2-6A2DAE67DF26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Pamplemousses.-Victoria regia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A6C9E2-1178-4C89-AD79-247D69FEC8DD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Bambues en Maui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C1E5E5-3700-48D2-88C8-589C0B62C5E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Bambue Forest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4B7EFE-9DFB-4BC0-810B-9FDD49A3D7E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Bambu Path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940191-9AC9-4128-B650-4AFF80D205BE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Port Louis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0C3350-4483-4B57-86EA-CBB62934283A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53A15F-5F09-4E33-B18E-BB6CFA261B01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51CB81-1130-4413-A91F-445932DE3502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Tree.-Asia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8A13A0-DB64-4E39-93FC-810071B29086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Tree,.Edison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DE9C50-7F98-46AD-A0AF-E21B7687FF98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Tree.-Edison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7D015A-343F-4BF2-AAAF-CEF9B4D82C48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Tree.-Edison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ACE77E-6336-4572-89B9-EF51C765010E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Tre.-Florida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3254C5-447C-4329-BA24-97F8D08CF61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Tree.-Florida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63B37B-8B75-45A3-95CD-9FCEA924088D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C2864E-931C-43E5-8CF9-4A0AAD42B17F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Tree.-Hawai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30158E-825E-4F0C-8820-4202BD82E4B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Tree.-Kaitua Kona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2A852D-F546-45F3-8175-92E74AC70954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Tree.-Manatee Ave en Bradenton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2EB8F6-1B12-4723-A738-71AA76A16D5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Tree.-Phrom Temple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66C531-114A-4C31-9DF0-330999A25AA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Banyan Tree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CEACAB-32FA-4B0D-B4CC-72A2D2F4891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7F29B9C8-DBAD-4089-A8B6-890827E8A919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BA47CC64-F2A6-4C01-AC93-FF7EF43859A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4F29A506-84AE-4080-BB22-51C6B46B491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FCE77C60-030D-450D-ABDF-A67F6339C8C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1287AB86-5B77-450F-B5C4-CF1714DABB03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7AB08194-0ED7-4AED-A16D-4725EFB74EC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26923-E34A-4592-80E2-FD4B3D0999BE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064EDB-909F-4D93-ADE4-AD10478A29C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FBC1AC-77B1-4E7C-9072-A4EEDBF83092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C9186-8DA1-4E1A-A459-D0A5A8F0BC2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4E45FB3B-7564-4DCE-9025-62B472D6E54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6B40C2BC-50F1-4B64-987F-327327642C73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21D7E5-7DA0-4C39-A803-CDEAB9E6A03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F7D332-DF0D-49E8-874A-67E4865541C9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A9ACB15F-0420-4E1D-9A57-C1E612A7E428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1E3DA66B-2D70-400B-AFEF-1C7245C9BE2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8CF2A8C-B5E6-4F55-AD92-288A8E834BBB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04ADBFB-4C08-4E83-98C4-B22F1D35F83F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711328-3ABF-4F05-A6F0-057464C41908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C215B-F89F-4B17-8132-3C3A29F4298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7DD431-A358-481E-A731-252B4A87C5A8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891845-51D9-44A6-860C-F70E3A5220F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7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606480" cy="324036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</a:t>
            </a:r>
            <a:r>
              <a:rPr lang="es-ES" sz="4000" dirty="0"/>
              <a:t>.-</a:t>
            </a:r>
            <a:r>
              <a:rPr lang="es-ES" dirty="0"/>
              <a:t>Maui Tropical Gardens.-Tokyo Cherry Blossoms.-Yuyuan Gardens.-Foster Botanical Gardens.-Pamplemousses Tropical Garden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509120"/>
            <a:ext cx="4824536" cy="18002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s1024_Tropical_Garden.-Tel_Aviv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90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s1024_Tropical_Garden.-Tel_Aviv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113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s1024_Tropical_Garden.-Tel_Aviv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4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s1024_Tropical_Garden.-Tel_Aviv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220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s1024_tropical_Garden.-Tel_Aviv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06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Tropical_Garden.-Tel_Aviv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003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s1024_Tropical_Garden.-Tel_Aviv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63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s1024_Tropical_Garden.-TelAviv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862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s1024_Tropical_Gardens.-Tel_Aviv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70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s1024_Tropical_Gardens.-Tel_Aviv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958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s1024_Tropical_Gardens.-Tel_Aviv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301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s1024_Tropical_Gardens.-Tel_Aviv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96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s1024_Tropical_Gardens.-Tel_Aviv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078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s1024_Tropical_Gardens.-Tel_Aviv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063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s1024_Tropical_Gardens.-Tel_Aviv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742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s1024_Tropical_Gardens.-Tel_Aviv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984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s1024_Tropical_Gardens.-Tel_Aviv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298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s1024_Tropical_Gardens.-Tel_Aviv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202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s1024_Tropical_Gardens.-Tel_Aviv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2 Imagen" descr="js1024_Tropical_Gardens.-Tel_Aviv.-3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608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s1024_Tropical_Gardens.-Tel_Aviv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147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js1024_Tropical_Gardens.-Tel_Aviv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641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js1024_Tropical_Gardens.-Tel_Aviv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087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js1024_Vidyadhar_Gardens.-Jaip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931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dirty="0"/>
              <a:t>Maui Tropical Gardens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14563"/>
            <a:ext cx="7571184" cy="4110037"/>
          </a:xfrm>
        </p:spPr>
        <p:txBody>
          <a:bodyPr/>
          <a:lstStyle/>
          <a:p>
            <a:r>
              <a:rPr lang="es-ES" altLang="es-ES" dirty="0"/>
              <a:t>Los jardines Tropicales de Maui están situados a la entrada del histórico valle de Lao.</a:t>
            </a:r>
            <a:endParaRPr lang="es-ES" altLang="es-ES" i="1" dirty="0"/>
          </a:p>
          <a:p>
            <a:r>
              <a:rPr lang="es-ES" altLang="es-ES" dirty="0"/>
              <a:t>Se iniciaron en 1987 en una finca que se había dedicado a la producción de flor cortada.</a:t>
            </a:r>
            <a:endParaRPr lang="es-ES" altLang="es-ES" i="1" dirty="0"/>
          </a:p>
          <a:p>
            <a:r>
              <a:rPr lang="es-ES" altLang="es-ES" dirty="0"/>
              <a:t>La razón principal de crear el jardín  era crear un escaparate de plantas tropicales provenientes de todas las partes del mundo, introducirlas y cultivarlas.</a:t>
            </a:r>
            <a:endParaRPr lang="es-ES" altLang="es-ES" i="1" dirty="0"/>
          </a:p>
          <a:p>
            <a:r>
              <a:rPr lang="es-ES" altLang="es-ES" dirty="0"/>
              <a:t>Dispone de vivero y venta de plantas.</a:t>
            </a:r>
            <a:endParaRPr lang="es-ES" altLang="es-ES" i="1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73799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au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862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aui Japanese 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10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aui Terrace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108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aui Tropic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733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aui Trop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958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aui Tropical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00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aui Tropical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02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aui Tropical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2486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aui Tropical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738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aui Tropical Gardens.-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0826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aui Tropical Gardens.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897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aui Tropical Gardens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987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aui Tropical Gardens.-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085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aui Tropical Gardens.-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854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aui Tropical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477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aui Tropical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47238" cy="749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2149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aui Tropical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078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aui Tropical Gardens.-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4761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Maui Tropical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231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aui Tropical Gardens.-Vrie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219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aui Tropical Palm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8002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Maui Tropical.-Gin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9365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dirty="0"/>
              <a:t>Tokyo Cherry Blossoms</a:t>
            </a:r>
          </a:p>
        </p:txBody>
      </p:sp>
      <p:sp>
        <p:nvSpPr>
          <p:cNvPr id="6144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492375"/>
            <a:ext cx="7643192" cy="3832225"/>
          </a:xfrm>
        </p:spPr>
        <p:txBody>
          <a:bodyPr/>
          <a:lstStyle/>
          <a:p>
            <a:r>
              <a:rPr lang="es-ES" altLang="es-ES" dirty="0"/>
              <a:t>La flor del cerezo.-sakura.-es la flor nacional del Japón.</a:t>
            </a:r>
          </a:p>
          <a:p>
            <a:r>
              <a:rPr lang="es-ES" altLang="es-ES" dirty="0"/>
              <a:t>Se ha celebrado por muchos siglos y tiene una posición muy destacada en la cultura japonesa.</a:t>
            </a:r>
          </a:p>
          <a:p>
            <a:r>
              <a:rPr lang="es-ES" altLang="es-ES" dirty="0"/>
              <a:t>Hay diferentes variedades de arboles de cerezo en el Japón que florecen en primavera.</a:t>
            </a:r>
          </a:p>
        </p:txBody>
      </p:sp>
    </p:spTree>
    <p:extLst>
      <p:ext uri="{BB962C8B-B14F-4D97-AF65-F5344CB8AC3E}">
        <p14:creationId xmlns:p14="http://schemas.microsoft.com/office/powerpoint/2010/main" val="1125334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2 Imagen" descr="Tokyo Cherry blosom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1350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Tokyo Cherry blosso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902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Tokyo cherry blossoms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984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Ueno Park.-Toky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682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herry-blossoms-in-toky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479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/>
              <a:t>  </a:t>
            </a:r>
            <a:r>
              <a:rPr lang="es-ES" sz="3600" dirty="0"/>
              <a:t>Yuyuan Gardens</a:t>
            </a:r>
          </a:p>
        </p:txBody>
      </p:sp>
      <p:sp>
        <p:nvSpPr>
          <p:cNvPr id="6758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708275"/>
            <a:ext cx="7571184" cy="3417888"/>
          </a:xfrm>
        </p:spPr>
        <p:txBody>
          <a:bodyPr/>
          <a:lstStyle/>
          <a:p>
            <a:r>
              <a:rPr lang="es-ES" altLang="es-ES" dirty="0"/>
              <a:t>Situado en el centro de una ciudad de Shanghai.China.</a:t>
            </a:r>
          </a:p>
          <a:p>
            <a:r>
              <a:rPr lang="es-ES" altLang="es-ES" dirty="0"/>
              <a:t>Es considerado uno de los mejores jardines de China.</a:t>
            </a:r>
          </a:p>
          <a:p>
            <a:r>
              <a:rPr lang="es-ES" altLang="es-ES" dirty="0"/>
              <a:t>El jardín fue creado en 1559 como jardín privado.</a:t>
            </a:r>
          </a:p>
          <a:p>
            <a:r>
              <a:rPr lang="es-ES" altLang="es-ES" dirty="0"/>
              <a:t>Ha pasado por varios procesos de degradación.</a:t>
            </a:r>
          </a:p>
          <a:p>
            <a:r>
              <a:rPr lang="es-ES" altLang="es-ES" dirty="0"/>
              <a:t>Hoy Yuyuan Gardens ocupa una superficie de dos hectáreas y esta dividido por áreas.</a:t>
            </a:r>
          </a:p>
        </p:txBody>
      </p:sp>
    </p:spTree>
    <p:extLst>
      <p:ext uri="{BB962C8B-B14F-4D97-AF65-F5344CB8AC3E}">
        <p14:creationId xmlns:p14="http://schemas.microsoft.com/office/powerpoint/2010/main" val="41808770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yuyua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4756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hanghai_Yuyan_65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3832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hanghai_Yuyan_668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986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Yu_Gardens_20090724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9826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Yu_Gardens_20090724-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364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hanghai_Yuyan_66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0"/>
            <a:ext cx="4556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2 Imagen" descr="Shanghai_Yuyuan_Gardens.previ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3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9533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Yu_Gardens_20090724-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6521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Yu_Gardens_20090724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070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Yu_Gardens_20090724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344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Yu_Gardens_20090724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9967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Yuyuan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337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Yuyuan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8419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Yuyuangardenpic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3592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yuyuan-garden-shanghai-chn11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2 Imagen" descr="Yuyuan_Gardens_-_water_reflecti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0475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Yuyu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8608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Yuyuan Garden Shang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9366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Yuyuan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8790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Yuyuan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6744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Título"/>
          <p:cNvSpPr>
            <a:spLocks noGrp="1"/>
          </p:cNvSpPr>
          <p:nvPr>
            <p:ph type="title"/>
          </p:nvPr>
        </p:nvSpPr>
        <p:spPr>
          <a:xfrm>
            <a:off x="827088" y="274638"/>
            <a:ext cx="70977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dirty="0"/>
              <a:t>Foster Botanical Gardens</a:t>
            </a:r>
          </a:p>
        </p:txBody>
      </p:sp>
      <p:sp>
        <p:nvSpPr>
          <p:cNvPr id="8704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76475"/>
            <a:ext cx="7499176" cy="4048125"/>
          </a:xfrm>
        </p:spPr>
        <p:txBody>
          <a:bodyPr/>
          <a:lstStyle/>
          <a:p>
            <a:r>
              <a:rPr lang="es-ES" altLang="es-ES" dirty="0"/>
              <a:t>Es uno de los tres jardines botánicos ubicados en Honolulu. Hawaii. EE.UU.</a:t>
            </a:r>
          </a:p>
          <a:p>
            <a:r>
              <a:rPr lang="es-ES" altLang="es-ES" dirty="0"/>
              <a:t>Tiene una superficie de 5´5 has. y esta emplazado en una zona urbana.</a:t>
            </a:r>
          </a:p>
          <a:p>
            <a:r>
              <a:rPr lang="es-ES" altLang="es-ES" dirty="0"/>
              <a:t>Es el jardín botánico mas antiguo de Hawái.</a:t>
            </a:r>
          </a:p>
          <a:p>
            <a:r>
              <a:rPr lang="es-ES" altLang="es-ES" dirty="0"/>
              <a:t>Jardín en terrazas con grandes colecciones de  plantas tropicales, y  palmáceas. heliconias, jengibres, aráceas</a:t>
            </a:r>
          </a:p>
        </p:txBody>
      </p:sp>
    </p:spTree>
    <p:extLst>
      <p:ext uri="{BB962C8B-B14F-4D97-AF65-F5344CB8AC3E}">
        <p14:creationId xmlns:p14="http://schemas.microsoft.com/office/powerpoint/2010/main" val="25315418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Foster Botanical Garden-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9554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3 Imagen" descr="Foster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635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Foster Botanical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0"/>
            <a:ext cx="4554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2 Imagen" descr="Flowering_Talipot_Palm_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4936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Flowering_Talipot_Palm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8878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Flowering_Talipot_Palm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3661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Foster Botanic Gardens.-Orquidea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0844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Foster Botanical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4698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Foster Botanical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27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Foster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188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Foster Botanical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2412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Foster Botanical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4167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Foster Botanical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1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4751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Foster Botanical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3531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Foster Botanical Gardens.-Honolul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4506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Foster Botanical Gardens.-Orquid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4120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Foster Botanical Gardes.-Orquide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1211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/>
              <a:t>  Pamplemousses Tropical Garden</a:t>
            </a:r>
          </a:p>
        </p:txBody>
      </p:sp>
      <p:sp>
        <p:nvSpPr>
          <p:cNvPr id="10137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84313"/>
            <a:ext cx="7643192" cy="4840287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El jardín botánico de Pamplemousses fundado en el siglo XVIII alberga una gran cantidad de plantas tropicales e indígenas.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Esta situado en la Islas Mauricio.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Destacan entre su colección de plantas la laguna de los lirios gigantes de agua, Victoria  amazónica  y V. cruziana.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dirty="0"/>
              <a:t>El jardín debe su origen a François Mahe de Bourdonais,gobernador de la Ille de France,que compro la finca Mon Plaisir.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s-ES" dirty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5746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Sin embargo fue Pierre Poivre,botanico y explorador quien en el siglo XVIII lo convirtió en Jardín Botanico,fue completado por el horticultor británico James Duncan.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46488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 de Pamplemouss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1134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 de Pamplemousses.-Estan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8240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 de Pamplemousses.-Victoria reg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5753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 de Pamplemousses.-Victoria cruzia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2006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 de Pamplemoussses.-Victoria regi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0168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ambues en  Mau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955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amboo For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Bamboo Forest in Naikon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244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-Bamboo Pa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62225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dirty="0"/>
              <a:t>Banyan trees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Selección de fotos de Ficus espectaculares de la América Tropical y de India.</a:t>
            </a:r>
          </a:p>
        </p:txBody>
      </p:sp>
    </p:spTree>
    <p:extLst>
      <p:ext uri="{BB962C8B-B14F-4D97-AF65-F5344CB8AC3E}">
        <p14:creationId xmlns:p14="http://schemas.microsoft.com/office/powerpoint/2010/main" val="217067667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anyan Port Lou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2700"/>
            <a:ext cx="91059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009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anyan 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3901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Banyan Tre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9667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anyan Tree.-A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4291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anyan Tree.-Edi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4617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anyan Tree.-Edison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14376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anyan Tree.-Edison´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02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1560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anyan Tree.-Flori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04588" cy="847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7944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anyan Tree.-Florida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844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anyan Tree.-Florid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0260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anyan Tree.-Haw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34112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anyan Tree.-Kaitua Ko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4002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Banyan Tree.-Manatee Ave en Braden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6991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anyan Tree.-Phrom Tem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3104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Banyan Tree.-Yogyakar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437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</TotalTime>
  <Words>872</Words>
  <Application>Microsoft Office PowerPoint</Application>
  <PresentationFormat>Presentación en pantalla (4:3)</PresentationFormat>
  <Paragraphs>245</Paragraphs>
  <Slides>115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115</vt:i4>
      </vt:variant>
    </vt:vector>
  </HeadingPairs>
  <TitlesOfParts>
    <vt:vector size="121" baseType="lpstr">
      <vt:lpstr>Calibri</vt:lpstr>
      <vt:lpstr>Century Schoolbook</vt:lpstr>
      <vt:lpstr>Wingdings</vt:lpstr>
      <vt:lpstr>Wingdings 2</vt:lpstr>
      <vt:lpstr>Default Theme</vt:lpstr>
      <vt:lpstr>Mirador</vt:lpstr>
      <vt:lpstr>ASIA.-LA VUELTA AL MUNDO EN 885 JARDINES.-Maui Tropical Gardens.-Tokyo Cherry Blossoms.-Yuyuan Gardens.-Foster Botanical Gardens.-Pamplemousses Tropical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Maui Tropical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Tokyo Cherry Blossoms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Yuyuan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Foster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Pamplemousses Tropical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Banyan trees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9</cp:revision>
  <dcterms:created xsi:type="dcterms:W3CDTF">2013-09-12T16:18:33Z</dcterms:created>
  <dcterms:modified xsi:type="dcterms:W3CDTF">2018-03-02T08:56:44Z</dcterms:modified>
</cp:coreProperties>
</file>