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2"/>
  </p:notesMasterIdLst>
  <p:sldIdLst>
    <p:sldId id="256" r:id="rId2"/>
    <p:sldId id="257" r:id="rId3"/>
    <p:sldId id="260" r:id="rId4"/>
    <p:sldId id="261" r:id="rId5"/>
    <p:sldId id="258" r:id="rId6"/>
    <p:sldId id="262" r:id="rId7"/>
    <p:sldId id="259" r:id="rId8"/>
    <p:sldId id="263" r:id="rId9"/>
    <p:sldId id="311" r:id="rId10"/>
    <p:sldId id="301" r:id="rId11"/>
    <p:sldId id="273" r:id="rId12"/>
    <p:sldId id="302" r:id="rId13"/>
    <p:sldId id="267" r:id="rId14"/>
    <p:sldId id="275" r:id="rId15"/>
    <p:sldId id="268" r:id="rId16"/>
    <p:sldId id="277" r:id="rId17"/>
    <p:sldId id="270" r:id="rId18"/>
    <p:sldId id="272" r:id="rId19"/>
    <p:sldId id="281" r:id="rId20"/>
    <p:sldId id="274" r:id="rId21"/>
    <p:sldId id="280" r:id="rId22"/>
    <p:sldId id="284" r:id="rId23"/>
    <p:sldId id="276" r:id="rId24"/>
    <p:sldId id="286" r:id="rId25"/>
    <p:sldId id="288" r:id="rId26"/>
    <p:sldId id="292" r:id="rId27"/>
    <p:sldId id="289" r:id="rId28"/>
    <p:sldId id="297" r:id="rId29"/>
    <p:sldId id="279" r:id="rId30"/>
    <p:sldId id="299" r:id="rId31"/>
    <p:sldId id="304" r:id="rId32"/>
    <p:sldId id="321" r:id="rId33"/>
    <p:sldId id="327" r:id="rId34"/>
    <p:sldId id="316" r:id="rId35"/>
    <p:sldId id="305" r:id="rId36"/>
    <p:sldId id="306" r:id="rId37"/>
    <p:sldId id="307" r:id="rId38"/>
    <p:sldId id="310" r:id="rId39"/>
    <p:sldId id="282" r:id="rId40"/>
    <p:sldId id="293" r:id="rId41"/>
    <p:sldId id="294" r:id="rId42"/>
    <p:sldId id="295" r:id="rId43"/>
    <p:sldId id="298" r:id="rId44"/>
    <p:sldId id="315" r:id="rId45"/>
    <p:sldId id="287" r:id="rId46"/>
    <p:sldId id="317" r:id="rId47"/>
    <p:sldId id="303" r:id="rId48"/>
    <p:sldId id="318" r:id="rId49"/>
    <p:sldId id="308" r:id="rId50"/>
    <p:sldId id="324" r:id="rId51"/>
    <p:sldId id="271" r:id="rId52"/>
    <p:sldId id="285" r:id="rId53"/>
    <p:sldId id="290" r:id="rId54"/>
    <p:sldId id="269" r:id="rId55"/>
    <p:sldId id="309" r:id="rId56"/>
    <p:sldId id="278" r:id="rId57"/>
    <p:sldId id="312" r:id="rId58"/>
    <p:sldId id="319" r:id="rId59"/>
    <p:sldId id="320" r:id="rId60"/>
    <p:sldId id="323" r:id="rId61"/>
    <p:sldId id="325" r:id="rId62"/>
    <p:sldId id="326" r:id="rId63"/>
    <p:sldId id="329" r:id="rId64"/>
    <p:sldId id="391" r:id="rId65"/>
    <p:sldId id="392" r:id="rId66"/>
    <p:sldId id="393" r:id="rId67"/>
    <p:sldId id="398" r:id="rId68"/>
    <p:sldId id="394" r:id="rId69"/>
    <p:sldId id="395" r:id="rId70"/>
    <p:sldId id="399" r:id="rId71"/>
    <p:sldId id="396" r:id="rId72"/>
    <p:sldId id="397" r:id="rId73"/>
    <p:sldId id="401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400" r:id="rId96"/>
    <p:sldId id="354" r:id="rId97"/>
    <p:sldId id="366" r:id="rId98"/>
    <p:sldId id="361" r:id="rId99"/>
    <p:sldId id="367" r:id="rId100"/>
    <p:sldId id="379" r:id="rId101"/>
    <p:sldId id="355" r:id="rId102"/>
    <p:sldId id="356" r:id="rId103"/>
    <p:sldId id="357" r:id="rId104"/>
    <p:sldId id="358" r:id="rId105"/>
    <p:sldId id="359" r:id="rId106"/>
    <p:sldId id="360" r:id="rId107"/>
    <p:sldId id="362" r:id="rId108"/>
    <p:sldId id="363" r:id="rId109"/>
    <p:sldId id="364" r:id="rId110"/>
    <p:sldId id="365" r:id="rId111"/>
    <p:sldId id="368" r:id="rId112"/>
    <p:sldId id="369" r:id="rId113"/>
    <p:sldId id="370" r:id="rId114"/>
    <p:sldId id="372" r:id="rId115"/>
    <p:sldId id="373" r:id="rId116"/>
    <p:sldId id="374" r:id="rId117"/>
    <p:sldId id="376" r:id="rId118"/>
    <p:sldId id="377" r:id="rId119"/>
    <p:sldId id="378" r:id="rId120"/>
    <p:sldId id="380" r:id="rId121"/>
    <p:sldId id="381" r:id="rId122"/>
    <p:sldId id="382" r:id="rId123"/>
    <p:sldId id="383" r:id="rId124"/>
    <p:sldId id="384" r:id="rId125"/>
    <p:sldId id="385" r:id="rId126"/>
    <p:sldId id="386" r:id="rId127"/>
    <p:sldId id="387" r:id="rId128"/>
    <p:sldId id="388" r:id="rId129"/>
    <p:sldId id="389" r:id="rId130"/>
    <p:sldId id="390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108" d="100"/>
          <a:sy n="108" d="100"/>
        </p:scale>
        <p:origin x="17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5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CB9B9-AF37-4538-86B2-729D2F0CAB22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6256C-BB33-494D-B38D-61558A8CDA2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6177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6344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97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0007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2261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8894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Park.-Cipres de verano.-Kochia scoparia.-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6609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204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Park.-Evolucion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1058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6322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8957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5871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Park.-Kochia y Cosmos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29669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9863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260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7282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6251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0087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6005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16018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0476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6020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7111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04597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9562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04300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27786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056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36391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9679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97386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31551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00674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57174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71826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Park.-Nemophilas y Cosmos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1302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Park.-Cosmos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34170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Park.-Cosmos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10874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Park.-Cosmos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70597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89226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Park.-Phlox subulata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34928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9277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Park.-Tulips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1890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Park.-Narcisos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51250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65372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Park.-Nemophila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62744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3409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Park.-Nemophilas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7593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Park.-Nemophilas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119780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00557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Park.-Nemophila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3568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3884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Park.-Nemophilas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45821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9512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445424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86815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Hitachi Floral Park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697067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977664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Takinoue Park’ındaki Shibazakura çiçekleri, Japón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313178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Kawachi Fuji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0804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Kawachi Fuji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507522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Kawachi Fuji Garden.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033028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Kawachi Fuji Garden.- Kitakyushu, Japón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041438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8434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812814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459584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79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37619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076505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766353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702507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105980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574000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420626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388152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027208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423494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739640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617134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630255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Kawachi Fuji Garden.- Kitakyushu, Japón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81841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928526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223595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994955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731330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281409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88807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707547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739946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142982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2933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325109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027259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064280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735224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006872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699833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330453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61439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31978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098298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94769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380154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94983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038314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444087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457738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Park.-Laburnum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049106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558811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391008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58702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657914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655470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026443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442501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7826348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6256C-BB33-494D-B38D-61558A8CDA2C}" type="slidenum">
              <a:rPr lang="es-ES" smtClean="0"/>
              <a:t>130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7760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g"/><Relationship Id="rId4" Type="http://schemas.openxmlformats.org/officeDocument/2006/relationships/image" Target="../media/image73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g"/><Relationship Id="rId4" Type="http://schemas.openxmlformats.org/officeDocument/2006/relationships/image" Target="../media/image93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40768"/>
            <a:ext cx="6263208" cy="2304256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385 JARDINES</a:t>
            </a:r>
            <a:r>
              <a:rPr lang="es-ES" dirty="0"/>
              <a:t>.-</a:t>
            </a:r>
            <a:br>
              <a:rPr lang="es-ES" dirty="0"/>
            </a:br>
            <a:r>
              <a:rPr lang="es-ES" dirty="0"/>
              <a:t>PARQUES FLORALES EN EL JAPON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95936" y="5003322"/>
            <a:ext cx="4320480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156052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Hitachi Seaside Park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Hitachi Seaside Parque es un parque público en Hitachinaka, Ibaraki , Japón.</a:t>
            </a:r>
          </a:p>
          <a:p>
            <a:r>
              <a:rPr lang="es-ES" dirty="0"/>
              <a:t>Con una superficie de 190 hectáreas, el parque cuenta con flores florecen todo el año. </a:t>
            </a:r>
          </a:p>
          <a:p>
            <a:r>
              <a:rPr lang="es-ES" dirty="0"/>
              <a:t> El parque se ha convertido en famoso por sus  flores azules , la floración de los 4,5 millones de las flores de color azul transparente de pétalos en los turistas de dibujo primavera </a:t>
            </a:r>
          </a:p>
          <a:p>
            <a:r>
              <a:rPr lang="es-ES" dirty="0"/>
              <a:t> Además del informe anual "Nemophila Harmony", el parque cuenta con un millón de narcisos , 170 variedades de tulipanes , y muchas otras flores. </a:t>
            </a:r>
          </a:p>
          <a:p>
            <a:r>
              <a:rPr lang="es-ES" dirty="0"/>
              <a:t>El parque incluye rutas de bicicleta y un pequeño parque de atracciones con una noria . </a:t>
            </a:r>
          </a:p>
        </p:txBody>
      </p:sp>
    </p:spTree>
    <p:extLst>
      <p:ext uri="{BB962C8B-B14F-4D97-AF65-F5344CB8AC3E}">
        <p14:creationId xmlns:p14="http://schemas.microsoft.com/office/powerpoint/2010/main" val="333393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Hitachi Seaside Park, en Japón, es un parque floral que cubre una superficie de 3.5 hectáreas de puras flores de Nemophila rodeadas de su propia especie. </a:t>
            </a:r>
          </a:p>
          <a:p>
            <a:r>
              <a:rPr lang="es-ES" dirty="0"/>
              <a:t>El resultado es un espectacular mosaico dividido por colores, que va cambiando su matiz con cada estación del año. </a:t>
            </a:r>
          </a:p>
          <a:p>
            <a:r>
              <a:rPr lang="es-ES" dirty="0"/>
              <a:t>Este parque es particularmente famoso por sus nemophilas azules, que es una especie de flor de pétalos traslucidos con tonos de azul y blanco, y que al estar plantadas por millares sobre estas praderas semejan algo así como el cielo en la tierra. </a:t>
            </a:r>
          </a:p>
          <a:p>
            <a:r>
              <a:rPr lang="es-ES" dirty="0"/>
              <a:t>En primavera nacen millones de éstas, su periodo de floración se llama “Armonía de Nemophilas” y es la principal atracción para los visitantes de este parque. </a:t>
            </a:r>
          </a:p>
        </p:txBody>
      </p:sp>
    </p:spTree>
    <p:extLst>
      <p:ext uri="{BB962C8B-B14F-4D97-AF65-F5344CB8AC3E}">
        <p14:creationId xmlns:p14="http://schemas.microsoft.com/office/powerpoint/2010/main" val="790729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404664"/>
            <a:ext cx="7467600" cy="5616624"/>
          </a:xfrm>
        </p:spPr>
        <p:txBody>
          <a:bodyPr/>
          <a:lstStyle/>
          <a:p>
            <a:r>
              <a:rPr lang="es-ES" dirty="0"/>
              <a:t>Estas diminutas flores celestes, junto con cientos de narcisos que se miran a sí mismos y ciento setenta variedades de tulipanes alfombran el camino en zigzag hasta desembocar en el mar Pacífico. </a:t>
            </a:r>
          </a:p>
          <a:p>
            <a:r>
              <a:rPr lang="es-ES" dirty="0"/>
              <a:t>El parque está diseñado para guiar a los visitantes en largas caminatas que van cambiando de color recreando distintos —pero siempre en sutiles— estados de ánimo.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3679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7419975" cy="17145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1924"/>
            <a:ext cx="9144000" cy="515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4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60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0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7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65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80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89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4" y="0"/>
            <a:ext cx="8882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4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56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99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47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35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28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6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01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18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46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0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37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5436973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70" y="0"/>
            <a:ext cx="4570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98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92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12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29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3999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87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04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82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84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0465"/>
            <a:ext cx="9115705" cy="349753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1570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81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66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3999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794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38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81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89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962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8" y="29054"/>
            <a:ext cx="4551770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5" y="29054"/>
            <a:ext cx="4593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19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36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562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921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58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447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04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473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989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133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24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906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420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84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944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39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302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469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339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044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157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42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" y="-85700"/>
            <a:ext cx="9126071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557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079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Kawachi Fuji Garden.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Situado en la ciudad de Kitakyushu, Japón Kawachi Fuji Garden es el hogar de unas increíbles 150 plantas con flores de Wisteria que abarcan 20 especies diferentes. </a:t>
            </a:r>
          </a:p>
          <a:p>
            <a:r>
              <a:rPr lang="es-ES" dirty="0"/>
              <a:t>La atracción principal del jardín es el túnel de Wisteria que permite a los visitantes a caminar por un túnel encantador con la explosión de color. </a:t>
            </a:r>
          </a:p>
          <a:p>
            <a:r>
              <a:rPr lang="es-ES" dirty="0"/>
              <a:t>Situado cerca de 6 horas  de Tokyo, la mejor época para visitarla es de finales de abril a mediados de mayo, por lo general en horas pico a finales de abril.</a:t>
            </a:r>
          </a:p>
          <a:p>
            <a:r>
              <a:rPr lang="es-ES" dirty="0"/>
              <a:t> El jardín es privado, por lo que hay que pagar una cuota de entrada.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0579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Wisteria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Wisteria (conocido como fuji en Japón) se dice que es una de las más antiguos árboles en flor señalados del archipiélago, a pesar que se describe en los poemas recogidos de la Man'yōshū (Colección de diez mil hojas). </a:t>
            </a:r>
          </a:p>
          <a:p>
            <a:r>
              <a:rPr lang="es-ES" dirty="0"/>
              <a:t>Noda fuji, una especie nativa de Japón, viene en variedades nombradas por sus floraciones en cascada: Usubeni fuji (rosa claro), Murasaki fuji (púrpura), Naga fuji (largo), Yae kokuryu (doble pétalos dragón negro) y Shiro fuji (blanco), que entran en floración, en este orden.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29686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Por último, una variante amarilla de glicina (conocida como la lluvia de oro o laburnum común; [Laburnum anagyroides]) - y ampliamente considerado difícil de crecer en Japón - también puede ser disfrutado por más de un mes. </a:t>
            </a:r>
          </a:p>
          <a:p>
            <a:r>
              <a:rPr lang="es-ES" dirty="0"/>
              <a:t>Tres grandes enrejados glicinas se extienden por más de 1.000 ㎡, además de un gran enrejado de las glicinias rara doble pétalos, otros convenientemente dispuestos como arbustos, un túnel de 80 metros de glicinas blancas y lilas o rosas , y algunos drapeados como una pantalla de vida, mientras que por la tarde las glicinias se reflejan en el estanque, adquiere una belleza etérea pero impresionante. </a:t>
            </a:r>
          </a:p>
        </p:txBody>
      </p:sp>
    </p:spTree>
    <p:extLst>
      <p:ext uri="{BB962C8B-B14F-4D97-AF65-F5344CB8AC3E}">
        <p14:creationId xmlns:p14="http://schemas.microsoft.com/office/powerpoint/2010/main" val="11049819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es-ES" dirty="0"/>
              <a:t>A mediados de abril, la glicina de rosa claro  es la primera de florecer de la temporada.</a:t>
            </a:r>
          </a:p>
          <a:p>
            <a:r>
              <a:rPr lang="es-ES" dirty="0"/>
              <a:t> En contraste con glicinas rojas (una variante moderna) que se encuentra en todo el país, estos Noda glicinas racimos (racimos colgantes) son de unos 40 cm y un delicado color rosa. </a:t>
            </a:r>
          </a:p>
          <a:p>
            <a:r>
              <a:rPr lang="es-ES" dirty="0"/>
              <a:t>Y así comienzan las historias anuales de las  Wisterias. </a:t>
            </a:r>
          </a:p>
          <a:p>
            <a:r>
              <a:rPr lang="es-ES" dirty="0"/>
              <a:t>Alrededor de este tiempo, la gran glicina también comienza a florecer. </a:t>
            </a:r>
          </a:p>
          <a:p>
            <a:r>
              <a:rPr lang="es-ES" dirty="0"/>
              <a:t>Siempre que pensamos en glicinas, nuestro primer recuerdo es por lo general de sus cascadas azules púrpura.</a:t>
            </a:r>
          </a:p>
        </p:txBody>
      </p:sp>
    </p:spTree>
    <p:extLst>
      <p:ext uri="{BB962C8B-B14F-4D97-AF65-F5344CB8AC3E}">
        <p14:creationId xmlns:p14="http://schemas.microsoft.com/office/powerpoint/2010/main" val="13348230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shikaga.co.jp/season/season03/images/pic04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427984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shikaga.co.jp/season/season03/images/pic04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1"/>
            <a:ext cx="4427984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ashikaga.co.jp/season/season03/images/pic04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7608"/>
            <a:ext cx="4427984" cy="209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ashikaga.co.jp/season/season03/images/pic03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"/>
            <a:ext cx="4716016" cy="233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ashikaga.co.jp/season/season03/images/pic03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31042"/>
            <a:ext cx="4716016" cy="250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ashikaga.co.jp/season/season03/images/pic03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87080"/>
            <a:ext cx="4716016" cy="21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2281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Las agrupaciones de Noda glicina colgando alrededor de 40 a 50 cm se disponen únicamente dentro del jardín.</a:t>
            </a:r>
          </a:p>
          <a:p>
            <a:r>
              <a:rPr lang="es-ES" dirty="0"/>
              <a:t>Casi como si se diseña como el arte, cada tallo es sutilmente de diferente en color - al igual que cualquier otra sustancia diferente, irradiando un tono singular (púrpura, púrpura azulado y púrpura azulado de luz) para destacar su belleza. </a:t>
            </a:r>
          </a:p>
          <a:p>
            <a:r>
              <a:rPr lang="es-ES" dirty="0"/>
              <a:t> En febrero de 1996, cuatro grandes glicinas, que han ayudado a definir el carácter de nuestros jardines, fueron trasladadas de la ciudad de Asakura a la ciudad de Ashikaga a su sitio actual en la ciudad de Hasama  (20 km).</a:t>
            </a:r>
          </a:p>
        </p:txBody>
      </p:sp>
    </p:spTree>
    <p:extLst>
      <p:ext uri="{BB962C8B-B14F-4D97-AF65-F5344CB8AC3E}">
        <p14:creationId xmlns:p14="http://schemas.microsoft.com/office/powerpoint/2010/main" val="35878036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Han demostrado ser populares en la última década. La espaldera, que cubrió 72 ㎡ hace una década, ahora se ha expandido a más de diez veces a unos 1.000 ㎡. </a:t>
            </a:r>
          </a:p>
          <a:p>
            <a:r>
              <a:rPr lang="es-ES" dirty="0"/>
              <a:t>Se dice que es la más hermosa glicinia en el mundo. </a:t>
            </a:r>
          </a:p>
          <a:p>
            <a:r>
              <a:rPr lang="es-ES" dirty="0"/>
              <a:t>Esperamos que todos nuestros visitantes podrán admirar y disfrutar de este espectáculo de la naturaleza en medio de nuestro mundo hermoso y fantástico. </a:t>
            </a:r>
          </a:p>
        </p:txBody>
      </p:sp>
    </p:spTree>
    <p:extLst>
      <p:ext uri="{BB962C8B-B14F-4D97-AF65-F5344CB8AC3E}">
        <p14:creationId xmlns:p14="http://schemas.microsoft.com/office/powerpoint/2010/main" val="14321815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shikaga.co.jp/season/season03/images/pic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23928" cy="299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shikaga.co.jp/season/season03/images/pic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0"/>
            <a:ext cx="5040560" cy="300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ashikaga.co.jp/season/season03/images/pic05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3134544" cy="371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ashikaga.co.jp/season/season03/images/pic05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544" y="3140968"/>
            <a:ext cx="2667000" cy="371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ashikaga.co.jp/season/season03/images/pic05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40968"/>
            <a:ext cx="3168352" cy="371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394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Este es la tercera de nuestras wisterias a entrar en floración. </a:t>
            </a:r>
          </a:p>
          <a:p>
            <a:r>
              <a:rPr lang="es-ES" dirty="0"/>
              <a:t>Los visitantes apenas pueden mantener a sí mismos de vuelta de proclamar: "¡Wow tan hermoso.“</a:t>
            </a:r>
          </a:p>
          <a:p>
            <a:r>
              <a:rPr lang="es-ES" dirty="0"/>
              <a:t> Muchas personas tienen dificultades para encontrar nada más que decir. </a:t>
            </a:r>
          </a:p>
          <a:p>
            <a:r>
              <a:rPr lang="es-ES" dirty="0"/>
              <a:t>Cada vez que oímos como cumplido, nuestra convicción de que este jardín es un poder del bien, se refuerza. </a:t>
            </a:r>
          </a:p>
          <a:p>
            <a:r>
              <a:rPr lang="es-ES" dirty="0"/>
              <a:t>Caminando por el túnel de 80 metros de blanco glicinas, atacado con suavidad por su dulce aroma, está casi garantizado para hacer que te sientas exultante. </a:t>
            </a:r>
          </a:p>
        </p:txBody>
      </p:sp>
    </p:spTree>
    <p:extLst>
      <p:ext uri="{BB962C8B-B14F-4D97-AF65-F5344CB8AC3E}">
        <p14:creationId xmlns:p14="http://schemas.microsoft.com/office/powerpoint/2010/main" val="14054261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La glicinal Yae kokuryu (Doble pétalos dragón negro) se cree que es una mutación de Kokuryu fuji, que es de la familia Wisteria Noda. </a:t>
            </a:r>
          </a:p>
          <a:p>
            <a:pPr marL="0" indent="0">
              <a:buNone/>
            </a:pPr>
            <a:r>
              <a:rPr lang="es-ES" dirty="0"/>
              <a:t>Esta glicina de petalos dobles es conocida por ser la más grande de Japón, y tiene el aroma más fuerte, que aparece casi como un racimo de uvas a un poco de distancia.</a:t>
            </a:r>
          </a:p>
          <a:p>
            <a:pPr marL="0" indent="0">
              <a:buNone/>
            </a:pPr>
            <a:r>
              <a:rPr lang="es-ES" dirty="0"/>
              <a:t> Es muy apreciada</a:t>
            </a:r>
          </a:p>
          <a:p>
            <a:pPr marL="0" indent="0">
              <a:buNone/>
            </a:pPr>
            <a:r>
              <a:rPr lang="es-ES" dirty="0"/>
              <a:t>. Muchas personas pueden escuchar a profesar: "Nunca he visto esto antes", mientras admira el enrejado en el centro del jardín. </a:t>
            </a:r>
          </a:p>
        </p:txBody>
      </p:sp>
    </p:spTree>
    <p:extLst>
      <p:ext uri="{BB962C8B-B14F-4D97-AF65-F5344CB8AC3E}">
        <p14:creationId xmlns:p14="http://schemas.microsoft.com/office/powerpoint/2010/main" val="24206353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es-ES" dirty="0"/>
              <a:t>Lluvia de oro [Laburnum anagyroides Vossi] se dice que es importado de Japón en torno a 1970, y se encuentra en Austria y Suiza.</a:t>
            </a:r>
          </a:p>
          <a:p>
            <a:r>
              <a:rPr lang="es-ES" dirty="0"/>
              <a:t> Este tiene los grupos más grandes y largos de la familia de los Laburnum anagyroides . </a:t>
            </a:r>
          </a:p>
          <a:p>
            <a:r>
              <a:rPr lang="es-ES" dirty="0"/>
              <a:t>Se le conoce como “glicina amarilla " en este jardín, ya que ese es su nombre común en Japón.</a:t>
            </a:r>
          </a:p>
          <a:p>
            <a:r>
              <a:rPr lang="es-ES" dirty="0"/>
              <a:t> Nuestro túnel de 80 metros de color amarillo glicina es el más largo de Japón, y viene a florecer desde principios de mayo - que representa el capítulo final de la historia de las  glicinas. </a:t>
            </a:r>
          </a:p>
          <a:p>
            <a:r>
              <a:rPr lang="es-ES" dirty="0"/>
              <a:t>Alrededor de 200 glicinas amarillas se pueden disfrutar hasta alrededor de la tercera semana de mayo.</a:t>
            </a:r>
          </a:p>
        </p:txBody>
      </p:sp>
    </p:spTree>
    <p:extLst>
      <p:ext uri="{BB962C8B-B14F-4D97-AF65-F5344CB8AC3E}">
        <p14:creationId xmlns:p14="http://schemas.microsoft.com/office/powerpoint/2010/main" val="24649954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420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275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340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964"/>
            <a:ext cx="4277453" cy="356705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73016"/>
            <a:ext cx="4283968" cy="328498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1" y="-24378"/>
            <a:ext cx="4844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651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2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632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256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444208" y="6093296"/>
            <a:ext cx="25202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Kawachi Fuji Garden.- Kitakyushu, Japón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15886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720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094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8000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13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60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829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54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511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342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988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323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500" y="-22158"/>
            <a:ext cx="4424500" cy="2282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3177"/>
            <a:ext cx="9144000" cy="481012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71456" cy="202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227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0"/>
            <a:ext cx="4905147" cy="36195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7" y="3619500"/>
            <a:ext cx="4891694" cy="330308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3619500"/>
            <a:ext cx="4405445" cy="32385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535" y="-266700"/>
            <a:ext cx="4660404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388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295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shikaga.co.jp/season/season03/images/pic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70"/>
            <a:ext cx="3332312" cy="245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ashikaga.co.jp/season/season03/images/pic06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3872"/>
            <a:ext cx="3332312" cy="203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ashikaga.co.jp/season/season03/images/pic06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9120"/>
            <a:ext cx="3332312" cy="233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312" y="17670"/>
            <a:ext cx="5811688" cy="68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198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Ashicaga Flower Park.-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Uno de los mejores lugares para ver las flores fuji .-glicinas.-es el Ashikaga Flower Park en Ashikaga City, Tochigi Prefecture. Ashikaga Flower Park dispone de un montón de glicinas azules, blancas y rosas, así como las de  laburnum amarillo (japonés: kingusari) que parece una glicina de  color amarillo.</a:t>
            </a:r>
          </a:p>
          <a:p>
            <a:r>
              <a:rPr lang="es-ES" dirty="0"/>
              <a:t>Las flores del amor japonesas y  las glicinas están entre sus favoritas. </a:t>
            </a:r>
          </a:p>
          <a:p>
            <a:r>
              <a:rPr lang="es-ES" dirty="0"/>
              <a:t>La Wisteria (conocida como fuji en Japón) se dice que es una de los más antiguas árboles en flor señalados del archipiélago, a pesar que se describe en los poemas recogidos de la Man'yoshu (Colección de diez mil hojas). .</a:t>
            </a:r>
          </a:p>
        </p:txBody>
      </p:sp>
    </p:spTree>
    <p:extLst>
      <p:ext uri="{BB962C8B-B14F-4D97-AF65-F5344CB8AC3E}">
        <p14:creationId xmlns:p14="http://schemas.microsoft.com/office/powerpoint/2010/main" val="41632999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139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237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158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617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9000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020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355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7608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0203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6367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85810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000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6783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9890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8503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3893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249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6267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403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4997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4381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0210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0615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9525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155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9260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02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5974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551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8595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534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2580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6417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89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192</TotalTime>
  <Words>1967</Words>
  <Application>Microsoft Office PowerPoint</Application>
  <PresentationFormat>Presentación en pantalla (4:3)</PresentationFormat>
  <Paragraphs>281</Paragraphs>
  <Slides>130</Slides>
  <Notes>115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130</vt:i4>
      </vt:variant>
    </vt:vector>
  </HeadingPairs>
  <TitlesOfParts>
    <vt:vector size="135" baseType="lpstr">
      <vt:lpstr>Calibri</vt:lpstr>
      <vt:lpstr>Century Schoolbook</vt:lpstr>
      <vt:lpstr>Wingdings</vt:lpstr>
      <vt:lpstr>Wingdings 2</vt:lpstr>
      <vt:lpstr>Default Theme</vt:lpstr>
      <vt:lpstr>ASIA.-LA VUELTA AL MUNDO EN 385 JARDINES.- PARQUES FLORALES EN EL JAPON</vt:lpstr>
      <vt:lpstr>Hitachi Seaside Park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Kawachi Fuji Garden.</vt:lpstr>
      <vt:lpstr>Wisteria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Ashicaga Flower Park.-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PARQUES FLORALES EN EL JAPON</dc:title>
  <dc:creator>Josep</dc:creator>
  <cp:lastModifiedBy>Usuario</cp:lastModifiedBy>
  <cp:revision>21</cp:revision>
  <dcterms:created xsi:type="dcterms:W3CDTF">2013-10-29T12:21:24Z</dcterms:created>
  <dcterms:modified xsi:type="dcterms:W3CDTF">2018-03-02T09:42:15Z</dcterms:modified>
</cp:coreProperties>
</file>