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10"/>
  </p:notesMasterIdLst>
  <p:sldIdLst>
    <p:sldId id="256"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363"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257"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485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viewProps" Target="view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notesMaster" Target="notesMasters/notes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9BBB08-D2A7-4EC2-8DBD-B1D9CE8DBF8E}"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3A1B6-2FB1-4D82-83FA-2436354723DE}" type="slidenum">
              <a:rPr lang="es-ES" smtClean="0"/>
              <a:t>‹Nº›</a:t>
            </a:fld>
            <a:endParaRPr lang="es-ES" dirty="0"/>
          </a:p>
        </p:txBody>
      </p:sp>
    </p:spTree>
    <p:extLst>
      <p:ext uri="{BB962C8B-B14F-4D97-AF65-F5344CB8AC3E}">
        <p14:creationId xmlns:p14="http://schemas.microsoft.com/office/powerpoint/2010/main" val="3935665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Phnom Penh Royal Palace</a:t>
            </a:r>
          </a:p>
        </p:txBody>
      </p:sp>
      <p:sp>
        <p:nvSpPr>
          <p:cNvPr id="6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211EC1-A26F-4210-9556-9E4A24B5E723}"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5DF630C9-753A-451D-B911-0BF7BDEEB96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62742FCA-2FBD-4DB0-AAE2-AAF7205643B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8834D30C-1D7B-49F7-9D21-E65904AE0FB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5E80E5F4-E904-45BA-9F3E-831C25DF4246}"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A7BC324D-8207-4BB7-A71F-7AD2B4DF610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DDE8F6AA-FC94-4A1D-ACCB-116433E5406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Phnom Penh</a:t>
            </a:r>
          </a:p>
        </p:txBody>
      </p:sp>
      <p:sp>
        <p:nvSpPr>
          <p:cNvPr id="4" name="3 Marcador de número de diapositiva"/>
          <p:cNvSpPr>
            <a:spLocks noGrp="1"/>
          </p:cNvSpPr>
          <p:nvPr>
            <p:ph type="sldNum" sz="quarter" idx="5"/>
          </p:nvPr>
        </p:nvSpPr>
        <p:spPr/>
        <p:txBody>
          <a:bodyPr/>
          <a:lstStyle/>
          <a:p>
            <a:pPr>
              <a:defRPr/>
            </a:pPr>
            <a:fld id="{EF590699-FAF7-4D09-8683-B27268F2E508}"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 </a:t>
            </a:r>
          </a:p>
        </p:txBody>
      </p:sp>
      <p:sp>
        <p:nvSpPr>
          <p:cNvPr id="4" name="3 Marcador de número de diapositiva"/>
          <p:cNvSpPr>
            <a:spLocks noGrp="1"/>
          </p:cNvSpPr>
          <p:nvPr>
            <p:ph type="sldNum" sz="quarter" idx="5"/>
          </p:nvPr>
        </p:nvSpPr>
        <p:spPr/>
        <p:txBody>
          <a:bodyPr/>
          <a:lstStyle/>
          <a:p>
            <a:pPr>
              <a:defRPr/>
            </a:pPr>
            <a:fld id="{803EF83B-E979-4FE0-BCE2-12CF288A8EC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AF00AA95-0C93-410A-8434-EFB020AB4D1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5994EF85-5C04-4081-B5D6-F73B9C3F2966}"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D87E8EE4-24D9-4F19-9EC5-BEAEFA72349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36A51702-5104-4983-8606-53DDB27219D9}"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327F56D-B643-4D11-9BB2-66715C31505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15BAD4D-B905-46B3-853C-A4D03AF8FB8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0265EA22-FD6F-48DC-BA0F-AD522716933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E338318-FAA4-4F2A-81D2-A8B60A7FF06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922768DD-4CD9-43D3-A89E-7B838190252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Gangga.-Ravenala madagascariensis</a:t>
            </a:r>
          </a:p>
        </p:txBody>
      </p:sp>
      <p:sp>
        <p:nvSpPr>
          <p:cNvPr id="4" name="3 Marcador de número de diapositiva"/>
          <p:cNvSpPr>
            <a:spLocks noGrp="1"/>
          </p:cNvSpPr>
          <p:nvPr>
            <p:ph type="sldNum" sz="quarter" idx="5"/>
          </p:nvPr>
        </p:nvSpPr>
        <p:spPr/>
        <p:txBody>
          <a:bodyPr/>
          <a:lstStyle/>
          <a:p>
            <a:pPr>
              <a:defRPr/>
            </a:pPr>
            <a:fld id="{2D42AF65-707D-49CE-BFBE-7FDE0E14A5B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3CA62329-0C3A-439F-AA1E-F438F68071F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CDC9EE05-C359-4070-88A1-AF40686DDDE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FDD4125B-06EE-43CA-A4CE-A5CEDEC9F0F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D76A6574-0AF8-4F56-A985-A6B6E596F05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2D578DA-F423-4CD4-A78F-C70E431ED45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228AC58-5CFA-42F9-88F8-27AFBA28B0D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45EB891A-A2D0-4C79-912F-ABA7429C916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17C56E2D-0A3B-428D-A465-6CB97489A10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Tirta Gangga</a:t>
            </a:r>
          </a:p>
        </p:txBody>
      </p:sp>
      <p:sp>
        <p:nvSpPr>
          <p:cNvPr id="4" name="3 Marcador de número de diapositiva"/>
          <p:cNvSpPr>
            <a:spLocks noGrp="1"/>
          </p:cNvSpPr>
          <p:nvPr>
            <p:ph type="sldNum" sz="quarter" idx="5"/>
          </p:nvPr>
        </p:nvSpPr>
        <p:spPr/>
        <p:txBody>
          <a:bodyPr/>
          <a:lstStyle/>
          <a:p>
            <a:pPr>
              <a:defRPr/>
            </a:pPr>
            <a:fld id="{67E64406-7D38-49D3-8DFC-FD5F997C2E21}"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Fan Luang</a:t>
            </a:r>
          </a:p>
        </p:txBody>
      </p:sp>
      <p:sp>
        <p:nvSpPr>
          <p:cNvPr id="4" name="3 Marcador de número de diapositiva"/>
          <p:cNvSpPr>
            <a:spLocks noGrp="1"/>
          </p:cNvSpPr>
          <p:nvPr>
            <p:ph type="sldNum" sz="quarter" idx="5"/>
          </p:nvPr>
        </p:nvSpPr>
        <p:spPr/>
        <p:txBody>
          <a:bodyPr/>
          <a:lstStyle/>
          <a:p>
            <a:pPr>
              <a:defRPr/>
            </a:pPr>
            <a:fld id="{D6964F56-8729-4FCB-AD25-A48D0335736E}"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143B8F37-42DC-492F-A5C6-DAA37D24AB17}"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D1145A7D-4491-4460-B56F-E078B77B8535}"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C65C6E76-131F-48A4-B191-0B30EDA18E7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9B677503-9538-4956-9D74-C922D61AFEEC}"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DC3FCDA5-9322-4352-8414-C7647D83A772}"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75A2DE1A-90F5-475F-BAC8-2F8A4FAD6D7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Doi Inthamon</a:t>
            </a:r>
          </a:p>
        </p:txBody>
      </p:sp>
      <p:sp>
        <p:nvSpPr>
          <p:cNvPr id="4" name="3 Marcador de número de diapositiva"/>
          <p:cNvSpPr>
            <a:spLocks noGrp="1"/>
          </p:cNvSpPr>
          <p:nvPr>
            <p:ph type="sldNum" sz="quarter" idx="5"/>
          </p:nvPr>
        </p:nvSpPr>
        <p:spPr/>
        <p:txBody>
          <a:bodyPr/>
          <a:lstStyle/>
          <a:p>
            <a:pPr>
              <a:defRPr/>
            </a:pPr>
            <a:fld id="{C63E4148-B87A-4E1B-B5EC-C7D7FB24BBEB}"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D90FDBE5-A81E-4930-A8DA-5935BB21CBA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183561E1-E479-47A0-ADAC-F96811867B3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C431F48F-A230-459E-A25E-06F56E6FA49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 Chi Mind</a:t>
            </a:r>
          </a:p>
        </p:txBody>
      </p:sp>
      <p:sp>
        <p:nvSpPr>
          <p:cNvPr id="4" name="3 Marcador de número de diapositiva"/>
          <p:cNvSpPr>
            <a:spLocks noGrp="1"/>
          </p:cNvSpPr>
          <p:nvPr>
            <p:ph type="sldNum" sz="quarter" idx="5"/>
          </p:nvPr>
        </p:nvSpPr>
        <p:spPr/>
        <p:txBody>
          <a:bodyPr/>
          <a:lstStyle/>
          <a:p>
            <a:pPr>
              <a:defRPr/>
            </a:pPr>
            <a:fld id="{C5A2BF41-C7A0-4CCE-B1D5-E6A39D50ABD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6A8DAC5E-826F-4B95-AD6E-5871C530088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EAC0AF7F-DDAE-4BE8-A478-A238926CEBB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DCA06A0D-832E-4401-8BD5-65FDE07CABCF}"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F3A5EA39-F3A2-45E4-90F4-D0037616946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0FD7FA34-1F2E-4045-A0E2-14ABB241631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221E0BEF-3770-4D01-926A-BC41D4B5FD8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Gardens.-Ceiba</a:t>
            </a:r>
          </a:p>
        </p:txBody>
      </p:sp>
      <p:sp>
        <p:nvSpPr>
          <p:cNvPr id="4" name="3 Marcador de número de diapositiva"/>
          <p:cNvSpPr>
            <a:spLocks noGrp="1"/>
          </p:cNvSpPr>
          <p:nvPr>
            <p:ph type="sldNum" sz="quarter" idx="5"/>
          </p:nvPr>
        </p:nvSpPr>
        <p:spPr/>
        <p:txBody>
          <a:bodyPr/>
          <a:lstStyle/>
          <a:p>
            <a:pPr>
              <a:defRPr/>
            </a:pPr>
            <a:fld id="{38B78310-95A7-4FD1-850B-397949459B4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a:t>
            </a:r>
          </a:p>
        </p:txBody>
      </p:sp>
      <p:sp>
        <p:nvSpPr>
          <p:cNvPr id="4" name="3 Marcador de número de diapositiva"/>
          <p:cNvSpPr>
            <a:spLocks noGrp="1"/>
          </p:cNvSpPr>
          <p:nvPr>
            <p:ph type="sldNum" sz="quarter" idx="5"/>
          </p:nvPr>
        </p:nvSpPr>
        <p:spPr/>
        <p:txBody>
          <a:bodyPr/>
          <a:lstStyle/>
          <a:p>
            <a:pPr>
              <a:defRPr/>
            </a:pPr>
            <a:fld id="{6E988B47-46F2-4D4C-85CF-65B14C93A27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Garden..-Nelumbium</a:t>
            </a:r>
          </a:p>
        </p:txBody>
      </p:sp>
      <p:sp>
        <p:nvSpPr>
          <p:cNvPr id="4" name="3 Marcador de número de diapositiva"/>
          <p:cNvSpPr>
            <a:spLocks noGrp="1"/>
          </p:cNvSpPr>
          <p:nvPr>
            <p:ph type="sldNum" sz="quarter" idx="5"/>
          </p:nvPr>
        </p:nvSpPr>
        <p:spPr/>
        <p:txBody>
          <a:bodyPr/>
          <a:lstStyle/>
          <a:p>
            <a:pPr>
              <a:defRPr/>
            </a:pPr>
            <a:fld id="{D639F6E2-D74C-474B-BAA4-096C437A965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 Gardens</a:t>
            </a:r>
          </a:p>
        </p:txBody>
      </p:sp>
      <p:sp>
        <p:nvSpPr>
          <p:cNvPr id="4" name="3 Marcador de número de diapositiva"/>
          <p:cNvSpPr>
            <a:spLocks noGrp="1"/>
          </p:cNvSpPr>
          <p:nvPr>
            <p:ph type="sldNum" sz="quarter" idx="5"/>
          </p:nvPr>
        </p:nvSpPr>
        <p:spPr/>
        <p:txBody>
          <a:bodyPr/>
          <a:lstStyle/>
          <a:p>
            <a:pPr>
              <a:defRPr/>
            </a:pPr>
            <a:fld id="{97317B55-5A8B-45CB-9214-69F75492398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Botanical Gardens</a:t>
            </a:r>
          </a:p>
        </p:txBody>
      </p:sp>
      <p:sp>
        <p:nvSpPr>
          <p:cNvPr id="4" name="3 Marcador de número de diapositiva"/>
          <p:cNvSpPr>
            <a:spLocks noGrp="1"/>
          </p:cNvSpPr>
          <p:nvPr>
            <p:ph type="sldNum" sz="quarter" idx="5"/>
          </p:nvPr>
        </p:nvSpPr>
        <p:spPr/>
        <p:txBody>
          <a:bodyPr/>
          <a:lstStyle/>
          <a:p>
            <a:pPr>
              <a:defRPr/>
            </a:pPr>
            <a:fld id="{175A80D0-E3E1-40EA-9F6F-EC951F5FF1D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Bogor Botanical Gardens</a:t>
            </a:r>
          </a:p>
        </p:txBody>
      </p:sp>
      <p:sp>
        <p:nvSpPr>
          <p:cNvPr id="4" name="3 Marcador de número de diapositiva"/>
          <p:cNvSpPr>
            <a:spLocks noGrp="1"/>
          </p:cNvSpPr>
          <p:nvPr>
            <p:ph type="sldNum" sz="quarter" idx="5"/>
          </p:nvPr>
        </p:nvSpPr>
        <p:spPr/>
        <p:txBody>
          <a:bodyPr/>
          <a:lstStyle/>
          <a:p>
            <a:pPr>
              <a:defRPr/>
            </a:pPr>
            <a:fld id="{B0FB87EF-9735-42C7-B8BD-B8D63C5E9E5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99B4151A-6234-471C-A8CD-5B1AA04C9B5D}"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2A003440-C422-4B99-88BA-874F514AEB52}"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Garden.-Bonsais</a:t>
            </a:r>
          </a:p>
        </p:txBody>
      </p:sp>
      <p:sp>
        <p:nvSpPr>
          <p:cNvPr id="4" name="3 Marcador de número de diapositiva"/>
          <p:cNvSpPr>
            <a:spLocks noGrp="1"/>
          </p:cNvSpPr>
          <p:nvPr>
            <p:ph type="sldNum" sz="quarter" idx="5"/>
          </p:nvPr>
        </p:nvSpPr>
        <p:spPr/>
        <p:txBody>
          <a:bodyPr/>
          <a:lstStyle/>
          <a:p>
            <a:pPr>
              <a:defRPr/>
            </a:pPr>
            <a:fld id="{46424644-5AE0-4429-A72F-8E1BD4AF5CB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Princesa Michael Gardens</a:t>
            </a:r>
          </a:p>
        </p:txBody>
      </p:sp>
      <p:sp>
        <p:nvSpPr>
          <p:cNvPr id="4" name="3 Marcador de número de diapositiva"/>
          <p:cNvSpPr>
            <a:spLocks noGrp="1"/>
          </p:cNvSpPr>
          <p:nvPr>
            <p:ph type="sldNum" sz="quarter" idx="5"/>
          </p:nvPr>
        </p:nvSpPr>
        <p:spPr/>
        <p:txBody>
          <a:bodyPr/>
          <a:lstStyle/>
          <a:p>
            <a:pPr>
              <a:defRPr/>
            </a:pPr>
            <a:fld id="{36EE8808-258B-4E4A-BE2C-25CB2CDEF6E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7EB060F-9BC0-464F-B708-6689241217F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B907DA7-C650-45B7-BC37-C4F2AE4E8720}"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Shade Garden</a:t>
            </a:r>
          </a:p>
        </p:txBody>
      </p:sp>
      <p:sp>
        <p:nvSpPr>
          <p:cNvPr id="4" name="3 Marcador de número de diapositiva"/>
          <p:cNvSpPr>
            <a:spLocks noGrp="1"/>
          </p:cNvSpPr>
          <p:nvPr>
            <p:ph type="sldNum" sz="quarter" idx="5"/>
          </p:nvPr>
        </p:nvSpPr>
        <p:spPr/>
        <p:txBody>
          <a:bodyPr/>
          <a:lstStyle/>
          <a:p>
            <a:pPr>
              <a:defRPr/>
            </a:pPr>
            <a:fld id="{7BBCF027-41E9-4B0C-87E4-3CF8321C2FE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 Arqueological Park</a:t>
            </a:r>
          </a:p>
        </p:txBody>
      </p:sp>
      <p:sp>
        <p:nvSpPr>
          <p:cNvPr id="4" name="3 Marcador de número de diapositiva"/>
          <p:cNvSpPr>
            <a:spLocks noGrp="1"/>
          </p:cNvSpPr>
          <p:nvPr>
            <p:ph type="sldNum" sz="quarter" idx="5"/>
          </p:nvPr>
        </p:nvSpPr>
        <p:spPr/>
        <p:txBody>
          <a:bodyPr/>
          <a:lstStyle/>
          <a:p>
            <a:pPr>
              <a:defRPr/>
            </a:pPr>
            <a:fld id="{18B3A9C4-DEE0-4A37-B197-82AD2373FC3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CBDD2FD-2F5E-46D2-B36C-F18DE57D6EC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B69D290-8DAF-4323-B48B-2E9FA80B1DE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13AC1D25-2CCB-4920-976D-75AC7FDE9066}"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F948B0BC-BADF-4869-89C2-22699916756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A19378F-5358-4B7E-88CF-E7AA64EA73D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902909FA-3EF7-488E-B554-0920DA9F4052}"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83DBF3F5-330B-477B-92B8-DF93AE5DE367}"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Angkor</a:t>
            </a:r>
          </a:p>
        </p:txBody>
      </p:sp>
      <p:sp>
        <p:nvSpPr>
          <p:cNvPr id="4" name="3 Marcador de número de diapositiva"/>
          <p:cNvSpPr>
            <a:spLocks noGrp="1"/>
          </p:cNvSpPr>
          <p:nvPr>
            <p:ph type="sldNum" sz="quarter" idx="5"/>
          </p:nvPr>
        </p:nvSpPr>
        <p:spPr/>
        <p:txBody>
          <a:bodyPr/>
          <a:lstStyle/>
          <a:p>
            <a:pPr>
              <a:defRPr/>
            </a:pPr>
            <a:fld id="{CFF20211-4C86-4F3D-9346-DF53F129270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 Royal Palace</a:t>
            </a:r>
          </a:p>
        </p:txBody>
      </p:sp>
      <p:sp>
        <p:nvSpPr>
          <p:cNvPr id="4" name="3 Marcador de número de diapositiva"/>
          <p:cNvSpPr>
            <a:spLocks noGrp="1"/>
          </p:cNvSpPr>
          <p:nvPr>
            <p:ph type="sldNum" sz="quarter" idx="5"/>
          </p:nvPr>
        </p:nvSpPr>
        <p:spPr/>
        <p:txBody>
          <a:bodyPr/>
          <a:lstStyle/>
          <a:p>
            <a:pPr>
              <a:defRPr/>
            </a:pPr>
            <a:fld id="{120D8F74-385B-42D7-BB64-84AF0C40AB5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Bruinei .-Mosque</a:t>
            </a:r>
          </a:p>
        </p:txBody>
      </p:sp>
      <p:sp>
        <p:nvSpPr>
          <p:cNvPr id="4" name="3 Marcador de número de diapositiva"/>
          <p:cNvSpPr>
            <a:spLocks noGrp="1"/>
          </p:cNvSpPr>
          <p:nvPr>
            <p:ph type="sldNum" sz="quarter" idx="5"/>
          </p:nvPr>
        </p:nvSpPr>
        <p:spPr/>
        <p:txBody>
          <a:bodyPr/>
          <a:lstStyle/>
          <a:p>
            <a:pPr>
              <a:defRPr/>
            </a:pPr>
            <a:fld id="{F17F990A-7020-4B23-B6F1-A35FF90F719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Brunei.-Mosque</a:t>
            </a:r>
          </a:p>
        </p:txBody>
      </p:sp>
      <p:sp>
        <p:nvSpPr>
          <p:cNvPr id="4" name="3 Marcador de número de diapositiva"/>
          <p:cNvSpPr>
            <a:spLocks noGrp="1"/>
          </p:cNvSpPr>
          <p:nvPr>
            <p:ph type="sldNum" sz="quarter" idx="5"/>
          </p:nvPr>
        </p:nvSpPr>
        <p:spPr/>
        <p:txBody>
          <a:bodyPr/>
          <a:lstStyle/>
          <a:p>
            <a:pPr>
              <a:defRPr/>
            </a:pPr>
            <a:fld id="{29D07540-ACFB-49BC-A5D9-2EA80F67006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8888B79A-996D-46F3-82B7-37D0BD74680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C52D1EA2-3E19-468B-AC36-B194CF73931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a:t>
            </a:r>
          </a:p>
        </p:txBody>
      </p:sp>
      <p:sp>
        <p:nvSpPr>
          <p:cNvPr id="4" name="3 Marcador de número de diapositiva"/>
          <p:cNvSpPr>
            <a:spLocks noGrp="1"/>
          </p:cNvSpPr>
          <p:nvPr>
            <p:ph type="sldNum" sz="quarter" idx="5"/>
          </p:nvPr>
        </p:nvSpPr>
        <p:spPr/>
        <p:txBody>
          <a:bodyPr/>
          <a:lstStyle/>
          <a:p>
            <a:pPr>
              <a:defRPr/>
            </a:pPr>
            <a:fld id="{EC98ED1F-8A76-4A5B-94C7-F48C7D4EBB5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Brunei.-Royal Palace</a:t>
            </a:r>
          </a:p>
        </p:txBody>
      </p:sp>
      <p:sp>
        <p:nvSpPr>
          <p:cNvPr id="4" name="3 Marcador de número de diapositiva"/>
          <p:cNvSpPr>
            <a:spLocks noGrp="1"/>
          </p:cNvSpPr>
          <p:nvPr>
            <p:ph type="sldNum" sz="quarter" idx="5"/>
          </p:nvPr>
        </p:nvSpPr>
        <p:spPr/>
        <p:txBody>
          <a:bodyPr/>
          <a:lstStyle/>
          <a:p>
            <a:pPr>
              <a:defRPr/>
            </a:pPr>
            <a:fld id="{9A86B9DD-EFEB-47DA-B478-CAEFF157939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D6F2E813-E030-4B76-B6D4-1C91402D76B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21BC3643-448E-47B3-9F98-BDDEF757B271}"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83208CCA-CE5F-45FF-983B-8D548D331C9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5284595D-DA01-47CB-8B7D-AD51B1A8C0B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036EF96E-05D8-459D-8180-5A1056D5B28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CB70468A-E631-4285-8F2C-678D0DDF8AF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Indonesia</a:t>
            </a:r>
          </a:p>
        </p:txBody>
      </p:sp>
      <p:sp>
        <p:nvSpPr>
          <p:cNvPr id="4" name="3 Marcador de número de diapositiva"/>
          <p:cNvSpPr>
            <a:spLocks noGrp="1"/>
          </p:cNvSpPr>
          <p:nvPr>
            <p:ph type="sldNum" sz="quarter" idx="5"/>
          </p:nvPr>
        </p:nvSpPr>
        <p:spPr/>
        <p:txBody>
          <a:bodyPr/>
          <a:lstStyle/>
          <a:p>
            <a:pPr>
              <a:defRPr/>
            </a:pPr>
            <a:fld id="{41CE7464-D01F-46C9-8A26-4F656990724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EE39C7AD-B28A-4F69-9645-C7A92E2027D9}"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249A8301-6FFA-47C4-A1A8-B24D0010C85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D65DE934-BC11-450B-9E1F-4DE349311B7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35F7FFC4-DC3B-4E71-9DB6-443C9A8DEF6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Hotel en Camboya</a:t>
            </a:r>
          </a:p>
        </p:txBody>
      </p:sp>
      <p:sp>
        <p:nvSpPr>
          <p:cNvPr id="4" name="3 Marcador de número de diapositiva"/>
          <p:cNvSpPr>
            <a:spLocks noGrp="1"/>
          </p:cNvSpPr>
          <p:nvPr>
            <p:ph type="sldNum" sz="quarter" idx="5"/>
          </p:nvPr>
        </p:nvSpPr>
        <p:spPr/>
        <p:txBody>
          <a:bodyPr/>
          <a:lstStyle/>
          <a:p>
            <a:pPr>
              <a:defRPr/>
            </a:pPr>
            <a:fld id="{9F43A55F-6E04-439D-A0CC-EB618407FFA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Camboya Garden Hotel</a:t>
            </a:r>
          </a:p>
        </p:txBody>
      </p:sp>
      <p:sp>
        <p:nvSpPr>
          <p:cNvPr id="4" name="3 Marcador de número de diapositiva"/>
          <p:cNvSpPr>
            <a:spLocks noGrp="1"/>
          </p:cNvSpPr>
          <p:nvPr>
            <p:ph type="sldNum" sz="quarter" idx="5"/>
          </p:nvPr>
        </p:nvSpPr>
        <p:spPr/>
        <p:txBody>
          <a:bodyPr/>
          <a:lstStyle/>
          <a:p>
            <a:pPr>
              <a:defRPr/>
            </a:pPr>
            <a:fld id="{35F7FFC4-DC3B-4E71-9DB6-443C9A8DEF6F}" type="slidenum">
              <a:rPr lang="es-ES">
                <a:solidFill>
                  <a:prstClr val="black"/>
                </a:solidFill>
              </a:rPr>
              <a:pPr>
                <a:defRPr/>
              </a:pPr>
              <a:t>106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12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s-ES"/>
              <a:t>Haga clic para modificar el estilo de título del patrón</a:t>
            </a:r>
            <a:endParaRPr lang="en-US"/>
          </a:p>
        </p:txBody>
      </p:sp>
      <p:sp>
        <p:nvSpPr>
          <p:cNvPr id="9" name="8 Subtítulo"/>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a:t>Haga clic para modificar el estilo de subtítulo del patrón</a:t>
            </a:r>
            <a:endParaRPr lang="en-US"/>
          </a:p>
        </p:txBody>
      </p:sp>
      <p:sp>
        <p:nvSpPr>
          <p:cNvPr id="15" name="27 Marcador de fecha"/>
          <p:cNvSpPr>
            <a:spLocks noGrp="1"/>
          </p:cNvSpPr>
          <p:nvPr>
            <p:ph type="dt" sz="half" idx="10"/>
          </p:nvPr>
        </p:nvSpPr>
        <p:spPr/>
        <p:txBody>
          <a:bodyPr/>
          <a:lstStyle>
            <a:lvl1pPr>
              <a:defRPr/>
            </a:lvl1pPr>
            <a:extLst/>
          </a:lstStyle>
          <a:p>
            <a:pPr>
              <a:defRPr/>
            </a:pPr>
            <a:fld id="{C17FF5F1-5FFA-40E9-8CE4-90F1A0117F18}" type="datetimeFigureOut">
              <a:rPr lang="es-ES">
                <a:solidFill>
                  <a:srgbClr val="D6ECFF"/>
                </a:solidFill>
              </a:rPr>
              <a:pPr>
                <a:defRPr/>
              </a:pPr>
              <a:t>01/03/2018</a:t>
            </a:fld>
            <a:endParaRPr lang="es-ES" dirty="0">
              <a:solidFill>
                <a:srgbClr val="D6ECFF"/>
              </a:solidFill>
            </a:endParaRPr>
          </a:p>
        </p:txBody>
      </p:sp>
      <p:sp>
        <p:nvSpPr>
          <p:cNvPr id="16" name="16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17" name="28 Marcador de número de diapositiva"/>
          <p:cNvSpPr>
            <a:spLocks noGrp="1"/>
          </p:cNvSpPr>
          <p:nvPr>
            <p:ph type="sldNum" sz="quarter" idx="12"/>
          </p:nvPr>
        </p:nvSpPr>
        <p:spPr/>
        <p:txBody>
          <a:bodyPr/>
          <a:lstStyle>
            <a:lvl1pPr>
              <a:defRPr/>
            </a:lvl1pPr>
            <a:extLst/>
          </a:lstStyle>
          <a:p>
            <a:pPr>
              <a:defRPr/>
            </a:pPr>
            <a:fld id="{3EEE062F-B37F-4D20-B214-92B24DAE4014}"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3314491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08303AC8-2B5F-4807-BAFE-F65101552555}" type="datetimeFigureOut">
              <a:rPr lang="es-ES">
                <a:solidFill>
                  <a:srgbClr val="D6ECFF"/>
                </a:solidFill>
              </a:rPr>
              <a:pPr>
                <a:defRPr/>
              </a:pPr>
              <a:t>01/03/2018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1D3BF3D-70AA-4C1F-A169-9F940E956366}"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008036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Forma libre"/>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5" name="4 Forma libre"/>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Forma libre"/>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7" name="6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8" name="7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9" name="8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 name="9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4" name="13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5" name="14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6" name="15 Forma libre"/>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7" name="16 Forma libre"/>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8" name="17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9" name="18 Rectángulo"/>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Rectángulo"/>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Rectángulo"/>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2" name="21 Rectángulo"/>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Rectángulo"/>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4" name="23 Rectángulo"/>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3" name="2 Marcador de texto"/>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a:t>Haga clic para modificar el estilo de texto del patrón</a:t>
            </a:r>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s-ES"/>
              <a:t>Haga clic para modificar el estilo de título del patrón</a:t>
            </a:r>
            <a:endParaRPr lang="en-US"/>
          </a:p>
        </p:txBody>
      </p:sp>
      <p:sp>
        <p:nvSpPr>
          <p:cNvPr id="25" name="3 Marcador de fecha"/>
          <p:cNvSpPr>
            <a:spLocks noGrp="1"/>
          </p:cNvSpPr>
          <p:nvPr>
            <p:ph type="dt" sz="half" idx="10"/>
          </p:nvPr>
        </p:nvSpPr>
        <p:spPr/>
        <p:txBody>
          <a:bodyPr/>
          <a:lstStyle>
            <a:lvl1pPr>
              <a:defRPr/>
            </a:lvl1pPr>
            <a:extLst/>
          </a:lstStyle>
          <a:p>
            <a:pPr>
              <a:defRPr/>
            </a:pPr>
            <a:fld id="{82142B53-8569-48E6-89F9-D29961476B84}" type="datetimeFigureOut">
              <a:rPr lang="es-ES">
                <a:solidFill>
                  <a:srgbClr val="D6ECFF"/>
                </a:solidFill>
              </a:rPr>
              <a:pPr>
                <a:defRPr/>
              </a:pPr>
              <a:t>01/03/2018</a:t>
            </a:fld>
            <a:endParaRPr lang="es-ES" dirty="0">
              <a:solidFill>
                <a:srgbClr val="D6ECFF"/>
              </a:solidFill>
            </a:endParaRPr>
          </a:p>
        </p:txBody>
      </p:sp>
      <p:sp>
        <p:nvSpPr>
          <p:cNvPr id="26" name="4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27" name="5 Marcador de número de diapositiva"/>
          <p:cNvSpPr>
            <a:spLocks noGrp="1"/>
          </p:cNvSpPr>
          <p:nvPr>
            <p:ph type="sldNum" sz="quarter" idx="12"/>
          </p:nvPr>
        </p:nvSpPr>
        <p:spPr/>
        <p:txBody>
          <a:bodyPr/>
          <a:lstStyle>
            <a:lvl1pPr>
              <a:defRPr/>
            </a:lvl1pPr>
            <a:extLst/>
          </a:lstStyle>
          <a:p>
            <a:pPr>
              <a:defRPr/>
            </a:pPr>
            <a:fld id="{3F34CF3F-1AEF-48BF-AC1E-D0EC7AB14715}"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555997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7CEB1647-B160-4D16-96BA-1EE35F438668}" type="datetimeFigureOut">
              <a:rPr lang="es-ES">
                <a:solidFill>
                  <a:srgbClr val="D6ECFF"/>
                </a:solidFill>
              </a:rPr>
              <a:pPr>
                <a:defRPr/>
              </a:pPr>
              <a:t>01/03/2018</a:t>
            </a:fld>
            <a:endParaRPr lang="es-ES" dirty="0">
              <a:solidFill>
                <a:srgbClr val="D6ECFF"/>
              </a:solidFill>
            </a:endParaRPr>
          </a:p>
        </p:txBody>
      </p:sp>
      <p:sp>
        <p:nvSpPr>
          <p:cNvPr id="6" name="5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7" name="6 Marcador de número de diapositiva"/>
          <p:cNvSpPr>
            <a:spLocks noGrp="1"/>
          </p:cNvSpPr>
          <p:nvPr>
            <p:ph type="sldNum" sz="quarter" idx="12"/>
          </p:nvPr>
        </p:nvSpPr>
        <p:spPr/>
        <p:txBody>
          <a:bodyPr/>
          <a:lstStyle>
            <a:lvl1pPr>
              <a:defRPr/>
            </a:lvl1pPr>
            <a:extLst/>
          </a:lstStyle>
          <a:p>
            <a:pPr>
              <a:defRPr/>
            </a:pPr>
            <a:fld id="{3CC940AE-762E-4DC1-A482-44BB1C31EB4A}"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77107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6 Rectángulo"/>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Rectángulo"/>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12 Rectángulo"/>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Rectángulo"/>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Rectángulo"/>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Rectángulo"/>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504824" y="512064"/>
            <a:ext cx="7772400" cy="914400"/>
          </a:xfrm>
        </p:spPr>
        <p:txBody>
          <a:bodyPr/>
          <a:lstStyle>
            <a:lvl1pPr>
              <a:defRPr sz="4000"/>
            </a:lvl1pPr>
            <a:extLst/>
          </a:lstStyle>
          <a:p>
            <a:r>
              <a:rPr lang="es-ES"/>
              <a:t>Haga clic para modificar el estilo de título del patrón</a:t>
            </a:r>
            <a:endParaRPr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7" name="6 Marcador de fecha"/>
          <p:cNvSpPr>
            <a:spLocks noGrp="1"/>
          </p:cNvSpPr>
          <p:nvPr>
            <p:ph type="dt" sz="half" idx="10"/>
          </p:nvPr>
        </p:nvSpPr>
        <p:spPr/>
        <p:txBody>
          <a:bodyPr/>
          <a:lstStyle>
            <a:lvl1pPr>
              <a:defRPr/>
            </a:lvl1pPr>
            <a:extLst/>
          </a:lstStyle>
          <a:p>
            <a:pPr>
              <a:defRPr/>
            </a:pPr>
            <a:fld id="{1397F43E-BFF7-4F48-AC0B-1F707F52DE8C}" type="datetimeFigureOut">
              <a:rPr lang="es-ES">
                <a:solidFill>
                  <a:srgbClr val="D6ECFF"/>
                </a:solidFill>
              </a:rPr>
              <a:pPr>
                <a:defRPr/>
              </a:pPr>
              <a:t>01/03/2018</a:t>
            </a:fld>
            <a:endParaRPr lang="es-ES" dirty="0">
              <a:solidFill>
                <a:srgbClr val="D6ECFF"/>
              </a:solidFill>
            </a:endParaRPr>
          </a:p>
        </p:txBody>
      </p:sp>
      <p:sp>
        <p:nvSpPr>
          <p:cNvPr id="18" name="7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19" name="8 Marcador de número de diapositiva"/>
          <p:cNvSpPr>
            <a:spLocks noGrp="1"/>
          </p:cNvSpPr>
          <p:nvPr>
            <p:ph type="sldNum" sz="quarter" idx="12"/>
          </p:nvPr>
        </p:nvSpPr>
        <p:spPr/>
        <p:txBody>
          <a:bodyPr/>
          <a:lstStyle>
            <a:lvl1pPr>
              <a:defRPr/>
            </a:lvl1pPr>
            <a:extLst/>
          </a:lstStyle>
          <a:p>
            <a:pPr>
              <a:defRPr/>
            </a:pPr>
            <a:fld id="{7F2527A4-E56F-4154-84B3-1CC049FB15C3}"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220708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7FE71683-0820-4B42-A171-D846109881D6}" type="datetimeFigureOut">
              <a:rPr lang="es-ES">
                <a:solidFill>
                  <a:srgbClr val="D6ECFF"/>
                </a:solidFill>
              </a:rPr>
              <a:pPr>
                <a:defRPr/>
              </a:pPr>
              <a:t>01/03/2018</a:t>
            </a:fld>
            <a:endParaRPr lang="es-ES" dirty="0">
              <a:solidFill>
                <a:srgbClr val="D6ECFF"/>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C327382E-A1C7-4B96-B4B2-4E1F13585BD2}"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792003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extLst/>
          </a:lstStyle>
          <a:p>
            <a:pPr>
              <a:defRPr/>
            </a:pPr>
            <a:fld id="{2EE06EC0-2BCE-416E-9402-D87D0EBDED16}" type="datetimeFigureOut">
              <a:rPr lang="es-ES">
                <a:solidFill>
                  <a:srgbClr val="D6ECFF"/>
                </a:solidFill>
              </a:rPr>
              <a:pPr>
                <a:defRPr/>
              </a:pPr>
              <a:t>01/03/2018</a:t>
            </a:fld>
            <a:endParaRPr lang="es-ES" dirty="0">
              <a:solidFill>
                <a:srgbClr val="D6ECFF"/>
              </a:solidFill>
            </a:endParaRPr>
          </a:p>
        </p:txBody>
      </p:sp>
      <p:sp>
        <p:nvSpPr>
          <p:cNvPr id="3" name="2 Marcador de pie de página"/>
          <p:cNvSpPr>
            <a:spLocks noGrp="1"/>
          </p:cNvSpPr>
          <p:nvPr>
            <p:ph type="ftr" sz="quarter" idx="11"/>
          </p:nvPr>
        </p:nvSpPr>
        <p:spPr/>
        <p:txBody>
          <a:bodyPr/>
          <a:lstStyle>
            <a:lvl1pPr>
              <a:defRPr/>
            </a:lvl1pPr>
            <a:extLst/>
          </a:lstStyle>
          <a:p>
            <a:pPr>
              <a:defRPr/>
            </a:pPr>
            <a:endParaRPr lang="es-ES" dirty="0">
              <a:solidFill>
                <a:srgbClr val="D6ECFF"/>
              </a:solidFill>
            </a:endParaRPr>
          </a:p>
        </p:txBody>
      </p:sp>
      <p:sp>
        <p:nvSpPr>
          <p:cNvPr id="4" name="3 Marcador de número de diapositiva"/>
          <p:cNvSpPr>
            <a:spLocks noGrp="1"/>
          </p:cNvSpPr>
          <p:nvPr>
            <p:ph type="sldNum" sz="quarter" idx="12"/>
          </p:nvPr>
        </p:nvSpPr>
        <p:spPr/>
        <p:txBody>
          <a:bodyPr/>
          <a:lstStyle>
            <a:lvl1pPr>
              <a:defRPr/>
            </a:lvl1pPr>
            <a:extLst/>
          </a:lstStyle>
          <a:p>
            <a:pPr>
              <a:defRPr/>
            </a:pPr>
            <a:fld id="{1DFA60E2-9FB0-4676-99FA-0DD14D6411A3}"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093960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lang="es-ES"/>
              <a:t>Haga clic para modificar el estilo de título del patrón</a:t>
            </a:r>
            <a:endParaRPr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s-ES"/>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EDE47CBC-4529-4704-99FA-086412E5C0DD}" type="datetimeFigureOut">
              <a:rPr lang="es-ES">
                <a:solidFill>
                  <a:srgbClr val="D6ECFF"/>
                </a:solidFill>
              </a:rPr>
              <a:pPr>
                <a:defRPr/>
              </a:pPr>
              <a:t>01/03/2018</a:t>
            </a:fld>
            <a:endParaRPr lang="es-ES" dirty="0">
              <a:solidFill>
                <a:srgbClr val="D6ECFF"/>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1CB06E3D-6606-4A10-A6EB-821C2E67042F}"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1219760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cxnSp>
        <p:nvCxnSpPr>
          <p:cNvPr id="6" name="5 Conector recto"/>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19 Grupo"/>
          <p:cNvGrpSpPr>
            <a:grpSpLocks/>
          </p:cNvGrpSpPr>
          <p:nvPr/>
        </p:nvGrpSpPr>
        <p:grpSpPr bwMode="auto">
          <a:xfrm rot="5400000">
            <a:off x="8515351" y="1219200"/>
            <a:ext cx="131762" cy="128587"/>
            <a:chOff x="6668087" y="1297746"/>
            <a:chExt cx="161840" cy="156602"/>
          </a:xfrm>
        </p:grpSpPr>
        <p:cxnSp>
          <p:nvCxnSpPr>
            <p:cNvPr id="8" name="7 Conector recto"/>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25 Grupo"/>
          <p:cNvGrpSpPr>
            <a:grpSpLocks/>
          </p:cNvGrpSpPr>
          <p:nvPr/>
        </p:nvGrpSpPr>
        <p:grpSpPr bwMode="auto">
          <a:xfrm rot="5400000">
            <a:off x="8667751" y="1371600"/>
            <a:ext cx="131762" cy="128587"/>
            <a:chOff x="6668087" y="1297746"/>
            <a:chExt cx="161840" cy="156602"/>
          </a:xfrm>
        </p:grpSpPr>
        <p:cxnSp>
          <p:nvCxnSpPr>
            <p:cNvPr id="12" name="11 Conector recto"/>
            <p:cNvCxnSpPr/>
            <p:nvPr/>
          </p:nvCxnSpPr>
          <p:spPr>
            <a:xfrm rot="16200000">
              <a:off x="6663593" y="13003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13 Conector recto"/>
            <p:cNvCxnSpPr/>
            <p:nvPr/>
          </p:nvCxnSpPr>
          <p:spPr>
            <a:xfrm rot="5400000" flipH="1">
              <a:off x="6744513" y="12993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29 Grupo"/>
          <p:cNvGrpSpPr>
            <a:grpSpLocks/>
          </p:cNvGrpSpPr>
          <p:nvPr/>
        </p:nvGrpSpPr>
        <p:grpSpPr bwMode="auto">
          <a:xfrm rot="5400000">
            <a:off x="8320087" y="1474788"/>
            <a:ext cx="131763" cy="128588"/>
            <a:chOff x="6668087" y="1297746"/>
            <a:chExt cx="161840" cy="156602"/>
          </a:xfrm>
        </p:grpSpPr>
        <p:cxnSp>
          <p:nvCxnSpPr>
            <p:cNvPr id="16" name="15 Conector recto"/>
            <p:cNvCxnSpPr/>
            <p:nvPr/>
          </p:nvCxnSpPr>
          <p:spPr>
            <a:xfrm rot="16200000">
              <a:off x="6663592" y="1300307"/>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rot="5400000" flipH="1">
              <a:off x="6744512" y="12993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s-ES"/>
              <a:t>Haga clic para modificar el estilo de texto del patrón</a:t>
            </a:r>
          </a:p>
        </p:txBody>
      </p:sp>
      <p:sp>
        <p:nvSpPr>
          <p:cNvPr id="19" name="4 Marcador de fecha"/>
          <p:cNvSpPr>
            <a:spLocks noGrp="1"/>
          </p:cNvSpPr>
          <p:nvPr>
            <p:ph type="dt" sz="half" idx="10"/>
          </p:nvPr>
        </p:nvSpPr>
        <p:spPr>
          <a:xfrm>
            <a:off x="6477000" y="55563"/>
            <a:ext cx="2133600" cy="365125"/>
          </a:xfrm>
        </p:spPr>
        <p:txBody>
          <a:bodyPr/>
          <a:lstStyle>
            <a:lvl1pPr>
              <a:defRPr/>
            </a:lvl1pPr>
            <a:extLst/>
          </a:lstStyle>
          <a:p>
            <a:pPr>
              <a:defRPr/>
            </a:pPr>
            <a:fld id="{58EADDEC-588E-4F10-8CE0-C686DFE9076C}" type="datetimeFigureOut">
              <a:rPr lang="es-ES">
                <a:solidFill>
                  <a:srgbClr val="D6ECFF"/>
                </a:solidFill>
              </a:rPr>
              <a:pPr>
                <a:defRPr/>
              </a:pPr>
              <a:t>01/03/2018</a:t>
            </a:fld>
            <a:endParaRPr lang="es-ES" dirty="0">
              <a:solidFill>
                <a:srgbClr val="D6ECFF"/>
              </a:solidFill>
            </a:endParaRPr>
          </a:p>
        </p:txBody>
      </p:sp>
      <p:sp>
        <p:nvSpPr>
          <p:cNvPr id="20" name="5 Marcador de pie de página"/>
          <p:cNvSpPr>
            <a:spLocks noGrp="1"/>
          </p:cNvSpPr>
          <p:nvPr>
            <p:ph type="ftr" sz="quarter" idx="11"/>
          </p:nvPr>
        </p:nvSpPr>
        <p:spPr>
          <a:xfrm>
            <a:off x="914400" y="55563"/>
            <a:ext cx="5562600" cy="365125"/>
          </a:xfrm>
        </p:spPr>
        <p:txBody>
          <a:bodyPr/>
          <a:lstStyle>
            <a:lvl1pPr>
              <a:defRPr/>
            </a:lvl1pPr>
            <a:extLst/>
          </a:lstStyle>
          <a:p>
            <a:pPr>
              <a:defRPr/>
            </a:pPr>
            <a:endParaRPr lang="es-ES" dirty="0">
              <a:solidFill>
                <a:srgbClr val="D6ECFF"/>
              </a:solidFill>
            </a:endParaRPr>
          </a:p>
        </p:txBody>
      </p:sp>
      <p:sp>
        <p:nvSpPr>
          <p:cNvPr id="21" name="6 Marcador de número de diapositiva"/>
          <p:cNvSpPr>
            <a:spLocks noGrp="1"/>
          </p:cNvSpPr>
          <p:nvPr>
            <p:ph type="sldNum" sz="quarter" idx="12"/>
          </p:nvPr>
        </p:nvSpPr>
        <p:spPr>
          <a:xfrm>
            <a:off x="8610600" y="55563"/>
            <a:ext cx="457200" cy="365125"/>
          </a:xfrm>
        </p:spPr>
        <p:txBody>
          <a:bodyPr/>
          <a:lstStyle>
            <a:lvl1pPr>
              <a:defRPr/>
            </a:lvl1pPr>
            <a:extLst/>
          </a:lstStyle>
          <a:p>
            <a:pPr>
              <a:defRPr/>
            </a:pPr>
            <a:fld id="{EA127A99-0E97-41F9-9247-919720B28989}"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4000873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E4E219C-CDBD-4FAE-8EC3-D18C1E848030}" type="datetimeFigureOut">
              <a:rPr lang="es-ES">
                <a:solidFill>
                  <a:srgbClr val="D6ECFF"/>
                </a:solidFill>
              </a:rPr>
              <a:pPr>
                <a:defRPr/>
              </a:pPr>
              <a:t>01/03/2018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6EBAD02B-1CE1-4C35-864C-53E2A981EA91}"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2202530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C68FC09-5C85-4F6D-914E-24F6E3D68FDE}" type="datetimeFigureOut">
              <a:rPr lang="es-ES">
                <a:solidFill>
                  <a:srgbClr val="D6ECFF"/>
                </a:solidFill>
              </a:rPr>
              <a:pPr>
                <a:defRPr/>
              </a:pPr>
              <a:t>01/03/2018</a:t>
            </a:fld>
            <a:endParaRPr lang="es-ES" dirty="0">
              <a:solidFill>
                <a:srgbClr val="D6ECFF"/>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D6ECFF"/>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684930F-7564-4817-829C-104126FD58BC}" type="slidenum">
              <a:rPr lang="es-ES">
                <a:solidFill>
                  <a:srgbClr val="D6ECFF"/>
                </a:solidFill>
              </a:rPr>
              <a:pPr>
                <a:defRPr/>
              </a:pPr>
              <a:t>‹Nº›</a:t>
            </a:fld>
            <a:endParaRPr lang="es-ES" dirty="0">
              <a:solidFill>
                <a:srgbClr val="D6ECFF"/>
              </a:solidFill>
            </a:endParaRPr>
          </a:p>
        </p:txBody>
      </p:sp>
    </p:spTree>
    <p:extLst>
      <p:ext uri="{BB962C8B-B14F-4D97-AF65-F5344CB8AC3E}">
        <p14:creationId xmlns:p14="http://schemas.microsoft.com/office/powerpoint/2010/main" val="96314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C17FF5F1-5FFA-40E9-8CE4-90F1A0117F18}" type="datetimeFigureOut">
              <a:rPr lang="es-ES" smtClean="0">
                <a:solidFill>
                  <a:srgbClr val="FFF39D"/>
                </a:solidFill>
              </a:rPr>
              <a:pPr>
                <a:defRPr/>
              </a:pPr>
              <a:t>01/03/2018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EEE062F-B37F-4D20-B214-92B24DAE4014}" type="slidenum">
              <a:rPr lang="es-ES" smtClean="0"/>
              <a:pPr>
                <a:defRPr/>
              </a:pPr>
              <a:t>‹Nº›</a:t>
            </a:fld>
            <a:endParaRPr lang="es-ES" dirty="0"/>
          </a:p>
        </p:txBody>
      </p:sp>
    </p:spTree>
    <p:extLst>
      <p:ext uri="{BB962C8B-B14F-4D97-AF65-F5344CB8AC3E}">
        <p14:creationId xmlns:p14="http://schemas.microsoft.com/office/powerpoint/2010/main" val="2716199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08303AC8-2B5F-4807-BAFE-F65101552555}" type="datetimeFigureOut">
              <a:rPr lang="es-ES" smtClean="0">
                <a:solidFill>
                  <a:srgbClr val="FFF39D"/>
                </a:solidFill>
              </a:rPr>
              <a:pPr>
                <a:defRPr/>
              </a:pPr>
              <a:t>01/03/2018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41D3BF3D-70AA-4C1F-A169-9F940E956366}"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912643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2142B53-8569-48E6-89F9-D29961476B84}"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F34CF3F-1AEF-48BF-AC1E-D0EC7AB14715}" type="slidenum">
              <a:rPr lang="es-ES" smtClean="0"/>
              <a:pPr>
                <a:defRPr/>
              </a:pPr>
              <a:t>‹Nº›</a:t>
            </a:fld>
            <a:endParaRPr lang="es-ES" dirty="0"/>
          </a:p>
        </p:txBody>
      </p:sp>
    </p:spTree>
    <p:extLst>
      <p:ext uri="{BB962C8B-B14F-4D97-AF65-F5344CB8AC3E}">
        <p14:creationId xmlns:p14="http://schemas.microsoft.com/office/powerpoint/2010/main" val="4267958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7CEB1647-B160-4D16-96BA-1EE35F438668}" type="datetimeFigureOut">
              <a:rPr lang="es-ES" smtClean="0">
                <a:solidFill>
                  <a:srgbClr val="FFF39D"/>
                </a:solidFill>
              </a:rPr>
              <a:pPr>
                <a:defRPr/>
              </a:pPr>
              <a:t>01/03/2018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3CC940AE-762E-4DC1-A482-44BB1C31EB4A}"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84928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1397F43E-BFF7-4F48-AC0B-1F707F52DE8C}" type="datetimeFigureOut">
              <a:rPr lang="es-ES" smtClean="0">
                <a:solidFill>
                  <a:srgbClr val="FFF39D"/>
                </a:solidFill>
              </a:rPr>
              <a:pPr>
                <a:defRPr/>
              </a:pPr>
              <a:t>01/03/2018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7F2527A4-E56F-4154-84B3-1CC049FB15C3}"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96513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FE71683-0820-4B42-A171-D846109881D6}" type="datetimeFigureOut">
              <a:rPr lang="es-ES" smtClean="0">
                <a:solidFill>
                  <a:srgbClr val="FFF39D"/>
                </a:solidFill>
              </a:rPr>
              <a:pPr>
                <a:defRPr/>
              </a:pPr>
              <a:t>01/03/2018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C327382E-A1C7-4B96-B4B2-4E1F13585BD2}"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234106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2EE06EC0-2BCE-416E-9402-D87D0EBDED16}" type="datetimeFigureOut">
              <a:rPr lang="es-ES" smtClean="0">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DFA60E2-9FB0-4676-99FA-0DD14D6411A3}" type="slidenum">
              <a:rPr lang="es-ES" smtClean="0"/>
              <a:pPr>
                <a:defRPr/>
              </a:pPr>
              <a:t>‹Nº›</a:t>
            </a:fld>
            <a:endParaRPr lang="es-ES" dirty="0"/>
          </a:p>
        </p:txBody>
      </p:sp>
    </p:spTree>
    <p:extLst>
      <p:ext uri="{BB962C8B-B14F-4D97-AF65-F5344CB8AC3E}">
        <p14:creationId xmlns:p14="http://schemas.microsoft.com/office/powerpoint/2010/main" val="4197267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EDE47CBC-4529-4704-99FA-086412E5C0DD}" type="datetimeFigureOut">
              <a:rPr lang="es-ES" smtClean="0">
                <a:solidFill>
                  <a:srgbClr val="FFF39D"/>
                </a:solidFill>
              </a:rPr>
              <a:pPr>
                <a:defRPr/>
              </a:pPr>
              <a:t>01/03/2018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CB06E3D-6606-4A10-A6EB-821C2E67042F}"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424236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58EADDEC-588E-4F10-8CE0-C686DFE9076C}" type="datetimeFigureOut">
              <a:rPr lang="es-ES" smtClean="0">
                <a:solidFill>
                  <a:srgbClr val="FFF39D"/>
                </a:solidFill>
              </a:rPr>
              <a:pPr>
                <a:defRPr/>
              </a:pPr>
              <a:t>01/03/2018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A127A99-0E97-41F9-9247-919720B2898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920362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E4E219C-CDBD-4FAE-8EC3-D18C1E848030}"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EBAD02B-1CE1-4C35-864C-53E2A981EA91}" type="slidenum">
              <a:rPr lang="es-ES" smtClean="0"/>
              <a:pPr>
                <a:defRPr/>
              </a:pPr>
              <a:t>‹Nº›</a:t>
            </a:fld>
            <a:endParaRPr lang="es-ES" dirty="0"/>
          </a:p>
        </p:txBody>
      </p:sp>
    </p:spTree>
    <p:extLst>
      <p:ext uri="{BB962C8B-B14F-4D97-AF65-F5344CB8AC3E}">
        <p14:creationId xmlns:p14="http://schemas.microsoft.com/office/powerpoint/2010/main" val="2774098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C68FC09-5C85-4F6D-914E-24F6E3D68FDE}"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D684930F-7564-4817-829C-104126FD58BC}" type="slidenum">
              <a:rPr lang="es-ES" smtClean="0"/>
              <a:pPr>
                <a:defRPr/>
              </a:pPr>
              <a:t>‹Nº›</a:t>
            </a:fld>
            <a:endParaRPr lang="es-ES" dirty="0"/>
          </a:p>
        </p:txBody>
      </p:sp>
    </p:spTree>
    <p:extLst>
      <p:ext uri="{BB962C8B-B14F-4D97-AF65-F5344CB8AC3E}">
        <p14:creationId xmlns:p14="http://schemas.microsoft.com/office/powerpoint/2010/main" val="345295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10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11 Rectángulo"/>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Rectángulo"/>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Rectángulo"/>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Rectángulo"/>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2" name="21 Marcador de título"/>
          <p:cNvSpPr>
            <a:spLocks noGrp="1"/>
          </p:cNvSpPr>
          <p:nvPr>
            <p:ph type="title"/>
          </p:nvPr>
        </p:nvSpPr>
        <p:spPr>
          <a:xfrm>
            <a:off x="914400" y="512763"/>
            <a:ext cx="7772400" cy="914400"/>
          </a:xfrm>
          <a:prstGeom prst="rect">
            <a:avLst/>
          </a:prstGeom>
        </p:spPr>
        <p:txBody>
          <a:bodyPr vert="horz" anchor="t">
            <a:noAutofit/>
          </a:bodyPr>
          <a:lstStyle/>
          <a:p>
            <a:r>
              <a:rPr lang="es-ES"/>
              <a:t>Haga clic para modificar el estilo de título del patrón</a:t>
            </a:r>
            <a:endParaRPr lang="en-US"/>
          </a:p>
        </p:txBody>
      </p:sp>
      <p:sp>
        <p:nvSpPr>
          <p:cNvPr id="1036" name="12 Marcador de texto"/>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smtClean="0">
                <a:solidFill>
                  <a:schemeClr val="tx2"/>
                </a:solidFill>
                <a:latin typeface="Arial" charset="0"/>
                <a:cs typeface="Arial" charset="0"/>
              </a:defRPr>
            </a:lvl1pPr>
            <a:extLst/>
          </a:lstStyle>
          <a:p>
            <a:pPr fontAlgn="base">
              <a:spcBef>
                <a:spcPct val="0"/>
              </a:spcBef>
              <a:spcAft>
                <a:spcPct val="0"/>
              </a:spcAft>
              <a:defRPr/>
            </a:pPr>
            <a:fld id="{BA8139A2-2B43-45BB-B2AE-3C6D9BC770FA}" type="datetimeFigureOut">
              <a:rPr lang="es-ES">
                <a:solidFill>
                  <a:srgbClr val="D6ECFF"/>
                </a:solidFill>
              </a:rPr>
              <a:pPr fontAlgn="base">
                <a:spcBef>
                  <a:spcPct val="0"/>
                </a:spcBef>
                <a:spcAft>
                  <a:spcPct val="0"/>
                </a:spcAft>
                <a:defRPr/>
              </a:pPr>
              <a:t>01/03/2018</a:t>
            </a:fld>
            <a:endParaRPr lang="es-ES" dirty="0">
              <a:solidFill>
                <a:srgbClr val="D6ECFF"/>
              </a:solidFill>
            </a:endParaRPr>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dirty="0">
                <a:solidFill>
                  <a:schemeClr val="tx2"/>
                </a:solidFill>
                <a:latin typeface="Arial" charset="0"/>
                <a:cs typeface="Arial" charset="0"/>
              </a:defRPr>
            </a:lvl1pPr>
            <a:extLst/>
          </a:lstStyle>
          <a:p>
            <a:pPr fontAlgn="base">
              <a:spcBef>
                <a:spcPct val="0"/>
              </a:spcBef>
              <a:spcAft>
                <a:spcPct val="0"/>
              </a:spcAft>
              <a:defRPr/>
            </a:pPr>
            <a:endParaRPr lang="es-ES" dirty="0">
              <a:solidFill>
                <a:srgbClr val="D6ECFF"/>
              </a:solidFill>
            </a:endParaRPr>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smtClean="0">
                <a:solidFill>
                  <a:schemeClr val="tx2"/>
                </a:solidFill>
                <a:latin typeface="Arial" charset="0"/>
                <a:cs typeface="Arial" charset="0"/>
              </a:defRPr>
            </a:lvl1pPr>
            <a:extLst/>
          </a:lstStyle>
          <a:p>
            <a:pPr fontAlgn="base">
              <a:spcBef>
                <a:spcPct val="0"/>
              </a:spcBef>
              <a:spcAft>
                <a:spcPct val="0"/>
              </a:spcAft>
              <a:defRPr/>
            </a:pPr>
            <a:fld id="{74219CB9-226B-45D4-840C-64371036A723}" type="slidenum">
              <a:rPr lang="es-ES">
                <a:solidFill>
                  <a:srgbClr val="D6ECFF"/>
                </a:solidFill>
              </a:rPr>
              <a:pPr fontAlgn="base">
                <a:spcBef>
                  <a:spcPct val="0"/>
                </a:spcBef>
                <a:spcAft>
                  <a:spcPct val="0"/>
                </a:spcAft>
                <a:defRPr/>
              </a:pPr>
              <a:t>‹Nº›</a:t>
            </a:fld>
            <a:endParaRPr lang="es-ES" dirty="0">
              <a:solidFill>
                <a:srgbClr val="D6ECFF"/>
              </a:solidFill>
            </a:endParaRPr>
          </a:p>
        </p:txBody>
      </p:sp>
    </p:spTree>
    <p:extLst>
      <p:ext uri="{BB962C8B-B14F-4D97-AF65-F5344CB8AC3E}">
        <p14:creationId xmlns:p14="http://schemas.microsoft.com/office/powerpoint/2010/main" val="86465342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4000" kern="1200" spc="-100">
          <a:solidFill>
            <a:srgbClr val="C1EEFF"/>
          </a:solidFill>
          <a:latin typeface="+mj-lt"/>
          <a:ea typeface="+mj-ea"/>
          <a:cs typeface="+mj-cs"/>
        </a:defRPr>
      </a:lvl1pPr>
      <a:lvl2pPr algn="l" rtl="0" fontAlgn="base">
        <a:spcBef>
          <a:spcPct val="0"/>
        </a:spcBef>
        <a:spcAft>
          <a:spcPct val="0"/>
        </a:spcAft>
        <a:defRPr sz="4000">
          <a:solidFill>
            <a:srgbClr val="C1EEFF"/>
          </a:solidFill>
          <a:latin typeface="Consolas" pitchFamily="49" charset="0"/>
        </a:defRPr>
      </a:lvl2pPr>
      <a:lvl3pPr algn="l" rtl="0" fontAlgn="base">
        <a:spcBef>
          <a:spcPct val="0"/>
        </a:spcBef>
        <a:spcAft>
          <a:spcPct val="0"/>
        </a:spcAft>
        <a:defRPr sz="4000">
          <a:solidFill>
            <a:srgbClr val="C1EEFF"/>
          </a:solidFill>
          <a:latin typeface="Consolas" pitchFamily="49" charset="0"/>
        </a:defRPr>
      </a:lvl3pPr>
      <a:lvl4pPr algn="l" rtl="0" fontAlgn="base">
        <a:spcBef>
          <a:spcPct val="0"/>
        </a:spcBef>
        <a:spcAft>
          <a:spcPct val="0"/>
        </a:spcAft>
        <a:defRPr sz="4000">
          <a:solidFill>
            <a:srgbClr val="C1EEFF"/>
          </a:solidFill>
          <a:latin typeface="Consolas" pitchFamily="49" charset="0"/>
        </a:defRPr>
      </a:lvl4pPr>
      <a:lvl5pPr algn="l" rtl="0" fontAlgn="base">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fontAlgn="base">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fontAlgn="base">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fontAlgn="base">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fontAlgn="base">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BA8139A2-2B43-45BB-B2AE-3C6D9BC770FA}" type="datetimeFigureOut">
              <a:rPr lang="es-ES" smtClean="0">
                <a:solidFill>
                  <a:srgbClr val="FFF39D"/>
                </a:solidFill>
                <a:latin typeface="Arial" pitchFamily="34" charset="0"/>
                <a:cs typeface="Arial" pitchFamily="34" charset="0"/>
              </a:rPr>
              <a:pPr fontAlgn="base">
                <a:spcBef>
                  <a:spcPct val="0"/>
                </a:spcBef>
                <a:spcAft>
                  <a:spcPct val="0"/>
                </a:spcAft>
                <a:defRPr/>
              </a:pPr>
              <a:t>01/03/2018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74219CB9-226B-45D4-840C-64371036A723}"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85670275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462464" cy="3600400"/>
          </a:xfrm>
        </p:spPr>
        <p:txBody>
          <a:bodyPr>
            <a:normAutofit fontScale="90000"/>
          </a:bodyPr>
          <a:lstStyle/>
          <a:p>
            <a:r>
              <a:rPr lang="es-ES" sz="3600" dirty="0"/>
              <a:t>ASIA.-LA VUELTA AL MUNDO EN 885 JARDINES.- </a:t>
            </a:r>
            <a:r>
              <a:rPr lang="es-ES" dirty="0"/>
              <a:t>Phnom Penh Royal Palace.-Tirta Gangga.-Bali.-Mae Fah Luang .-Doi Inthamon.-Ho Chi Mind .-Bogor Botanic Garden .-Philippines Gardens.-Angkor Arqueological Park.-Brunei</a:t>
            </a:r>
          </a:p>
        </p:txBody>
      </p:sp>
      <p:sp>
        <p:nvSpPr>
          <p:cNvPr id="3" name="2 Subtítulo"/>
          <p:cNvSpPr>
            <a:spLocks noGrp="1"/>
          </p:cNvSpPr>
          <p:nvPr>
            <p:ph type="subTitle" idx="1"/>
          </p:nvPr>
        </p:nvSpPr>
        <p:spPr>
          <a:xfrm>
            <a:off x="2771800" y="4738464"/>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fontAlgn="auto">
              <a:spcAft>
                <a:spcPts val="0"/>
              </a:spcAft>
              <a:defRPr/>
            </a:pPr>
            <a:r>
              <a:rPr lang="es-ES" b="1" dirty="0">
                <a:solidFill>
                  <a:schemeClr val="tx2">
                    <a:satMod val="200000"/>
                  </a:schemeClr>
                </a:solidFill>
              </a:rPr>
              <a:t>Phnom Penh Royal Palace</a:t>
            </a:r>
          </a:p>
        </p:txBody>
      </p:sp>
      <p:sp>
        <p:nvSpPr>
          <p:cNvPr id="9219" name="2 Marcador de contenido"/>
          <p:cNvSpPr>
            <a:spLocks noGrp="1"/>
          </p:cNvSpPr>
          <p:nvPr>
            <p:ph sz="quarter" idx="1"/>
          </p:nvPr>
        </p:nvSpPr>
        <p:spPr/>
        <p:txBody>
          <a:bodyPr>
            <a:normAutofit lnSpcReduction="10000"/>
          </a:bodyPr>
          <a:lstStyle/>
          <a:p>
            <a:r>
              <a:rPr lang="es-ES" altLang="es-ES" dirty="0"/>
              <a:t>La </a:t>
            </a:r>
            <a:r>
              <a:rPr lang="es-ES" altLang="es-ES" b="1" dirty="0"/>
              <a:t>Palacio Real</a:t>
            </a:r>
            <a:r>
              <a:rPr lang="es-ES" altLang="es-ES" dirty="0"/>
              <a:t> en Phnom Penh, Camboya, es un complejo de edificios que sirve como la residencia real del rey de Camboya.</a:t>
            </a:r>
          </a:p>
          <a:p>
            <a:r>
              <a:rPr lang="es-ES" altLang="es-ES" dirty="0"/>
              <a:t>Los Reyes de Camboya lo han ocupado desde que fue construido en 1866, con un período de ausencia, cuando el país entró en crisis durante y después del reinado de la Khmer Rouge.</a:t>
            </a:r>
          </a:p>
          <a:p>
            <a:r>
              <a:rPr lang="es-ES" altLang="es-ES" dirty="0"/>
              <a:t>El Palacio Real ha tenido algunas modificaciones importantes en sus edificios a través del tiempo, casi todos los edificios de la época el Rey Norodom se han demolido por completo. salón del Rey (cerrada al público) también ha experimentado grandes cambios.</a:t>
            </a:r>
          </a:p>
          <a:p>
            <a:endParaRPr lang="es-ES" altLang="es-ES" dirty="0"/>
          </a:p>
        </p:txBody>
      </p:sp>
    </p:spTree>
    <p:extLst>
      <p:ext uri="{BB962C8B-B14F-4D97-AF65-F5344CB8AC3E}">
        <p14:creationId xmlns:p14="http://schemas.microsoft.com/office/powerpoint/2010/main" val="197990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755576" y="333375"/>
            <a:ext cx="7344816" cy="5792788"/>
          </a:xfrm>
        </p:spPr>
        <p:txBody>
          <a:bodyPr/>
          <a:lstStyle/>
          <a:p>
            <a:r>
              <a:rPr lang="es-ES" altLang="es-ES" dirty="0"/>
              <a:t>El palacio ha sido siempre una popular atracción turística en Phnom Penh. </a:t>
            </a:r>
          </a:p>
          <a:p>
            <a:r>
              <a:rPr lang="es-ES" altLang="es-ES" dirty="0"/>
              <a:t>Los visitantes pueden pasear por el compuesto de la Pagoda de Plata y el compuesto central que contiene la Sala del Trono y el pabellón Chan Chhaya .</a:t>
            </a:r>
          </a:p>
          <a:p>
            <a:r>
              <a:rPr lang="es-ES" altLang="es-ES" dirty="0"/>
              <a:t>El palacio cuenta con varios jardines con flores y plantas tropicales, tales como Allamanda cathartica, Couroupita guianensis y Jatropha integerrima</a:t>
            </a:r>
          </a:p>
          <a:p>
            <a:endParaRPr lang="es-ES" altLang="es-ES" dirty="0"/>
          </a:p>
        </p:txBody>
      </p:sp>
    </p:spTree>
    <p:extLst>
      <p:ext uri="{BB962C8B-B14F-4D97-AF65-F5344CB8AC3E}">
        <p14:creationId xmlns:p14="http://schemas.microsoft.com/office/powerpoint/2010/main" val="229148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Phnom_Penh_Cambodia.-Royal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35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hnom_Penh_Cambodia_Royal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955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hnom_Penh_Cambodia_Royal Pa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881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hnom Royal Palace.-Cambo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913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hnom_Penh_Cambodia_Royal Pal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30200"/>
            <a:ext cx="9144000"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438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hnom-penh-cambo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39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hom Pen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57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Royal Gardens.-Cambodi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81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fontAlgn="auto">
              <a:spcAft>
                <a:spcPts val="0"/>
              </a:spcAft>
              <a:defRPr/>
            </a:pPr>
            <a:r>
              <a:rPr lang="es-ES" b="1" dirty="0">
                <a:solidFill>
                  <a:schemeClr val="tx2">
                    <a:satMod val="200000"/>
                  </a:schemeClr>
                </a:solidFill>
              </a:rPr>
              <a:t>Tirta Gangga.-Bali</a:t>
            </a:r>
          </a:p>
        </p:txBody>
      </p:sp>
      <p:sp>
        <p:nvSpPr>
          <p:cNvPr id="12291" name="2 Marcador de contenido"/>
          <p:cNvSpPr>
            <a:spLocks noGrp="1"/>
          </p:cNvSpPr>
          <p:nvPr>
            <p:ph sz="quarter" idx="1"/>
          </p:nvPr>
        </p:nvSpPr>
        <p:spPr>
          <a:xfrm>
            <a:off x="457200" y="1600200"/>
            <a:ext cx="7467600" cy="5257800"/>
          </a:xfrm>
        </p:spPr>
        <p:txBody>
          <a:bodyPr>
            <a:normAutofit/>
          </a:bodyPr>
          <a:lstStyle/>
          <a:p>
            <a:pPr marL="411480" fontAlgn="auto">
              <a:spcAft>
                <a:spcPts val="0"/>
              </a:spcAft>
              <a:buFont typeface="Wingdings"/>
              <a:buChar char=""/>
              <a:defRPr/>
            </a:pPr>
            <a:r>
              <a:rPr lang="es-ES" b="1" dirty="0"/>
              <a:t>Tirta Gangga</a:t>
            </a:r>
            <a:r>
              <a:rPr lang="es-ES" dirty="0"/>
              <a:t> es un pueblo y el palacio en el este de Bali, Indonesia, A unos 5 kilómetros de Karangasem, Cerca de Abang. </a:t>
            </a:r>
          </a:p>
          <a:p>
            <a:pPr marL="411480" fontAlgn="auto">
              <a:spcAft>
                <a:spcPts val="0"/>
              </a:spcAft>
              <a:buFont typeface="Wingdings"/>
              <a:buChar char=""/>
              <a:defRPr/>
            </a:pPr>
            <a:r>
              <a:rPr lang="es-ES" dirty="0"/>
              <a:t>Es conocida por su palacio de agua, propiedad de la realeza Karangasem.</a:t>
            </a:r>
          </a:p>
          <a:p>
            <a:pPr marL="411480" fontAlgn="auto">
              <a:spcAft>
                <a:spcPts val="0"/>
              </a:spcAft>
              <a:buFont typeface="Wingdings"/>
              <a:buChar char=""/>
              <a:defRPr/>
            </a:pPr>
            <a:r>
              <a:rPr lang="es-ES" dirty="0"/>
              <a:t>Tirta Gangga significa literalmente </a:t>
            </a:r>
            <a:r>
              <a:rPr lang="es-ES" i="1" dirty="0"/>
              <a:t>agua del Ganges</a:t>
            </a:r>
            <a:r>
              <a:rPr lang="es-ES" dirty="0"/>
              <a:t> y es un sitio de reverencia hindu de algunos de los balineses . </a:t>
            </a:r>
          </a:p>
          <a:p>
            <a:pPr marL="411480" fontAlgn="auto">
              <a:spcAft>
                <a:spcPts val="0"/>
              </a:spcAft>
              <a:buFont typeface="Wingdings"/>
              <a:buChar char=""/>
              <a:defRPr/>
            </a:pPr>
            <a:r>
              <a:rPr lang="es-ES" dirty="0"/>
              <a:t>En rigor, el nombre se refiere al palacio de agua construido aquí en 1946 por el Raja de Karangasem, Anak Agung Karangasem Agung Ketut Anglurah. </a:t>
            </a:r>
          </a:p>
          <a:p>
            <a:pPr marL="411480" fontAlgn="auto">
              <a:spcAft>
                <a:spcPts val="0"/>
              </a:spcAft>
              <a:buFont typeface="Wingdings"/>
              <a:buChar char=""/>
              <a:defRPr/>
            </a:pPr>
            <a:endParaRPr lang="es-ES" dirty="0"/>
          </a:p>
        </p:txBody>
      </p:sp>
    </p:spTree>
    <p:extLst>
      <p:ext uri="{BB962C8B-B14F-4D97-AF65-F5344CB8AC3E}">
        <p14:creationId xmlns:p14="http://schemas.microsoft.com/office/powerpoint/2010/main" val="531881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4213" y="620713"/>
            <a:ext cx="7344171" cy="5735637"/>
          </a:xfrm>
        </p:spPr>
        <p:txBody>
          <a:bodyPr>
            <a:normAutofit/>
          </a:bodyPr>
          <a:lstStyle/>
          <a:p>
            <a:pPr marL="411480" fontAlgn="auto">
              <a:spcAft>
                <a:spcPts val="0"/>
              </a:spcAft>
              <a:buFont typeface="Wingdings"/>
              <a:buChar char=""/>
              <a:defRPr/>
            </a:pPr>
            <a:r>
              <a:rPr lang="es-ES" dirty="0"/>
              <a:t>El nombre, sin embargo es  ampliamente utilizado para referirse a la zona general que incluye el palacio del agua y las exuberantes  zonas rurales de los alrededores.</a:t>
            </a:r>
          </a:p>
          <a:p>
            <a:pPr marL="411480" fontAlgn="auto">
              <a:spcAft>
                <a:spcPts val="0"/>
              </a:spcAft>
              <a:buFont typeface="Wingdings"/>
              <a:buChar char=""/>
              <a:defRPr/>
            </a:pPr>
            <a:r>
              <a:rPr lang="es-ES" dirty="0"/>
              <a:t>La pieza central del palacio es una fuente niveles once y hay muchas hermosas tallas y las estatuas que adornan los jardines.</a:t>
            </a:r>
          </a:p>
          <a:p>
            <a:pPr marL="411480" fontAlgn="auto">
              <a:spcAft>
                <a:spcPts val="0"/>
              </a:spcAft>
              <a:buFont typeface="Wingdings"/>
              <a:buChar char=""/>
              <a:defRPr/>
            </a:pPr>
            <a:r>
              <a:rPr lang="es-ES" dirty="0"/>
              <a:t>El complejo de una hectárea fue construido en 1946 por el difunto rey de Karangsem pero fue destruido casi en su totalidad por la erupción del cercano Monte Agung en 1963.</a:t>
            </a:r>
          </a:p>
          <a:p>
            <a:pPr marL="411480" fontAlgn="auto">
              <a:spcAft>
                <a:spcPts val="0"/>
              </a:spcAft>
              <a:buFont typeface="Wingdings"/>
              <a:buChar char=""/>
              <a:defRPr/>
            </a:pPr>
            <a:r>
              <a:rPr lang="es-ES" dirty="0"/>
              <a:t>Ha sido cuidadosamente reconstruido y restaurado y tiene un aire de magnificencia real, auténtico.</a:t>
            </a:r>
          </a:p>
          <a:p>
            <a:pPr marL="411480" fontAlgn="auto">
              <a:spcAft>
                <a:spcPts val="0"/>
              </a:spcAft>
              <a:buFont typeface="Wingdings"/>
              <a:buChar char=""/>
              <a:defRPr/>
            </a:pPr>
            <a:endParaRPr lang="es-ES" dirty="0"/>
          </a:p>
        </p:txBody>
      </p:sp>
    </p:spTree>
    <p:extLst>
      <p:ext uri="{BB962C8B-B14F-4D97-AF65-F5344CB8AC3E}">
        <p14:creationId xmlns:p14="http://schemas.microsoft.com/office/powerpoint/2010/main" val="1651368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Tirta Gangga.-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029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Tirta Gangga.-Bali.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805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Tirta Gangg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620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Tirta Gangga.-x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56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Tirta Gangg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866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Tirta Gangga.-x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579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Tirta Gangga.-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937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Tirta Gangga.-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575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Tirta Gangga.-x1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126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Tirta Gangga.-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97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irta Gangg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660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irta Gangga.-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139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Tirta gangga pe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032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Tirta gangga_water_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51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irta_gang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835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Tirta_gangga_wate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703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Tirta_gangga_water_palace.-Indone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54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rtagangga_water_garden_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847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Tirta-Gangga-altes-Bad-eines-Raj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867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irta-gangga-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153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fontAlgn="auto">
              <a:spcAft>
                <a:spcPts val="0"/>
              </a:spcAft>
              <a:defRPr/>
            </a:pPr>
            <a:r>
              <a:rPr lang="es-ES" dirty="0">
                <a:solidFill>
                  <a:schemeClr val="tx2">
                    <a:satMod val="200000"/>
                  </a:schemeClr>
                </a:solidFill>
              </a:rPr>
              <a:t>Mae Fah Luang </a:t>
            </a:r>
          </a:p>
        </p:txBody>
      </p:sp>
      <p:sp>
        <p:nvSpPr>
          <p:cNvPr id="33795" name="2 Marcador de contenido"/>
          <p:cNvSpPr>
            <a:spLocks noGrp="1"/>
          </p:cNvSpPr>
          <p:nvPr>
            <p:ph sz="quarter" idx="1"/>
          </p:nvPr>
        </p:nvSpPr>
        <p:spPr>
          <a:xfrm>
            <a:off x="457200" y="1600200"/>
            <a:ext cx="7467600" cy="5141168"/>
          </a:xfrm>
        </p:spPr>
        <p:txBody>
          <a:bodyPr>
            <a:normAutofit/>
          </a:bodyPr>
          <a:lstStyle/>
          <a:p>
            <a:pPr marL="411480" fontAlgn="auto">
              <a:spcAft>
                <a:spcPts val="0"/>
              </a:spcAft>
              <a:buFont typeface="Wingdings"/>
              <a:buChar char=""/>
              <a:defRPr/>
            </a:pPr>
            <a:r>
              <a:rPr lang="es-ES" dirty="0"/>
              <a:t>Mae Fah Luang Garden es "El Jardín Botánico de la Abuela", y como su nombre indica es un bonito, completo y muy cuidado jardín botánico.</a:t>
            </a:r>
          </a:p>
          <a:p>
            <a:pPr marL="411480" fontAlgn="auto">
              <a:spcAft>
                <a:spcPts val="0"/>
              </a:spcAft>
              <a:buFont typeface="Wingdings"/>
              <a:buChar char=""/>
              <a:defRPr/>
            </a:pPr>
            <a:r>
              <a:rPr lang="es-ES" dirty="0"/>
              <a:t> Repleto de árboles, plantas y flores autóctonas, entre las que encontramos el omnipresente bambú, palmeras varias, bromelias y orquídeas, entre otras muchas. </a:t>
            </a:r>
          </a:p>
          <a:p>
            <a:pPr marL="411480" fontAlgn="auto">
              <a:spcAft>
                <a:spcPts val="0"/>
              </a:spcAft>
              <a:buFont typeface="Wingdings"/>
              <a:buChar char=""/>
              <a:defRPr/>
            </a:pPr>
            <a:r>
              <a:rPr lang="es-ES" dirty="0"/>
              <a:t>Pero también tiene norias, fuentes, un pequeño laguito, artes de pesca...</a:t>
            </a:r>
            <a:br>
              <a:rPr lang="es-ES" dirty="0"/>
            </a:br>
            <a:r>
              <a:rPr lang="es-ES" dirty="0"/>
              <a:t>Está situado a 1512 m. sobre el nivel del mar, y a las faldas de una villa real (el chalecito de montaña de la casa real).</a:t>
            </a:r>
            <a:br>
              <a:rPr lang="es-ES" dirty="0"/>
            </a:br>
            <a:endParaRPr lang="es-ES" dirty="0"/>
          </a:p>
        </p:txBody>
      </p:sp>
    </p:spTree>
    <p:extLst>
      <p:ext uri="{BB962C8B-B14F-4D97-AF65-F5344CB8AC3E}">
        <p14:creationId xmlns:p14="http://schemas.microsoft.com/office/powerpoint/2010/main" val="4168222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e Fah Luang.-garden-viewpoi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737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e Fah Luang Garden.-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846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e Fah Luang Garden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565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ae Fah Luang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160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fontAlgn="auto">
              <a:spcAft>
                <a:spcPts val="0"/>
              </a:spcAft>
              <a:defRPr/>
            </a:pPr>
            <a:r>
              <a:rPr lang="es-ES" dirty="0">
                <a:solidFill>
                  <a:schemeClr val="tx2">
                    <a:satMod val="200000"/>
                  </a:schemeClr>
                </a:solidFill>
              </a:rPr>
              <a:t>Doi Inthamon</a:t>
            </a:r>
          </a:p>
        </p:txBody>
      </p:sp>
      <p:sp>
        <p:nvSpPr>
          <p:cNvPr id="48131" name="2 Marcador de contenido"/>
          <p:cNvSpPr>
            <a:spLocks noGrp="1"/>
          </p:cNvSpPr>
          <p:nvPr>
            <p:ph sz="quarter" idx="1"/>
          </p:nvPr>
        </p:nvSpPr>
        <p:spPr/>
        <p:txBody>
          <a:bodyPr>
            <a:normAutofit/>
          </a:bodyPr>
          <a:lstStyle/>
          <a:p>
            <a:r>
              <a:rPr lang="es-ES" altLang="es-ES" dirty="0"/>
              <a:t>Jardines en la montaña de Doi Inthamon.</a:t>
            </a:r>
          </a:p>
          <a:p>
            <a:r>
              <a:rPr lang="es-ES" altLang="es-ES" dirty="0"/>
              <a:t>Doi Inthanon1 </a:t>
            </a:r>
            <a:r>
              <a:rPr lang="th-TH" altLang="es-ES" dirty="0"/>
              <a:t> </a:t>
            </a:r>
            <a:r>
              <a:rPr lang="es-ES" altLang="es-ES" dirty="0"/>
              <a:t>es la montaña más alta del país asiático de Tailandia. </a:t>
            </a:r>
          </a:p>
          <a:p>
            <a:r>
              <a:rPr lang="es-ES" altLang="es-ES" dirty="0"/>
              <a:t>Su cima se alza a los 2565 metros sobre el nivel del mar.</a:t>
            </a:r>
          </a:p>
          <a:p>
            <a:r>
              <a:rPr lang="es-ES" altLang="es-ES" dirty="0"/>
              <a:t> Se encuentra en el distrito de Mae Chaem, Provincia de Chiang Mai, en el norte del país. </a:t>
            </a:r>
          </a:p>
          <a:p>
            <a:r>
              <a:rPr lang="es-ES" altLang="es-ES" dirty="0"/>
              <a:t>La montaña era conocida en el pasado como Doi Luang Ang Ka, que significa Gran Montaña del Baño de Cuervos, ya que cerca de la base de la montaña había un estanque donde se reunían muchos cuervos. </a:t>
            </a:r>
          </a:p>
        </p:txBody>
      </p:sp>
    </p:spTree>
    <p:extLst>
      <p:ext uri="{BB962C8B-B14F-4D97-AF65-F5344CB8AC3E}">
        <p14:creationId xmlns:p14="http://schemas.microsoft.com/office/powerpoint/2010/main" val="1640822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nombre actual Doi Inthanon fue dado en honor al rey Inthawichayanon, séptimo rey de Chiang Mai. Doi Inthanon es parte de una cadena montañosa que separa Birmania de Tailandia, conocida como Cordillera Thanon Thong Chai.</a:t>
            </a:r>
          </a:p>
          <a:p>
            <a:endParaRPr lang="es-ES" dirty="0"/>
          </a:p>
        </p:txBody>
      </p:sp>
    </p:spTree>
    <p:extLst>
      <p:ext uri="{BB962C8B-B14F-4D97-AF65-F5344CB8AC3E}">
        <p14:creationId xmlns:p14="http://schemas.microsoft.com/office/powerpoint/2010/main" val="4192869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Doi Inthamon.-North-thailand-gre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69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Doi Inthanon _in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635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Doi Inthanon garden_326.jpg"/>
          <p:cNvPicPr>
            <a:picLocks noChangeAspect="1"/>
          </p:cNvPicPr>
          <p:nvPr/>
        </p:nvPicPr>
        <p:blipFill rotWithShape="1">
          <a:blip r:embed="rId3">
            <a:extLst>
              <a:ext uri="{28A0092B-C50C-407E-A947-70E740481C1C}">
                <a14:useLocalDpi xmlns:a14="http://schemas.microsoft.com/office/drawing/2010/main" val="0"/>
              </a:ext>
            </a:extLst>
          </a:blip>
          <a:srcRect b="12827"/>
          <a:stretch/>
        </p:blipFill>
        <p:spPr bwMode="auto">
          <a:xfrm>
            <a:off x="0" y="-34734"/>
            <a:ext cx="9144000" cy="689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840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oi Inthanon North-thai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638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Título"/>
          <p:cNvSpPr>
            <a:spLocks noGrp="1"/>
          </p:cNvSpPr>
          <p:nvPr>
            <p:ph type="title"/>
          </p:nvPr>
        </p:nvSpPr>
        <p:spPr/>
        <p:txBody>
          <a:bodyPr/>
          <a:lstStyle/>
          <a:p>
            <a:pPr fontAlgn="auto">
              <a:spcAft>
                <a:spcPts val="0"/>
              </a:spcAft>
              <a:defRPr/>
            </a:pPr>
            <a:r>
              <a:rPr lang="es-ES" dirty="0">
                <a:solidFill>
                  <a:schemeClr val="tx2">
                    <a:satMod val="200000"/>
                  </a:schemeClr>
                </a:solidFill>
              </a:rPr>
              <a:t>Ho Chi Mind </a:t>
            </a:r>
          </a:p>
        </p:txBody>
      </p:sp>
      <p:sp>
        <p:nvSpPr>
          <p:cNvPr id="44035" name="3 Marcador de contenido"/>
          <p:cNvSpPr>
            <a:spLocks noGrp="1"/>
          </p:cNvSpPr>
          <p:nvPr>
            <p:ph sz="quarter" idx="1"/>
          </p:nvPr>
        </p:nvSpPr>
        <p:spPr>
          <a:xfrm>
            <a:off x="457200" y="1600200"/>
            <a:ext cx="7467600" cy="5257800"/>
          </a:xfrm>
        </p:spPr>
        <p:txBody>
          <a:bodyPr>
            <a:normAutofit/>
          </a:bodyPr>
          <a:lstStyle/>
          <a:p>
            <a:pPr marL="411480" fontAlgn="auto">
              <a:spcAft>
                <a:spcPts val="0"/>
              </a:spcAft>
              <a:buFont typeface="Wingdings"/>
              <a:buChar char=""/>
              <a:defRPr/>
            </a:pPr>
            <a:r>
              <a:rPr lang="es-ES" b="1" dirty="0"/>
              <a:t>Ho Chi Minh</a:t>
            </a:r>
            <a:r>
              <a:rPr lang="es-ES" dirty="0"/>
              <a:t> es la ciudad más grande de Vietnam. </a:t>
            </a:r>
          </a:p>
          <a:p>
            <a:pPr marL="411480" fontAlgn="auto">
              <a:spcAft>
                <a:spcPts val="0"/>
              </a:spcAft>
              <a:buFont typeface="Wingdings"/>
              <a:buChar char=""/>
              <a:defRPr/>
            </a:pPr>
            <a:r>
              <a:rPr lang="es-ES" dirty="0"/>
              <a:t>Situada al oeste de la desembocadura del río Saigón y al norte del delta del río Mekong.</a:t>
            </a:r>
          </a:p>
          <a:p>
            <a:pPr marL="411480" fontAlgn="auto">
              <a:spcAft>
                <a:spcPts val="0"/>
              </a:spcAft>
              <a:buFont typeface="Wingdings"/>
              <a:buChar char=""/>
              <a:defRPr/>
            </a:pPr>
            <a:r>
              <a:rPr lang="es-ES" dirty="0"/>
              <a:t>Bajo el nombre jemer </a:t>
            </a:r>
            <a:r>
              <a:rPr lang="es-ES" i="1" dirty="0"/>
              <a:t>Preah Nokor Khmer</a:t>
            </a:r>
            <a:r>
              <a:rPr lang="es-ES" dirty="0"/>
              <a:t>, fue el principal puerto de Camboya antes de que dicha región fuera anexionada por los vietnamitas durante el siglo XVII.</a:t>
            </a:r>
          </a:p>
          <a:p>
            <a:pPr marL="411480" fontAlgn="auto">
              <a:spcAft>
                <a:spcPts val="0"/>
              </a:spcAft>
              <a:buFont typeface="Wingdings"/>
              <a:buChar char=""/>
              <a:defRPr/>
            </a:pPr>
            <a:r>
              <a:rPr lang="es-ES" dirty="0"/>
              <a:t> Bajo el nombre de </a:t>
            </a:r>
            <a:r>
              <a:rPr lang="es-ES" i="1" dirty="0"/>
              <a:t>Saigón</a:t>
            </a:r>
            <a:r>
              <a:rPr lang="es-ES" dirty="0"/>
              <a:t> fue la capital de la colonia francesa de Cochinchina y luego pasó a ser la capital de Vietnam del Sur después de la independencia, entre 1954 y 1975.</a:t>
            </a:r>
          </a:p>
        </p:txBody>
      </p:sp>
    </p:spTree>
    <p:extLst>
      <p:ext uri="{BB962C8B-B14F-4D97-AF65-F5344CB8AC3E}">
        <p14:creationId xmlns:p14="http://schemas.microsoft.com/office/powerpoint/2010/main" val="286865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908720"/>
            <a:ext cx="6969968" cy="5447630"/>
          </a:xfrm>
        </p:spPr>
        <p:txBody>
          <a:bodyPr/>
          <a:lstStyle/>
          <a:p>
            <a:r>
              <a:rPr lang="es-ES" altLang="es-ES" dirty="0"/>
              <a:t>En 1975 la ciudad de Saigón fue unida a las provincia circundante de Gia Định y se le dio el nombre actual de Ciudad Hồ Chí Minh, aunque aquel continúa siendo utilizado de manera popular.</a:t>
            </a:r>
          </a:p>
          <a:p>
            <a:r>
              <a:rPr lang="es-ES" altLang="es-ES" dirty="0"/>
              <a:t>En la actualidad Ho Chi Minh es una de las ciudades más atractivas y dinámicas del Lejano Oriente con elegantes bulevares e históricos edificios coloniales franceses entre jardines y el toque oriental que la caracteriza.</a:t>
            </a:r>
          </a:p>
        </p:txBody>
      </p:sp>
    </p:spTree>
    <p:extLst>
      <p:ext uri="{BB962C8B-B14F-4D97-AF65-F5344CB8AC3E}">
        <p14:creationId xmlns:p14="http://schemas.microsoft.com/office/powerpoint/2010/main" val="3014854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o Chi Mind.-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069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o Chi Mind.-Vietna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599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o Chi Mind.-Vietn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956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o Chi Mind.-Vietnam.-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9282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fontAlgn="auto">
              <a:spcAft>
                <a:spcPts val="0"/>
              </a:spcAft>
              <a:defRPr/>
            </a:pPr>
            <a:r>
              <a:rPr lang="es-ES" dirty="0">
                <a:solidFill>
                  <a:schemeClr val="tx2">
                    <a:satMod val="200000"/>
                  </a:schemeClr>
                </a:solidFill>
              </a:rPr>
              <a:t>Bogor Botanic Garden </a:t>
            </a:r>
          </a:p>
        </p:txBody>
      </p:sp>
      <p:sp>
        <p:nvSpPr>
          <p:cNvPr id="49155" name="2 Marcador de contenido"/>
          <p:cNvSpPr>
            <a:spLocks noGrp="1"/>
          </p:cNvSpPr>
          <p:nvPr>
            <p:ph sz="quarter" idx="1"/>
          </p:nvPr>
        </p:nvSpPr>
        <p:spPr/>
        <p:txBody>
          <a:bodyPr>
            <a:normAutofit/>
          </a:bodyPr>
          <a:lstStyle/>
          <a:p>
            <a:pPr marL="411480" fontAlgn="auto">
              <a:spcAft>
                <a:spcPts val="0"/>
              </a:spcAft>
              <a:buFont typeface="Wingdings"/>
              <a:buChar char=""/>
              <a:defRPr/>
            </a:pPr>
            <a:r>
              <a:rPr lang="es-ES" b="1" dirty="0"/>
              <a:t>El Jardín Botánico de Bogor</a:t>
            </a:r>
            <a:r>
              <a:rPr lang="es-ES" dirty="0"/>
              <a:t>  se encuentra a 60 km al sur de la capital de Yakarta en Bogor, Indonesia.</a:t>
            </a:r>
          </a:p>
          <a:p>
            <a:pPr marL="411480" fontAlgn="auto">
              <a:spcAft>
                <a:spcPts val="0"/>
              </a:spcAft>
              <a:buFont typeface="Wingdings"/>
              <a:buChar char=""/>
              <a:defRPr/>
            </a:pPr>
            <a:r>
              <a:rPr lang="es-ES" dirty="0"/>
              <a:t> El jardín botánico están situado en el centro de la ciudad de Bogor y se une a la Istana Bogor (Palacio Presidencial).</a:t>
            </a:r>
          </a:p>
          <a:p>
            <a:pPr marL="411480" fontAlgn="auto">
              <a:spcAft>
                <a:spcPts val="0"/>
              </a:spcAft>
              <a:buFont typeface="Wingdings"/>
              <a:buChar char=""/>
              <a:defRPr/>
            </a:pPr>
            <a:r>
              <a:rPr lang="es-ES" dirty="0"/>
              <a:t> Los jardines cubren más del 80 hectáreas y fueron construidos por el holandés Willem Gustaaf   Barón van Imhoff Gobernador General de Java  en ese momento.</a:t>
            </a:r>
          </a:p>
        </p:txBody>
      </p:sp>
    </p:spTree>
    <p:extLst>
      <p:ext uri="{BB962C8B-B14F-4D97-AF65-F5344CB8AC3E}">
        <p14:creationId xmlns:p14="http://schemas.microsoft.com/office/powerpoint/2010/main" val="4209416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807075"/>
          </a:xfrm>
        </p:spPr>
        <p:txBody>
          <a:bodyPr>
            <a:normAutofit/>
          </a:bodyPr>
          <a:lstStyle/>
          <a:p>
            <a:pPr marL="411480" fontAlgn="auto">
              <a:spcAft>
                <a:spcPts val="0"/>
              </a:spcAft>
              <a:buFont typeface="Wingdings"/>
              <a:buChar char=""/>
              <a:defRPr/>
            </a:pPr>
            <a:r>
              <a:rPr lang="es-ES" dirty="0"/>
              <a:t>Los jardines se inauguraron oficialmente en 1817 como '</a:t>
            </a:r>
            <a:r>
              <a:rPr lang="es-ES" b="1" i="1" dirty="0"/>
              <a:t>Tierras s Plantentuin</a:t>
            </a:r>
            <a:r>
              <a:rPr lang="es-ES" dirty="0"/>
              <a:t> ("Jardín Botánico Nacional") y se utilizaron para la investigación y el desarrollo de las plantas y las semillas de otras partes del archipiélago de Indonesia para el cultivo durante el siglo XIX. </a:t>
            </a:r>
          </a:p>
          <a:p>
            <a:pPr marL="411480" fontAlgn="auto">
              <a:spcAft>
                <a:spcPts val="0"/>
              </a:spcAft>
              <a:buFont typeface="Wingdings"/>
              <a:buChar char=""/>
              <a:defRPr/>
            </a:pPr>
            <a:r>
              <a:rPr lang="es-ES" dirty="0"/>
              <a:t>Esta es una tradición que continúa hoy en día y contribuye a la reputación del jardín como un importante centro de investigación botánica.</a:t>
            </a:r>
          </a:p>
          <a:p>
            <a:pPr marL="411480" fontAlgn="auto">
              <a:spcAft>
                <a:spcPts val="0"/>
              </a:spcAft>
              <a:buFont typeface="Wingdings"/>
              <a:buChar char=""/>
              <a:defRPr/>
            </a:pPr>
            <a:r>
              <a:rPr lang="es-ES" dirty="0"/>
              <a:t>Hoy, el jardín cuenta con más de 15.000 especies de árboles y plantas ubicadas entre los arroyos y estanques de lotos. </a:t>
            </a:r>
          </a:p>
        </p:txBody>
      </p:sp>
    </p:spTree>
    <p:extLst>
      <p:ext uri="{BB962C8B-B14F-4D97-AF65-F5344CB8AC3E}">
        <p14:creationId xmlns:p14="http://schemas.microsoft.com/office/powerpoint/2010/main" val="592909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gor.-Botanischer_Garten_in_Bog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856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gor.-Orchid_house_Bogor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470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gor botanic Garden.-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657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gor Botanic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603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gor Botanic 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3866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Bogor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0685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gor Botanic Garden.-Indonesi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085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Bogor Botanic Garden.-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7662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gor Botanic 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1323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gor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194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gor_Botanical_Garden Ca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064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gor-botanical-garden.-Indone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9989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a:xfrm>
            <a:off x="899592" y="274638"/>
            <a:ext cx="7025208" cy="1143000"/>
          </a:xfrm>
        </p:spPr>
        <p:txBody>
          <a:bodyPr/>
          <a:lstStyle/>
          <a:p>
            <a:pPr fontAlgn="auto">
              <a:spcAft>
                <a:spcPts val="0"/>
              </a:spcAft>
              <a:defRPr/>
            </a:pPr>
            <a:r>
              <a:rPr lang="es-ES" dirty="0">
                <a:solidFill>
                  <a:schemeClr val="tx2">
                    <a:satMod val="200000"/>
                  </a:schemeClr>
                </a:solidFill>
              </a:rPr>
              <a:t>Philippines Gardens</a:t>
            </a:r>
          </a:p>
        </p:txBody>
      </p:sp>
      <p:sp>
        <p:nvSpPr>
          <p:cNvPr id="62467" name="2 Marcador de contenido"/>
          <p:cNvSpPr>
            <a:spLocks noGrp="1"/>
          </p:cNvSpPr>
          <p:nvPr>
            <p:ph sz="quarter" idx="1"/>
          </p:nvPr>
        </p:nvSpPr>
        <p:spPr>
          <a:xfrm>
            <a:off x="457200" y="1600200"/>
            <a:ext cx="7467600" cy="5357192"/>
          </a:xfrm>
        </p:spPr>
        <p:txBody>
          <a:bodyPr>
            <a:normAutofit/>
          </a:bodyPr>
          <a:lstStyle/>
          <a:p>
            <a:pPr marL="411480" fontAlgn="auto">
              <a:spcAft>
                <a:spcPts val="0"/>
              </a:spcAft>
              <a:buFont typeface="Wingdings"/>
              <a:buChar char=""/>
              <a:defRPr/>
            </a:pPr>
            <a:r>
              <a:rPr lang="es-ES" dirty="0"/>
              <a:t>Las </a:t>
            </a:r>
            <a:r>
              <a:rPr lang="es-ES" b="1" dirty="0"/>
              <a:t>Filipinas</a:t>
            </a:r>
            <a:r>
              <a:rPr lang="es-ES" dirty="0"/>
              <a:t> oficialmente conocido como el </a:t>
            </a:r>
            <a:r>
              <a:rPr lang="es-ES" b="1" dirty="0"/>
              <a:t>República de las Filipinas</a:t>
            </a:r>
            <a:r>
              <a:rPr lang="es-ES" dirty="0"/>
              <a:t> es un país en el sudeste de Asia en el oeste del Océano Pacífico.</a:t>
            </a:r>
          </a:p>
          <a:p>
            <a:pPr marL="411480" fontAlgn="auto">
              <a:spcAft>
                <a:spcPts val="0"/>
              </a:spcAft>
              <a:buFont typeface="Wingdings"/>
              <a:buChar char=""/>
              <a:defRPr/>
            </a:pPr>
            <a:r>
              <a:rPr lang="es-ES" dirty="0"/>
              <a:t>Su ubicación en la Anillo de Fuego del Pacífico y su clima tropical  propenso a los terremotos y tifones, pero Filipinas también la han dotado  con recursos naturales y en una de las zonas más ricas de la biodiversidad en el mundo.</a:t>
            </a:r>
          </a:p>
          <a:p>
            <a:pPr marL="411480" fontAlgn="auto">
              <a:spcAft>
                <a:spcPts val="0"/>
              </a:spcAft>
              <a:buFont typeface="Wingdings"/>
              <a:buChar char=""/>
              <a:defRPr/>
            </a:pPr>
            <a:r>
              <a:rPr lang="es-ES" dirty="0"/>
              <a:t> Un archipiélago compuesto por 7.107 islas.</a:t>
            </a:r>
          </a:p>
        </p:txBody>
      </p:sp>
    </p:spTree>
    <p:extLst>
      <p:ext uri="{BB962C8B-B14F-4D97-AF65-F5344CB8AC3E}">
        <p14:creationId xmlns:p14="http://schemas.microsoft.com/office/powerpoint/2010/main" val="3841956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hilippines 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8649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hilippines greenviews-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686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hilippines collectib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3352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hilippines princesa-michaella-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9682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hillippine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842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hillippines Garden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010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hilippines__Garden_&amp;_Shade_Hous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427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fontAlgn="auto">
              <a:spcAft>
                <a:spcPts val="0"/>
              </a:spcAft>
              <a:defRPr/>
            </a:pPr>
            <a:r>
              <a:rPr lang="es-ES" dirty="0">
                <a:solidFill>
                  <a:schemeClr val="tx2">
                    <a:satMod val="200000"/>
                  </a:schemeClr>
                </a:solidFill>
              </a:rPr>
              <a:t>Angkor Arqueological Park</a:t>
            </a:r>
          </a:p>
        </p:txBody>
      </p:sp>
      <p:sp>
        <p:nvSpPr>
          <p:cNvPr id="70659" name="2 Marcador de contenido"/>
          <p:cNvSpPr>
            <a:spLocks noGrp="1"/>
          </p:cNvSpPr>
          <p:nvPr>
            <p:ph sz="quarter" idx="1"/>
          </p:nvPr>
        </p:nvSpPr>
        <p:spPr/>
        <p:txBody>
          <a:bodyPr>
            <a:normAutofit lnSpcReduction="10000"/>
          </a:bodyPr>
          <a:lstStyle/>
          <a:p>
            <a:pPr marL="411480" fontAlgn="auto">
              <a:spcAft>
                <a:spcPts val="0"/>
              </a:spcAft>
              <a:buFont typeface="Wingdings"/>
              <a:buChar char=""/>
              <a:defRPr/>
            </a:pPr>
            <a:r>
              <a:rPr lang="es-ES" dirty="0"/>
              <a:t>La </a:t>
            </a:r>
            <a:r>
              <a:rPr lang="es-ES" b="1" dirty="0"/>
              <a:t>Parque Arqueológico de Angkor</a:t>
            </a:r>
            <a:r>
              <a:rPr lang="es-ES" dirty="0"/>
              <a:t> es el hogar de las ruinas del templo jemer de Angkor magníficos, como el legendario Angkor Wat, Bayon y decenas de ruinas antiguas de la era de Angkor (siglo IX al XIII) Imperio Khmer.</a:t>
            </a:r>
          </a:p>
          <a:p>
            <a:pPr marL="411480">
              <a:buFont typeface="Wingdings"/>
              <a:buChar char=""/>
              <a:defRPr/>
            </a:pPr>
            <a:r>
              <a:rPr lang="es-ES" dirty="0"/>
              <a:t> El Parque abarca más de 400 kilómetros cuadrados en las afueras Siem Reap, la ciudad  en el noroeste de Camboya y es Patrimonio de la Humanidad. </a:t>
            </a:r>
          </a:p>
          <a:p>
            <a:pPr marL="411480">
              <a:buFont typeface="Wingdings"/>
              <a:buChar char=""/>
              <a:defRPr/>
            </a:pPr>
            <a:r>
              <a:rPr lang="es-ES" dirty="0"/>
              <a:t>Angkor Wat fue visitado varias veces por los exploradores occidentales y los misioneros entre los siglos XVI y XIX, pero es Henri Mouhot que popularmente se le atribuye el "descubrimiento" de Angkor Wat en 1860.</a:t>
            </a:r>
          </a:p>
        </p:txBody>
      </p:sp>
    </p:spTree>
    <p:extLst>
      <p:ext uri="{BB962C8B-B14F-4D97-AF65-F5344CB8AC3E}">
        <p14:creationId xmlns:p14="http://schemas.microsoft.com/office/powerpoint/2010/main" val="3778442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descr="Angkor  Arqueological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5622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ngkor Ru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726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ngkor Tre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480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ngkor Tree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844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ngkor Tree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937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ngkor Trees.-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708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ngkor Trees.-ñ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2124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ngkor Trees.-ñ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153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ngkor Trees.-ñ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9108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Título"/>
          <p:cNvSpPr>
            <a:spLocks noGrp="1"/>
          </p:cNvSpPr>
          <p:nvPr>
            <p:ph type="title"/>
          </p:nvPr>
        </p:nvSpPr>
        <p:spPr/>
        <p:txBody>
          <a:bodyPr/>
          <a:lstStyle/>
          <a:p>
            <a:pPr fontAlgn="auto">
              <a:spcAft>
                <a:spcPts val="0"/>
              </a:spcAft>
              <a:defRPr/>
            </a:pPr>
            <a:r>
              <a:rPr lang="es-ES" dirty="0">
                <a:solidFill>
                  <a:schemeClr val="tx2">
                    <a:satMod val="200000"/>
                  </a:schemeClr>
                </a:solidFill>
              </a:rPr>
              <a:t>Brunei</a:t>
            </a:r>
          </a:p>
        </p:txBody>
      </p:sp>
      <p:sp>
        <p:nvSpPr>
          <p:cNvPr id="80899" name="3 Marcador de contenido"/>
          <p:cNvSpPr>
            <a:spLocks noGrp="1"/>
          </p:cNvSpPr>
          <p:nvPr>
            <p:ph sz="quarter" idx="1"/>
          </p:nvPr>
        </p:nvSpPr>
        <p:spPr>
          <a:xfrm>
            <a:off x="457200" y="1600200"/>
            <a:ext cx="7283152" cy="4873752"/>
          </a:xfrm>
        </p:spPr>
        <p:txBody>
          <a:bodyPr>
            <a:normAutofit lnSpcReduction="10000"/>
          </a:bodyPr>
          <a:lstStyle/>
          <a:p>
            <a:pPr marL="411480" fontAlgn="auto">
              <a:spcAft>
                <a:spcPts val="0"/>
              </a:spcAft>
              <a:buFont typeface="Wingdings"/>
              <a:buChar char=""/>
              <a:defRPr/>
            </a:pPr>
            <a:r>
              <a:rPr lang="es-ES" b="1" dirty="0"/>
              <a:t>Brunei</a:t>
            </a:r>
            <a:r>
              <a:rPr lang="es-ES" dirty="0"/>
              <a:t> oficialmente el </a:t>
            </a:r>
            <a:r>
              <a:rPr lang="es-ES" b="1" dirty="0"/>
              <a:t>Estado de Brunei Darussalam</a:t>
            </a:r>
            <a:r>
              <a:rPr lang="es-ES" dirty="0"/>
              <a:t> o la </a:t>
            </a:r>
            <a:r>
              <a:rPr lang="es-ES" b="1" dirty="0"/>
              <a:t>Nación de Brunei, la Morada de la Paz</a:t>
            </a:r>
            <a:r>
              <a:rPr lang="es-ES" baseline="30000" dirty="0"/>
              <a:t> </a:t>
            </a:r>
            <a:r>
              <a:rPr lang="es-ES" dirty="0"/>
              <a:t>es un Estado soberano situado en la costa norte de la isla de Borneo, al sudeste de Asia.</a:t>
            </a:r>
          </a:p>
          <a:p>
            <a:pPr marL="411480" fontAlgn="auto">
              <a:spcAft>
                <a:spcPts val="0"/>
              </a:spcAft>
              <a:buFont typeface="Wingdings"/>
              <a:buChar char=""/>
              <a:defRPr/>
            </a:pPr>
            <a:r>
              <a:rPr lang="es-ES" dirty="0"/>
              <a:t> Aparte de su costa en el Mar del Sur de China,  está completamente rodeado por el estado de Sarawak, Malasia, de hecho se separa en dos partes por Limbang, que forma parte de Sarawak.</a:t>
            </a:r>
          </a:p>
          <a:p>
            <a:pPr marL="411480" fontAlgn="auto">
              <a:spcAft>
                <a:spcPts val="0"/>
              </a:spcAft>
              <a:buFont typeface="Wingdings"/>
              <a:buChar char=""/>
              <a:defRPr/>
            </a:pPr>
            <a:r>
              <a:rPr lang="es-ES" dirty="0"/>
              <a:t> Es el único estado soberano por completo en la isla de Borneo, con el resto de la isla que pertenece a Malasia e  Indonesia.</a:t>
            </a:r>
          </a:p>
        </p:txBody>
      </p:sp>
    </p:spTree>
    <p:extLst>
      <p:ext uri="{BB962C8B-B14F-4D97-AF65-F5344CB8AC3E}">
        <p14:creationId xmlns:p14="http://schemas.microsoft.com/office/powerpoint/2010/main" val="3391857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Brunei Bandar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1178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runei.-Mosque.-1.jpg"/>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0624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runei.-Mosque.jpg"/>
          <p:cNvPicPr>
            <a:picLocks noChangeAspect="1"/>
          </p:cNvPicPr>
          <p:nvPr/>
        </p:nvPicPr>
        <p:blipFill rotWithShape="1">
          <a:blip r:embed="rId3">
            <a:extLst>
              <a:ext uri="{28A0092B-C50C-407E-A947-70E740481C1C}">
                <a14:useLocalDpi xmlns:a14="http://schemas.microsoft.com/office/drawing/2010/main" val="0"/>
              </a:ext>
            </a:extLst>
          </a:blip>
          <a:srcRect t="-5490" b="5490"/>
          <a:stretch/>
        </p:blipFill>
        <p:spPr bwMode="auto">
          <a:xfrm>
            <a:off x="0" y="-376518"/>
            <a:ext cx="9144000" cy="733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214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runei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057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runei Pa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3582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runei_&amp;_Sabah_5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085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rune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812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fontAlgn="auto">
              <a:spcAft>
                <a:spcPts val="0"/>
              </a:spcAft>
              <a:defRPr/>
            </a:pPr>
            <a:r>
              <a:rPr lang="es-ES" dirty="0">
                <a:solidFill>
                  <a:schemeClr val="tx2">
                    <a:satMod val="200000"/>
                  </a:schemeClr>
                </a:solidFill>
              </a:rPr>
              <a:t>Indonesia</a:t>
            </a:r>
          </a:p>
        </p:txBody>
      </p:sp>
      <p:sp>
        <p:nvSpPr>
          <p:cNvPr id="89091" name="2 Marcador de contenido"/>
          <p:cNvSpPr>
            <a:spLocks noGrp="1"/>
          </p:cNvSpPr>
          <p:nvPr>
            <p:ph sz="quarter" idx="1"/>
          </p:nvPr>
        </p:nvSpPr>
        <p:spPr>
          <a:xfrm>
            <a:off x="457200" y="2132856"/>
            <a:ext cx="7467600" cy="4341096"/>
          </a:xfrm>
        </p:spPr>
        <p:txBody>
          <a:bodyPr>
            <a:normAutofit/>
          </a:bodyPr>
          <a:lstStyle/>
          <a:p>
            <a:pPr marL="411480" fontAlgn="auto">
              <a:spcAft>
                <a:spcPts val="0"/>
              </a:spcAft>
              <a:buFont typeface="Wingdings"/>
              <a:buChar char=""/>
              <a:defRPr/>
            </a:pPr>
            <a:r>
              <a:rPr lang="es-ES" b="1" dirty="0"/>
              <a:t>Indonesia</a:t>
            </a:r>
            <a:r>
              <a:rPr lang="es-ES" dirty="0"/>
              <a:t>, oficialmente la </a:t>
            </a:r>
            <a:r>
              <a:rPr lang="es-ES" b="1" dirty="0"/>
              <a:t>República de Indonesia</a:t>
            </a:r>
            <a:r>
              <a:rPr lang="es-ES" dirty="0"/>
              <a:t> es un país insular ubicado entre el Sureste Asiático y Oceanía.</a:t>
            </a:r>
          </a:p>
          <a:p>
            <a:pPr marL="411480" fontAlgn="auto">
              <a:spcAft>
                <a:spcPts val="0"/>
              </a:spcAft>
              <a:buFont typeface="Wingdings"/>
              <a:buChar char=""/>
              <a:defRPr/>
            </a:pPr>
            <a:r>
              <a:rPr lang="es-ES" dirty="0"/>
              <a:t> El archipiélago indonesio comprende cerca de 17.508 islas, donde habitan más de 237 millones de personas, convirtiendo a Indonesia en el cuarto país más poblado del mundo. </a:t>
            </a:r>
          </a:p>
          <a:p>
            <a:pPr marL="411480" fontAlgn="auto">
              <a:spcAft>
                <a:spcPts val="0"/>
              </a:spcAft>
              <a:buFont typeface="Wingdings"/>
              <a:buChar char=""/>
              <a:defRPr/>
            </a:pPr>
            <a:r>
              <a:rPr lang="es-ES" dirty="0"/>
              <a:t>Además, Indonesia es el país con más musulmanes del planeta.</a:t>
            </a:r>
          </a:p>
        </p:txBody>
      </p:sp>
    </p:spTree>
    <p:extLst>
      <p:ext uri="{BB962C8B-B14F-4D97-AF65-F5344CB8AC3E}">
        <p14:creationId xmlns:p14="http://schemas.microsoft.com/office/powerpoint/2010/main" val="8819928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684213" y="476250"/>
            <a:ext cx="7200155" cy="5880100"/>
          </a:xfrm>
        </p:spPr>
        <p:txBody>
          <a:bodyPr/>
          <a:lstStyle/>
          <a:p>
            <a:r>
              <a:rPr lang="es-ES" altLang="es-ES" dirty="0"/>
              <a:t>El tamaño, el clima tropical y la geografía del archipiélago, convierte a Indonesia en el segundo país con mayor nivel de biodiversidad en el mundo (después de Brasil), y su flora y fauna es una mezcla de especies provenientes de Asia y Australasia.</a:t>
            </a:r>
            <a:endParaRPr lang="es-ES" altLang="es-ES" baseline="30000" dirty="0"/>
          </a:p>
          <a:p>
            <a:r>
              <a:rPr lang="es-ES" altLang="es-ES" dirty="0"/>
              <a:t>Indonesia tiene una amplia gama de ecosistemas marinos, incluyendo playas, dunas, estuarios, manglares, arrecifes de coral, campos de algas marinas, llanuras de marea, marismas, y ecosistemas insulares pequeños.</a:t>
            </a:r>
          </a:p>
        </p:txBody>
      </p:sp>
    </p:spTree>
    <p:extLst>
      <p:ext uri="{BB962C8B-B14F-4D97-AF65-F5344CB8AC3E}">
        <p14:creationId xmlns:p14="http://schemas.microsoft.com/office/powerpoint/2010/main" val="1663090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Indonesi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6371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Indonesia.-gardens-laguna-nus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Indonesia.-gardens-puri-santrian-san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7065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Indonesia.-Green-garden-at-bebek-bengil-ca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6073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Indonesia.--Mekarsari_Tourist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4654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Indonesia.-Sabut_Kelapa_Outboun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6344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Indonesia.-Taman_Wisata_Mekarsari_main_entran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6731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fontAlgn="auto">
              <a:spcAft>
                <a:spcPts val="0"/>
              </a:spcAft>
              <a:defRPr/>
            </a:pPr>
            <a:r>
              <a:rPr lang="es-ES" dirty="0">
                <a:solidFill>
                  <a:schemeClr val="tx2">
                    <a:satMod val="200000"/>
                  </a:schemeClr>
                </a:solidFill>
              </a:rPr>
              <a:t>Camboya Garden Hotel</a:t>
            </a:r>
          </a:p>
        </p:txBody>
      </p:sp>
      <p:sp>
        <p:nvSpPr>
          <p:cNvPr id="110595" name="2 Marcador de contenido"/>
          <p:cNvSpPr>
            <a:spLocks noGrp="1"/>
          </p:cNvSpPr>
          <p:nvPr>
            <p:ph sz="quarter" idx="1"/>
          </p:nvPr>
        </p:nvSpPr>
        <p:spPr/>
        <p:txBody>
          <a:bodyPr/>
          <a:lstStyle/>
          <a:p>
            <a:pPr>
              <a:buFont typeface="Arial" pitchFamily="34" charset="0"/>
              <a:buNone/>
            </a:pPr>
            <a:r>
              <a:rPr lang="es-ES" altLang="es-ES" dirty="0"/>
              <a:t>Jardines en un Hotel de Camboya.</a:t>
            </a:r>
          </a:p>
        </p:txBody>
      </p:sp>
    </p:spTree>
    <p:extLst>
      <p:ext uri="{BB962C8B-B14F-4D97-AF65-F5344CB8AC3E}">
        <p14:creationId xmlns:p14="http://schemas.microsoft.com/office/powerpoint/2010/main" val="2929364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amboya Gardens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1711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amboya Garden Hote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9352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amboya Gardens Hote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758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Camboya gardens_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1272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amboya 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1445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Camboya gardens_l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0925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32</TotalTime>
  <Words>1725</Words>
  <Application>Microsoft Office PowerPoint</Application>
  <PresentationFormat>Presentación en pantalla (4:3)</PresentationFormat>
  <Paragraphs>240</Paragraphs>
  <Slides>106</Slides>
  <Notes>88</Notes>
  <HiddenSlides>0</HiddenSlides>
  <MMClips>0</MMClips>
  <ScaleCrop>false</ScaleCrop>
  <HeadingPairs>
    <vt:vector size="6" baseType="variant">
      <vt:variant>
        <vt:lpstr>Fuentes usadas</vt:lpstr>
      </vt:variant>
      <vt:variant>
        <vt:i4>9</vt:i4>
      </vt:variant>
      <vt:variant>
        <vt:lpstr>Tema</vt:lpstr>
      </vt:variant>
      <vt:variant>
        <vt:i4>3</vt:i4>
      </vt:variant>
      <vt:variant>
        <vt:lpstr>Títulos de diapositiva</vt:lpstr>
      </vt:variant>
      <vt:variant>
        <vt:i4>106</vt:i4>
      </vt:variant>
    </vt:vector>
  </HeadingPairs>
  <TitlesOfParts>
    <vt:vector size="118" baseType="lpstr">
      <vt:lpstr>Arial</vt:lpstr>
      <vt:lpstr>Calibri</vt:lpstr>
      <vt:lpstr>Century Schoolbook</vt:lpstr>
      <vt:lpstr>Consolas</vt:lpstr>
      <vt:lpstr>Corbel</vt:lpstr>
      <vt:lpstr>KodchiangUPC</vt:lpstr>
      <vt:lpstr>Wingdings</vt:lpstr>
      <vt:lpstr>Wingdings 2</vt:lpstr>
      <vt:lpstr>Wingdings 3</vt:lpstr>
      <vt:lpstr>Default Theme</vt:lpstr>
      <vt:lpstr>Metro</vt:lpstr>
      <vt:lpstr>Mirador</vt:lpstr>
      <vt:lpstr>ASIA.-LA VUELTA AL MUNDO EN 885 JARDINES.- Phnom Penh Royal Palace.-Tirta Gangga.-Bali.-Mae Fah Luang .-Doi Inthamon.-Ho Chi Mind .-Bogor Botanic Garden .-Philippines Gardens.-Angkor Arqueological Park.-Brunei</vt:lpstr>
      <vt:lpstr>Phnom Penh Royal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Tirta Gangga.-Bali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Luang </vt:lpstr>
      <vt:lpstr>Presentación de PowerPoint</vt:lpstr>
      <vt:lpstr>Presentación de PowerPoint</vt:lpstr>
      <vt:lpstr>Presentación de PowerPoint</vt:lpstr>
      <vt:lpstr>Presentación de PowerPoint</vt:lpstr>
      <vt:lpstr>Doi Inthamon</vt:lpstr>
      <vt:lpstr>Presentación de PowerPoint</vt:lpstr>
      <vt:lpstr>Presentación de PowerPoint</vt:lpstr>
      <vt:lpstr>Presentación de PowerPoint</vt:lpstr>
      <vt:lpstr>Presentación de PowerPoint</vt:lpstr>
      <vt:lpstr>Presentación de PowerPoint</vt:lpstr>
      <vt:lpstr>Ho Chi Mind </vt:lpstr>
      <vt:lpstr>Presentación de PowerPoint</vt:lpstr>
      <vt:lpstr>Presentación de PowerPoint</vt:lpstr>
      <vt:lpstr>Presentación de PowerPoint</vt:lpstr>
      <vt:lpstr>Presentación de PowerPoint</vt:lpstr>
      <vt:lpstr>Presentación de PowerPoint</vt:lpstr>
      <vt:lpstr>Bogor Botanic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Philippines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Angkor Arqueological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Brunei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Indonesia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Camboya Garden Hotel</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2018-03-01T09:00:57Z</dcterms:modified>
</cp:coreProperties>
</file>