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1"/>
  </p:notesMasterIdLst>
  <p:sldIdLst>
    <p:sldId id="256" r:id="rId2"/>
    <p:sldId id="257" r:id="rId3"/>
    <p:sldId id="421" r:id="rId4"/>
    <p:sldId id="422"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367" r:id="rId33"/>
    <p:sldId id="290" r:id="rId34"/>
    <p:sldId id="291" r:id="rId35"/>
    <p:sldId id="292" r:id="rId36"/>
    <p:sldId id="295" r:id="rId37"/>
    <p:sldId id="296" r:id="rId38"/>
    <p:sldId id="297" r:id="rId39"/>
    <p:sldId id="298" r:id="rId40"/>
    <p:sldId id="299" r:id="rId41"/>
    <p:sldId id="368" r:id="rId42"/>
    <p:sldId id="369" r:id="rId43"/>
    <p:sldId id="300" r:id="rId44"/>
    <p:sldId id="301" r:id="rId45"/>
    <p:sldId id="302" r:id="rId46"/>
    <p:sldId id="304" r:id="rId47"/>
    <p:sldId id="305" r:id="rId48"/>
    <p:sldId id="306" r:id="rId49"/>
    <p:sldId id="307" r:id="rId50"/>
    <p:sldId id="308" r:id="rId51"/>
    <p:sldId id="309" r:id="rId52"/>
    <p:sldId id="310" r:id="rId53"/>
    <p:sldId id="311" r:id="rId54"/>
    <p:sldId id="411" r:id="rId55"/>
    <p:sldId id="412" r:id="rId56"/>
    <p:sldId id="413" r:id="rId57"/>
    <p:sldId id="414" r:id="rId58"/>
    <p:sldId id="415" r:id="rId59"/>
    <p:sldId id="416" r:id="rId60"/>
    <p:sldId id="417" r:id="rId61"/>
    <p:sldId id="418" r:id="rId62"/>
    <p:sldId id="419" r:id="rId63"/>
    <p:sldId id="420" r:id="rId64"/>
    <p:sldId id="312" r:id="rId65"/>
    <p:sldId id="313" r:id="rId66"/>
    <p:sldId id="314" r:id="rId67"/>
    <p:sldId id="315" r:id="rId68"/>
    <p:sldId id="316" r:id="rId69"/>
    <p:sldId id="370" r:id="rId70"/>
    <p:sldId id="371" r:id="rId71"/>
    <p:sldId id="372" r:id="rId72"/>
    <p:sldId id="373" r:id="rId73"/>
    <p:sldId id="374" r:id="rId74"/>
    <p:sldId id="375" r:id="rId75"/>
    <p:sldId id="376" r:id="rId76"/>
    <p:sldId id="377" r:id="rId77"/>
    <p:sldId id="378" r:id="rId78"/>
    <p:sldId id="379" r:id="rId79"/>
    <p:sldId id="380" r:id="rId80"/>
    <p:sldId id="381" r:id="rId81"/>
    <p:sldId id="382" r:id="rId82"/>
    <p:sldId id="383" r:id="rId83"/>
    <p:sldId id="319" r:id="rId84"/>
    <p:sldId id="387" r:id="rId85"/>
    <p:sldId id="384" r:id="rId86"/>
    <p:sldId id="385" r:id="rId87"/>
    <p:sldId id="386" r:id="rId88"/>
    <p:sldId id="388" r:id="rId89"/>
    <p:sldId id="389" r:id="rId90"/>
    <p:sldId id="390" r:id="rId91"/>
    <p:sldId id="391" r:id="rId92"/>
    <p:sldId id="335" r:id="rId93"/>
    <p:sldId id="318" r:id="rId94"/>
    <p:sldId id="320" r:id="rId95"/>
    <p:sldId id="321" r:id="rId96"/>
    <p:sldId id="322" r:id="rId97"/>
    <p:sldId id="323" r:id="rId98"/>
    <p:sldId id="324" r:id="rId99"/>
    <p:sldId id="325" r:id="rId100"/>
    <p:sldId id="327" r:id="rId101"/>
    <p:sldId id="328" r:id="rId102"/>
    <p:sldId id="329" r:id="rId103"/>
    <p:sldId id="330" r:id="rId104"/>
    <p:sldId id="331" r:id="rId105"/>
    <p:sldId id="332" r:id="rId106"/>
    <p:sldId id="333" r:id="rId107"/>
    <p:sldId id="334" r:id="rId108"/>
    <p:sldId id="336" r:id="rId109"/>
    <p:sldId id="337" r:id="rId110"/>
    <p:sldId id="338" r:id="rId111"/>
    <p:sldId id="339" r:id="rId112"/>
    <p:sldId id="340" r:id="rId113"/>
    <p:sldId id="341" r:id="rId114"/>
    <p:sldId id="423" r:id="rId115"/>
    <p:sldId id="424" r:id="rId116"/>
    <p:sldId id="425" r:id="rId117"/>
    <p:sldId id="426" r:id="rId118"/>
    <p:sldId id="427" r:id="rId119"/>
    <p:sldId id="342" r:id="rId120"/>
    <p:sldId id="343" r:id="rId121"/>
    <p:sldId id="344" r:id="rId122"/>
    <p:sldId id="345" r:id="rId123"/>
    <p:sldId id="346" r:id="rId124"/>
    <p:sldId id="347" r:id="rId125"/>
    <p:sldId id="348" r:id="rId126"/>
    <p:sldId id="349" r:id="rId127"/>
    <p:sldId id="392" r:id="rId128"/>
    <p:sldId id="393" r:id="rId129"/>
    <p:sldId id="394" r:id="rId130"/>
    <p:sldId id="401" r:id="rId131"/>
    <p:sldId id="402" r:id="rId132"/>
    <p:sldId id="355" r:id="rId133"/>
    <p:sldId id="357" r:id="rId134"/>
    <p:sldId id="353" r:id="rId135"/>
    <p:sldId id="352" r:id="rId136"/>
    <p:sldId id="363" r:id="rId137"/>
    <p:sldId id="358" r:id="rId138"/>
    <p:sldId id="364" r:id="rId139"/>
    <p:sldId id="365" r:id="rId140"/>
    <p:sldId id="366" r:id="rId141"/>
    <p:sldId id="404" r:id="rId142"/>
    <p:sldId id="396" r:id="rId143"/>
    <p:sldId id="399" r:id="rId144"/>
    <p:sldId id="350" r:id="rId145"/>
    <p:sldId id="351" r:id="rId146"/>
    <p:sldId id="354" r:id="rId147"/>
    <p:sldId id="356" r:id="rId148"/>
    <p:sldId id="361" r:id="rId149"/>
    <p:sldId id="405" r:id="rId150"/>
    <p:sldId id="398" r:id="rId151"/>
    <p:sldId id="403" r:id="rId152"/>
    <p:sldId id="362" r:id="rId153"/>
    <p:sldId id="359" r:id="rId154"/>
    <p:sldId id="360" r:id="rId155"/>
    <p:sldId id="400" r:id="rId156"/>
    <p:sldId id="406" r:id="rId157"/>
    <p:sldId id="397" r:id="rId158"/>
    <p:sldId id="408" r:id="rId159"/>
    <p:sldId id="409" r:id="rId1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3B557E-D106-4A0F-8C0B-5A78E13C924D}"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CEB132-46C5-48CA-B4C6-16B3AC5412F4}" type="slidenum">
              <a:rPr lang="es-ES" smtClean="0"/>
              <a:t>‹Nº›</a:t>
            </a:fld>
            <a:endParaRPr lang="es-ES" dirty="0"/>
          </a:p>
        </p:txBody>
      </p:sp>
    </p:spTree>
    <p:extLst>
      <p:ext uri="{BB962C8B-B14F-4D97-AF65-F5344CB8AC3E}">
        <p14:creationId xmlns:p14="http://schemas.microsoft.com/office/powerpoint/2010/main" val="4272423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5</a:t>
            </a:fld>
            <a:endParaRPr lang="es-ES" dirty="0"/>
          </a:p>
        </p:txBody>
      </p:sp>
    </p:spTree>
    <p:extLst>
      <p:ext uri="{BB962C8B-B14F-4D97-AF65-F5344CB8AC3E}">
        <p14:creationId xmlns:p14="http://schemas.microsoft.com/office/powerpoint/2010/main" val="4149676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a:t>
            </a:fld>
            <a:endParaRPr lang="es-ES" dirty="0"/>
          </a:p>
        </p:txBody>
      </p:sp>
    </p:spTree>
    <p:extLst>
      <p:ext uri="{BB962C8B-B14F-4D97-AF65-F5344CB8AC3E}">
        <p14:creationId xmlns:p14="http://schemas.microsoft.com/office/powerpoint/2010/main" val="4271794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7</a:t>
            </a:fld>
            <a:endParaRPr lang="es-ES" dirty="0"/>
          </a:p>
        </p:txBody>
      </p:sp>
    </p:spTree>
    <p:extLst>
      <p:ext uri="{BB962C8B-B14F-4D97-AF65-F5344CB8AC3E}">
        <p14:creationId xmlns:p14="http://schemas.microsoft.com/office/powerpoint/2010/main" val="589466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a:t>
            </a:fld>
            <a:endParaRPr lang="es-ES" dirty="0"/>
          </a:p>
        </p:txBody>
      </p:sp>
    </p:spTree>
    <p:extLst>
      <p:ext uri="{BB962C8B-B14F-4D97-AF65-F5344CB8AC3E}">
        <p14:creationId xmlns:p14="http://schemas.microsoft.com/office/powerpoint/2010/main" val="139154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a:t>
            </a:fld>
            <a:endParaRPr lang="es-ES" dirty="0"/>
          </a:p>
        </p:txBody>
      </p:sp>
    </p:spTree>
    <p:extLst>
      <p:ext uri="{BB962C8B-B14F-4D97-AF65-F5344CB8AC3E}">
        <p14:creationId xmlns:p14="http://schemas.microsoft.com/office/powerpoint/2010/main" val="3143045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a:t>
            </a:fld>
            <a:endParaRPr lang="es-ES" dirty="0"/>
          </a:p>
        </p:txBody>
      </p:sp>
    </p:spTree>
    <p:extLst>
      <p:ext uri="{BB962C8B-B14F-4D97-AF65-F5344CB8AC3E}">
        <p14:creationId xmlns:p14="http://schemas.microsoft.com/office/powerpoint/2010/main" val="596526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11</a:t>
            </a:fld>
            <a:endParaRPr lang="es-ES" dirty="0"/>
          </a:p>
        </p:txBody>
      </p:sp>
    </p:spTree>
    <p:extLst>
      <p:ext uri="{BB962C8B-B14F-4D97-AF65-F5344CB8AC3E}">
        <p14:creationId xmlns:p14="http://schemas.microsoft.com/office/powerpoint/2010/main" val="28004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a:t>
            </a:fld>
            <a:endParaRPr lang="es-ES" dirty="0"/>
          </a:p>
        </p:txBody>
      </p:sp>
    </p:spTree>
    <p:extLst>
      <p:ext uri="{BB962C8B-B14F-4D97-AF65-F5344CB8AC3E}">
        <p14:creationId xmlns:p14="http://schemas.microsoft.com/office/powerpoint/2010/main" val="2690147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a:t>
            </a:fld>
            <a:endParaRPr lang="es-ES" dirty="0"/>
          </a:p>
        </p:txBody>
      </p:sp>
    </p:spTree>
    <p:extLst>
      <p:ext uri="{BB962C8B-B14F-4D97-AF65-F5344CB8AC3E}">
        <p14:creationId xmlns:p14="http://schemas.microsoft.com/office/powerpoint/2010/main" val="1893295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a:t>
            </a:fld>
            <a:endParaRPr lang="es-ES" dirty="0"/>
          </a:p>
        </p:txBody>
      </p:sp>
    </p:spTree>
    <p:extLst>
      <p:ext uri="{BB962C8B-B14F-4D97-AF65-F5344CB8AC3E}">
        <p14:creationId xmlns:p14="http://schemas.microsoft.com/office/powerpoint/2010/main" val="3004297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a:t>
            </a:fld>
            <a:endParaRPr lang="es-ES" dirty="0"/>
          </a:p>
        </p:txBody>
      </p:sp>
    </p:spTree>
    <p:extLst>
      <p:ext uri="{BB962C8B-B14F-4D97-AF65-F5344CB8AC3E}">
        <p14:creationId xmlns:p14="http://schemas.microsoft.com/office/powerpoint/2010/main" val="3841737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16</a:t>
            </a:fld>
            <a:endParaRPr lang="es-ES" dirty="0"/>
          </a:p>
        </p:txBody>
      </p:sp>
    </p:spTree>
    <p:extLst>
      <p:ext uri="{BB962C8B-B14F-4D97-AF65-F5344CB8AC3E}">
        <p14:creationId xmlns:p14="http://schemas.microsoft.com/office/powerpoint/2010/main" val="967325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17</a:t>
            </a:fld>
            <a:endParaRPr lang="es-ES" dirty="0"/>
          </a:p>
        </p:txBody>
      </p:sp>
    </p:spTree>
    <p:extLst>
      <p:ext uri="{BB962C8B-B14F-4D97-AF65-F5344CB8AC3E}">
        <p14:creationId xmlns:p14="http://schemas.microsoft.com/office/powerpoint/2010/main" val="3375901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18</a:t>
            </a:fld>
            <a:endParaRPr lang="es-ES" dirty="0"/>
          </a:p>
        </p:txBody>
      </p:sp>
    </p:spTree>
    <p:extLst>
      <p:ext uri="{BB962C8B-B14F-4D97-AF65-F5344CB8AC3E}">
        <p14:creationId xmlns:p14="http://schemas.microsoft.com/office/powerpoint/2010/main" val="3506392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19</a:t>
            </a:fld>
            <a:endParaRPr lang="es-ES" dirty="0"/>
          </a:p>
        </p:txBody>
      </p:sp>
    </p:spTree>
    <p:extLst>
      <p:ext uri="{BB962C8B-B14F-4D97-AF65-F5344CB8AC3E}">
        <p14:creationId xmlns:p14="http://schemas.microsoft.com/office/powerpoint/2010/main" val="3013638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21</a:t>
            </a:fld>
            <a:endParaRPr lang="es-ES" dirty="0"/>
          </a:p>
        </p:txBody>
      </p:sp>
    </p:spTree>
    <p:extLst>
      <p:ext uri="{BB962C8B-B14F-4D97-AF65-F5344CB8AC3E}">
        <p14:creationId xmlns:p14="http://schemas.microsoft.com/office/powerpoint/2010/main" val="3251976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22</a:t>
            </a:fld>
            <a:endParaRPr lang="es-ES" dirty="0"/>
          </a:p>
        </p:txBody>
      </p:sp>
    </p:spTree>
    <p:extLst>
      <p:ext uri="{BB962C8B-B14F-4D97-AF65-F5344CB8AC3E}">
        <p14:creationId xmlns:p14="http://schemas.microsoft.com/office/powerpoint/2010/main" val="4251790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23</a:t>
            </a:fld>
            <a:endParaRPr lang="es-ES" dirty="0"/>
          </a:p>
        </p:txBody>
      </p:sp>
    </p:spTree>
    <p:extLst>
      <p:ext uri="{BB962C8B-B14F-4D97-AF65-F5344CB8AC3E}">
        <p14:creationId xmlns:p14="http://schemas.microsoft.com/office/powerpoint/2010/main" val="3465614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24</a:t>
            </a:fld>
            <a:endParaRPr lang="es-ES" dirty="0"/>
          </a:p>
        </p:txBody>
      </p:sp>
    </p:spTree>
    <p:extLst>
      <p:ext uri="{BB962C8B-B14F-4D97-AF65-F5344CB8AC3E}">
        <p14:creationId xmlns:p14="http://schemas.microsoft.com/office/powerpoint/2010/main" val="3746828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25</a:t>
            </a:fld>
            <a:endParaRPr lang="es-ES" dirty="0"/>
          </a:p>
        </p:txBody>
      </p:sp>
    </p:spTree>
    <p:extLst>
      <p:ext uri="{BB962C8B-B14F-4D97-AF65-F5344CB8AC3E}">
        <p14:creationId xmlns:p14="http://schemas.microsoft.com/office/powerpoint/2010/main" val="98367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26</a:t>
            </a:fld>
            <a:endParaRPr lang="es-ES" dirty="0"/>
          </a:p>
        </p:txBody>
      </p:sp>
    </p:spTree>
    <p:extLst>
      <p:ext uri="{BB962C8B-B14F-4D97-AF65-F5344CB8AC3E}">
        <p14:creationId xmlns:p14="http://schemas.microsoft.com/office/powerpoint/2010/main" val="86775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27</a:t>
            </a:fld>
            <a:endParaRPr lang="es-ES" dirty="0"/>
          </a:p>
        </p:txBody>
      </p:sp>
    </p:spTree>
    <p:extLst>
      <p:ext uri="{BB962C8B-B14F-4D97-AF65-F5344CB8AC3E}">
        <p14:creationId xmlns:p14="http://schemas.microsoft.com/office/powerpoint/2010/main" val="249284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28</a:t>
            </a:fld>
            <a:endParaRPr lang="es-ES" dirty="0"/>
          </a:p>
        </p:txBody>
      </p:sp>
    </p:spTree>
    <p:extLst>
      <p:ext uri="{BB962C8B-B14F-4D97-AF65-F5344CB8AC3E}">
        <p14:creationId xmlns:p14="http://schemas.microsoft.com/office/powerpoint/2010/main" val="3776650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29</a:t>
            </a:fld>
            <a:endParaRPr lang="es-ES" dirty="0"/>
          </a:p>
        </p:txBody>
      </p:sp>
    </p:spTree>
    <p:extLst>
      <p:ext uri="{BB962C8B-B14F-4D97-AF65-F5344CB8AC3E}">
        <p14:creationId xmlns:p14="http://schemas.microsoft.com/office/powerpoint/2010/main" val="3898063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30</a:t>
            </a:fld>
            <a:endParaRPr lang="es-ES" dirty="0"/>
          </a:p>
        </p:txBody>
      </p:sp>
    </p:spTree>
    <p:extLst>
      <p:ext uri="{BB962C8B-B14F-4D97-AF65-F5344CB8AC3E}">
        <p14:creationId xmlns:p14="http://schemas.microsoft.com/office/powerpoint/2010/main" val="3598244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31</a:t>
            </a:fld>
            <a:endParaRPr lang="es-ES" dirty="0"/>
          </a:p>
        </p:txBody>
      </p:sp>
    </p:spTree>
    <p:extLst>
      <p:ext uri="{BB962C8B-B14F-4D97-AF65-F5344CB8AC3E}">
        <p14:creationId xmlns:p14="http://schemas.microsoft.com/office/powerpoint/2010/main" val="1118032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32</a:t>
            </a:fld>
            <a:endParaRPr lang="es-ES" dirty="0"/>
          </a:p>
        </p:txBody>
      </p:sp>
    </p:spTree>
    <p:extLst>
      <p:ext uri="{BB962C8B-B14F-4D97-AF65-F5344CB8AC3E}">
        <p14:creationId xmlns:p14="http://schemas.microsoft.com/office/powerpoint/2010/main" val="2586154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33</a:t>
            </a:fld>
            <a:endParaRPr lang="es-ES" dirty="0"/>
          </a:p>
        </p:txBody>
      </p:sp>
    </p:spTree>
    <p:extLst>
      <p:ext uri="{BB962C8B-B14F-4D97-AF65-F5344CB8AC3E}">
        <p14:creationId xmlns:p14="http://schemas.microsoft.com/office/powerpoint/2010/main" val="1608290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34</a:t>
            </a:fld>
            <a:endParaRPr lang="es-ES" dirty="0"/>
          </a:p>
        </p:txBody>
      </p:sp>
    </p:spTree>
    <p:extLst>
      <p:ext uri="{BB962C8B-B14F-4D97-AF65-F5344CB8AC3E}">
        <p14:creationId xmlns:p14="http://schemas.microsoft.com/office/powerpoint/2010/main" val="2062362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35</a:t>
            </a:fld>
            <a:endParaRPr lang="es-ES" dirty="0"/>
          </a:p>
        </p:txBody>
      </p:sp>
    </p:spTree>
    <p:extLst>
      <p:ext uri="{BB962C8B-B14F-4D97-AF65-F5344CB8AC3E}">
        <p14:creationId xmlns:p14="http://schemas.microsoft.com/office/powerpoint/2010/main" val="29107851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36</a:t>
            </a:fld>
            <a:endParaRPr lang="es-ES" dirty="0"/>
          </a:p>
        </p:txBody>
      </p:sp>
    </p:spTree>
    <p:extLst>
      <p:ext uri="{BB962C8B-B14F-4D97-AF65-F5344CB8AC3E}">
        <p14:creationId xmlns:p14="http://schemas.microsoft.com/office/powerpoint/2010/main" val="2326819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37</a:t>
            </a:fld>
            <a:endParaRPr lang="es-ES" dirty="0"/>
          </a:p>
        </p:txBody>
      </p:sp>
    </p:spTree>
    <p:extLst>
      <p:ext uri="{BB962C8B-B14F-4D97-AF65-F5344CB8AC3E}">
        <p14:creationId xmlns:p14="http://schemas.microsoft.com/office/powerpoint/2010/main" val="36992421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38</a:t>
            </a:fld>
            <a:endParaRPr lang="es-ES" dirty="0"/>
          </a:p>
        </p:txBody>
      </p:sp>
    </p:spTree>
    <p:extLst>
      <p:ext uri="{BB962C8B-B14F-4D97-AF65-F5344CB8AC3E}">
        <p14:creationId xmlns:p14="http://schemas.microsoft.com/office/powerpoint/2010/main" val="22670276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39</a:t>
            </a:fld>
            <a:endParaRPr lang="es-ES" dirty="0"/>
          </a:p>
        </p:txBody>
      </p:sp>
    </p:spTree>
    <p:extLst>
      <p:ext uri="{BB962C8B-B14F-4D97-AF65-F5344CB8AC3E}">
        <p14:creationId xmlns:p14="http://schemas.microsoft.com/office/powerpoint/2010/main" val="25668524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Flower Festival in Vlakhernskoye-Kuzminki.</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40</a:t>
            </a:fld>
            <a:endParaRPr lang="es-ES" dirty="0"/>
          </a:p>
        </p:txBody>
      </p:sp>
    </p:spTree>
    <p:extLst>
      <p:ext uri="{BB962C8B-B14F-4D97-AF65-F5344CB8AC3E}">
        <p14:creationId xmlns:p14="http://schemas.microsoft.com/office/powerpoint/2010/main" val="19427929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43</a:t>
            </a:fld>
            <a:endParaRPr lang="es-ES" dirty="0"/>
          </a:p>
        </p:txBody>
      </p:sp>
    </p:spTree>
    <p:extLst>
      <p:ext uri="{BB962C8B-B14F-4D97-AF65-F5344CB8AC3E}">
        <p14:creationId xmlns:p14="http://schemas.microsoft.com/office/powerpoint/2010/main" val="2560775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44</a:t>
            </a:fld>
            <a:endParaRPr lang="es-ES" dirty="0"/>
          </a:p>
        </p:txBody>
      </p:sp>
    </p:spTree>
    <p:extLst>
      <p:ext uri="{BB962C8B-B14F-4D97-AF65-F5344CB8AC3E}">
        <p14:creationId xmlns:p14="http://schemas.microsoft.com/office/powerpoint/2010/main" val="2299936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Gardens.--Sculpture-Park-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45</a:t>
            </a:fld>
            <a:endParaRPr lang="es-ES" dirty="0"/>
          </a:p>
        </p:txBody>
      </p:sp>
    </p:spTree>
    <p:extLst>
      <p:ext uri="{BB962C8B-B14F-4D97-AF65-F5344CB8AC3E}">
        <p14:creationId xmlns:p14="http://schemas.microsoft.com/office/powerpoint/2010/main" val="7795058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Gardens.--Sculpture-Park-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46</a:t>
            </a:fld>
            <a:endParaRPr lang="es-ES" dirty="0"/>
          </a:p>
        </p:txBody>
      </p:sp>
    </p:spTree>
    <p:extLst>
      <p:ext uri="{BB962C8B-B14F-4D97-AF65-F5344CB8AC3E}">
        <p14:creationId xmlns:p14="http://schemas.microsoft.com/office/powerpoint/2010/main" val="15046001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Gardens.--Sculpture-Park-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47</a:t>
            </a:fld>
            <a:endParaRPr lang="es-ES" dirty="0"/>
          </a:p>
        </p:txBody>
      </p:sp>
    </p:spTree>
    <p:extLst>
      <p:ext uri="{BB962C8B-B14F-4D97-AF65-F5344CB8AC3E}">
        <p14:creationId xmlns:p14="http://schemas.microsoft.com/office/powerpoint/2010/main" val="41275019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a-DK" dirty="0"/>
              <a:t>Kuskovo Pak Gardens.--</a:t>
            </a:r>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48</a:t>
            </a:fld>
            <a:endParaRPr lang="es-ES" dirty="0"/>
          </a:p>
        </p:txBody>
      </p:sp>
    </p:spTree>
    <p:extLst>
      <p:ext uri="{BB962C8B-B14F-4D97-AF65-F5344CB8AC3E}">
        <p14:creationId xmlns:p14="http://schemas.microsoft.com/office/powerpoint/2010/main" val="2913632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49</a:t>
            </a:fld>
            <a:endParaRPr lang="es-ES" dirty="0"/>
          </a:p>
        </p:txBody>
      </p:sp>
    </p:spTree>
    <p:extLst>
      <p:ext uri="{BB962C8B-B14F-4D97-AF65-F5344CB8AC3E}">
        <p14:creationId xmlns:p14="http://schemas.microsoft.com/office/powerpoint/2010/main" val="25984739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50</a:t>
            </a:fld>
            <a:endParaRPr lang="es-ES" dirty="0"/>
          </a:p>
        </p:txBody>
      </p:sp>
    </p:spTree>
    <p:extLst>
      <p:ext uri="{BB962C8B-B14F-4D97-AF65-F5344CB8AC3E}">
        <p14:creationId xmlns:p14="http://schemas.microsoft.com/office/powerpoint/2010/main" val="34463039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51</a:t>
            </a:fld>
            <a:endParaRPr lang="es-ES" dirty="0"/>
          </a:p>
        </p:txBody>
      </p:sp>
    </p:spTree>
    <p:extLst>
      <p:ext uri="{BB962C8B-B14F-4D97-AF65-F5344CB8AC3E}">
        <p14:creationId xmlns:p14="http://schemas.microsoft.com/office/powerpoint/2010/main" val="31466265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Kuskovo Pak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52</a:t>
            </a:fld>
            <a:endParaRPr lang="es-ES" dirty="0"/>
          </a:p>
        </p:txBody>
      </p:sp>
    </p:spTree>
    <p:extLst>
      <p:ext uri="{BB962C8B-B14F-4D97-AF65-F5344CB8AC3E}">
        <p14:creationId xmlns:p14="http://schemas.microsoft.com/office/powerpoint/2010/main" val="27598248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LyubliMoscow Lyublino Palace</a:t>
            </a:r>
          </a:p>
          <a:p>
            <a:endParaRPr lang="es-ES" dirty="0"/>
          </a:p>
          <a:p>
            <a:r>
              <a:rPr lang="es-ES" dirty="0"/>
              <a:t>Moscow Lyublino Palace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58</a:t>
            </a:fld>
            <a:endParaRPr lang="es-ES" dirty="0"/>
          </a:p>
        </p:txBody>
      </p:sp>
    </p:spTree>
    <p:extLst>
      <p:ext uri="{BB962C8B-B14F-4D97-AF65-F5344CB8AC3E}">
        <p14:creationId xmlns:p14="http://schemas.microsoft.com/office/powerpoint/2010/main" val="22790555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59</a:t>
            </a:fld>
            <a:endParaRPr lang="es-ES" dirty="0"/>
          </a:p>
        </p:txBody>
      </p:sp>
    </p:spTree>
    <p:extLst>
      <p:ext uri="{BB962C8B-B14F-4D97-AF65-F5344CB8AC3E}">
        <p14:creationId xmlns:p14="http://schemas.microsoft.com/office/powerpoint/2010/main" val="15831193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60</a:t>
            </a:fld>
            <a:endParaRPr lang="es-ES" dirty="0"/>
          </a:p>
        </p:txBody>
      </p:sp>
    </p:spTree>
    <p:extLst>
      <p:ext uri="{BB962C8B-B14F-4D97-AF65-F5344CB8AC3E}">
        <p14:creationId xmlns:p14="http://schemas.microsoft.com/office/powerpoint/2010/main" val="15706977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r>
              <a:rPr lang="es-ES" dirty="0"/>
              <a:t>Moscow Lyublino Palace</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61</a:t>
            </a:fld>
            <a:endParaRPr lang="es-ES" dirty="0"/>
          </a:p>
        </p:txBody>
      </p:sp>
    </p:spTree>
    <p:extLst>
      <p:ext uri="{BB962C8B-B14F-4D97-AF65-F5344CB8AC3E}">
        <p14:creationId xmlns:p14="http://schemas.microsoft.com/office/powerpoint/2010/main" val="17830073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62</a:t>
            </a:fld>
            <a:endParaRPr lang="es-ES" dirty="0"/>
          </a:p>
        </p:txBody>
      </p:sp>
    </p:spTree>
    <p:extLst>
      <p:ext uri="{BB962C8B-B14F-4D97-AF65-F5344CB8AC3E}">
        <p14:creationId xmlns:p14="http://schemas.microsoft.com/office/powerpoint/2010/main" val="25709044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63</a:t>
            </a:fld>
            <a:endParaRPr lang="es-ES" dirty="0"/>
          </a:p>
        </p:txBody>
      </p:sp>
    </p:spTree>
    <p:extLst>
      <p:ext uri="{BB962C8B-B14F-4D97-AF65-F5344CB8AC3E}">
        <p14:creationId xmlns:p14="http://schemas.microsoft.com/office/powerpoint/2010/main" val="27880980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Moscow,.-Lyublino_Palace</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64</a:t>
            </a:fld>
            <a:endParaRPr lang="es-ES" dirty="0"/>
          </a:p>
        </p:txBody>
      </p:sp>
    </p:spTree>
    <p:extLst>
      <p:ext uri="{BB962C8B-B14F-4D97-AF65-F5344CB8AC3E}">
        <p14:creationId xmlns:p14="http://schemas.microsoft.com/office/powerpoint/2010/main" val="7497326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a:t>
            </a:r>
            <a:r>
              <a:rPr lang="es-ES" baseline="0" dirty="0"/>
              <a:t> </a:t>
            </a:r>
            <a:r>
              <a:rPr lang="es-ES" dirty="0"/>
              <a:t>Lyublino</a:t>
            </a:r>
            <a:r>
              <a:rPr lang="es-ES" baseline="0" dirty="0"/>
              <a:t> </a:t>
            </a:r>
            <a:r>
              <a:rPr lang="es-ES" dirty="0"/>
              <a:t>Palace</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65</a:t>
            </a:fld>
            <a:endParaRPr lang="es-ES" dirty="0"/>
          </a:p>
        </p:txBody>
      </p:sp>
    </p:spTree>
    <p:extLst>
      <p:ext uri="{BB962C8B-B14F-4D97-AF65-F5344CB8AC3E}">
        <p14:creationId xmlns:p14="http://schemas.microsoft.com/office/powerpoint/2010/main" val="22388725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66</a:t>
            </a:fld>
            <a:endParaRPr lang="es-ES" dirty="0"/>
          </a:p>
        </p:txBody>
      </p:sp>
    </p:spTree>
    <p:extLst>
      <p:ext uri="{BB962C8B-B14F-4D97-AF65-F5344CB8AC3E}">
        <p14:creationId xmlns:p14="http://schemas.microsoft.com/office/powerpoint/2010/main" val="911482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67</a:t>
            </a:fld>
            <a:endParaRPr lang="es-ES" dirty="0"/>
          </a:p>
        </p:txBody>
      </p:sp>
    </p:spTree>
    <p:extLst>
      <p:ext uri="{BB962C8B-B14F-4D97-AF65-F5344CB8AC3E}">
        <p14:creationId xmlns:p14="http://schemas.microsoft.com/office/powerpoint/2010/main" val="42168559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Moscow Lyublino Palace</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68</a:t>
            </a:fld>
            <a:endParaRPr lang="es-ES" dirty="0"/>
          </a:p>
        </p:txBody>
      </p:sp>
    </p:spTree>
    <p:extLst>
      <p:ext uri="{BB962C8B-B14F-4D97-AF65-F5344CB8AC3E}">
        <p14:creationId xmlns:p14="http://schemas.microsoft.com/office/powerpoint/2010/main" val="11998278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83</a:t>
            </a:fld>
            <a:endParaRPr lang="es-ES" dirty="0"/>
          </a:p>
        </p:txBody>
      </p:sp>
    </p:spTree>
    <p:extLst>
      <p:ext uri="{BB962C8B-B14F-4D97-AF65-F5344CB8AC3E}">
        <p14:creationId xmlns:p14="http://schemas.microsoft.com/office/powerpoint/2010/main" val="22490742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84</a:t>
            </a:fld>
            <a:endParaRPr lang="es-ES" dirty="0"/>
          </a:p>
        </p:txBody>
      </p:sp>
    </p:spTree>
    <p:extLst>
      <p:ext uri="{BB962C8B-B14F-4D97-AF65-F5344CB8AC3E}">
        <p14:creationId xmlns:p14="http://schemas.microsoft.com/office/powerpoint/2010/main" val="28034366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85</a:t>
            </a:fld>
            <a:endParaRPr lang="es-ES" dirty="0"/>
          </a:p>
        </p:txBody>
      </p:sp>
    </p:spTree>
    <p:extLst>
      <p:ext uri="{BB962C8B-B14F-4D97-AF65-F5344CB8AC3E}">
        <p14:creationId xmlns:p14="http://schemas.microsoft.com/office/powerpoint/2010/main" val="33386221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86</a:t>
            </a:fld>
            <a:endParaRPr lang="es-ES" dirty="0"/>
          </a:p>
        </p:txBody>
      </p:sp>
    </p:spTree>
    <p:extLst>
      <p:ext uri="{BB962C8B-B14F-4D97-AF65-F5344CB8AC3E}">
        <p14:creationId xmlns:p14="http://schemas.microsoft.com/office/powerpoint/2010/main" val="28124998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87</a:t>
            </a:fld>
            <a:endParaRPr lang="es-ES" dirty="0"/>
          </a:p>
        </p:txBody>
      </p:sp>
    </p:spTree>
    <p:extLst>
      <p:ext uri="{BB962C8B-B14F-4D97-AF65-F5344CB8AC3E}">
        <p14:creationId xmlns:p14="http://schemas.microsoft.com/office/powerpoint/2010/main" val="15584186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88</a:t>
            </a:fld>
            <a:endParaRPr lang="es-ES" dirty="0"/>
          </a:p>
        </p:txBody>
      </p:sp>
    </p:spTree>
    <p:extLst>
      <p:ext uri="{BB962C8B-B14F-4D97-AF65-F5344CB8AC3E}">
        <p14:creationId xmlns:p14="http://schemas.microsoft.com/office/powerpoint/2010/main" val="1792683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89</a:t>
            </a:fld>
            <a:endParaRPr lang="es-ES" dirty="0"/>
          </a:p>
        </p:txBody>
      </p:sp>
    </p:spTree>
    <p:extLst>
      <p:ext uri="{BB962C8B-B14F-4D97-AF65-F5344CB8AC3E}">
        <p14:creationId xmlns:p14="http://schemas.microsoft.com/office/powerpoint/2010/main" val="24824555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90</a:t>
            </a:fld>
            <a:endParaRPr lang="es-ES" dirty="0"/>
          </a:p>
        </p:txBody>
      </p:sp>
    </p:spTree>
    <p:extLst>
      <p:ext uri="{BB962C8B-B14F-4D97-AF65-F5344CB8AC3E}">
        <p14:creationId xmlns:p14="http://schemas.microsoft.com/office/powerpoint/2010/main" val="18862642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91</a:t>
            </a:fld>
            <a:endParaRPr lang="es-ES" dirty="0"/>
          </a:p>
        </p:txBody>
      </p:sp>
    </p:spTree>
    <p:extLst>
      <p:ext uri="{BB962C8B-B14F-4D97-AF65-F5344CB8AC3E}">
        <p14:creationId xmlns:p14="http://schemas.microsoft.com/office/powerpoint/2010/main" val="18717187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92</a:t>
            </a:fld>
            <a:endParaRPr lang="es-ES" dirty="0"/>
          </a:p>
        </p:txBody>
      </p:sp>
    </p:spTree>
    <p:extLst>
      <p:ext uri="{BB962C8B-B14F-4D97-AF65-F5344CB8AC3E}">
        <p14:creationId xmlns:p14="http://schemas.microsoft.com/office/powerpoint/2010/main" val="27869912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93</a:t>
            </a:fld>
            <a:endParaRPr lang="es-ES" dirty="0"/>
          </a:p>
        </p:txBody>
      </p:sp>
    </p:spTree>
    <p:extLst>
      <p:ext uri="{BB962C8B-B14F-4D97-AF65-F5344CB8AC3E}">
        <p14:creationId xmlns:p14="http://schemas.microsoft.com/office/powerpoint/2010/main" val="33147248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94</a:t>
            </a:fld>
            <a:endParaRPr lang="es-ES" dirty="0"/>
          </a:p>
        </p:txBody>
      </p:sp>
    </p:spTree>
    <p:extLst>
      <p:ext uri="{BB962C8B-B14F-4D97-AF65-F5344CB8AC3E}">
        <p14:creationId xmlns:p14="http://schemas.microsoft.com/office/powerpoint/2010/main" val="18872428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95</a:t>
            </a:fld>
            <a:endParaRPr lang="es-ES" dirty="0"/>
          </a:p>
        </p:txBody>
      </p:sp>
    </p:spTree>
    <p:extLst>
      <p:ext uri="{BB962C8B-B14F-4D97-AF65-F5344CB8AC3E}">
        <p14:creationId xmlns:p14="http://schemas.microsoft.com/office/powerpoint/2010/main" val="22473369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96</a:t>
            </a:fld>
            <a:endParaRPr lang="es-ES" dirty="0"/>
          </a:p>
        </p:txBody>
      </p:sp>
    </p:spTree>
    <p:extLst>
      <p:ext uri="{BB962C8B-B14F-4D97-AF65-F5344CB8AC3E}">
        <p14:creationId xmlns:p14="http://schemas.microsoft.com/office/powerpoint/2010/main" val="34548985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97</a:t>
            </a:fld>
            <a:endParaRPr lang="es-ES" dirty="0"/>
          </a:p>
        </p:txBody>
      </p:sp>
    </p:spTree>
    <p:extLst>
      <p:ext uri="{BB962C8B-B14F-4D97-AF65-F5344CB8AC3E}">
        <p14:creationId xmlns:p14="http://schemas.microsoft.com/office/powerpoint/2010/main" val="23125211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98</a:t>
            </a:fld>
            <a:endParaRPr lang="es-ES" dirty="0"/>
          </a:p>
        </p:txBody>
      </p:sp>
    </p:spTree>
    <p:extLst>
      <p:ext uri="{BB962C8B-B14F-4D97-AF65-F5344CB8AC3E}">
        <p14:creationId xmlns:p14="http://schemas.microsoft.com/office/powerpoint/2010/main" val="37575202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99</a:t>
            </a:fld>
            <a:endParaRPr lang="es-ES" dirty="0"/>
          </a:p>
        </p:txBody>
      </p:sp>
    </p:spTree>
    <p:extLst>
      <p:ext uri="{BB962C8B-B14F-4D97-AF65-F5344CB8AC3E}">
        <p14:creationId xmlns:p14="http://schemas.microsoft.com/office/powerpoint/2010/main" val="35755749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100</a:t>
            </a:fld>
            <a:endParaRPr lang="es-ES" dirty="0"/>
          </a:p>
        </p:txBody>
      </p:sp>
    </p:spTree>
    <p:extLst>
      <p:ext uri="{BB962C8B-B14F-4D97-AF65-F5344CB8AC3E}">
        <p14:creationId xmlns:p14="http://schemas.microsoft.com/office/powerpoint/2010/main" val="32933426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101</a:t>
            </a:fld>
            <a:endParaRPr lang="es-ES" dirty="0"/>
          </a:p>
        </p:txBody>
      </p:sp>
    </p:spTree>
    <p:extLst>
      <p:ext uri="{BB962C8B-B14F-4D97-AF65-F5344CB8AC3E}">
        <p14:creationId xmlns:p14="http://schemas.microsoft.com/office/powerpoint/2010/main" val="3242516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102</a:t>
            </a:fld>
            <a:endParaRPr lang="es-ES" dirty="0"/>
          </a:p>
        </p:txBody>
      </p:sp>
    </p:spTree>
    <p:extLst>
      <p:ext uri="{BB962C8B-B14F-4D97-AF65-F5344CB8AC3E}">
        <p14:creationId xmlns:p14="http://schemas.microsoft.com/office/powerpoint/2010/main" val="9571836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103</a:t>
            </a:fld>
            <a:endParaRPr lang="es-ES" dirty="0"/>
          </a:p>
        </p:txBody>
      </p:sp>
    </p:spTree>
    <p:extLst>
      <p:ext uri="{BB962C8B-B14F-4D97-AF65-F5344CB8AC3E}">
        <p14:creationId xmlns:p14="http://schemas.microsoft.com/office/powerpoint/2010/main" val="18721753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104</a:t>
            </a:fld>
            <a:endParaRPr lang="es-ES" dirty="0"/>
          </a:p>
        </p:txBody>
      </p:sp>
    </p:spTree>
    <p:extLst>
      <p:ext uri="{BB962C8B-B14F-4D97-AF65-F5344CB8AC3E}">
        <p14:creationId xmlns:p14="http://schemas.microsoft.com/office/powerpoint/2010/main" val="23395041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105</a:t>
            </a:fld>
            <a:endParaRPr lang="es-ES" dirty="0"/>
          </a:p>
        </p:txBody>
      </p:sp>
    </p:spTree>
    <p:extLst>
      <p:ext uri="{BB962C8B-B14F-4D97-AF65-F5344CB8AC3E}">
        <p14:creationId xmlns:p14="http://schemas.microsoft.com/office/powerpoint/2010/main" val="29566151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106</a:t>
            </a:fld>
            <a:endParaRPr lang="es-ES" dirty="0"/>
          </a:p>
        </p:txBody>
      </p:sp>
    </p:spTree>
    <p:extLst>
      <p:ext uri="{BB962C8B-B14F-4D97-AF65-F5344CB8AC3E}">
        <p14:creationId xmlns:p14="http://schemas.microsoft.com/office/powerpoint/2010/main" val="9297006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107</a:t>
            </a:fld>
            <a:endParaRPr lang="es-ES" dirty="0"/>
          </a:p>
        </p:txBody>
      </p:sp>
    </p:spTree>
    <p:extLst>
      <p:ext uri="{BB962C8B-B14F-4D97-AF65-F5344CB8AC3E}">
        <p14:creationId xmlns:p14="http://schemas.microsoft.com/office/powerpoint/2010/main" val="19476495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108</a:t>
            </a:fld>
            <a:endParaRPr lang="es-ES" dirty="0"/>
          </a:p>
        </p:txBody>
      </p:sp>
    </p:spTree>
    <p:extLst>
      <p:ext uri="{BB962C8B-B14F-4D97-AF65-F5344CB8AC3E}">
        <p14:creationId xmlns:p14="http://schemas.microsoft.com/office/powerpoint/2010/main" val="8751468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109</a:t>
            </a:fld>
            <a:endParaRPr lang="es-ES" dirty="0"/>
          </a:p>
        </p:txBody>
      </p:sp>
    </p:spTree>
    <p:extLst>
      <p:ext uri="{BB962C8B-B14F-4D97-AF65-F5344CB8AC3E}">
        <p14:creationId xmlns:p14="http://schemas.microsoft.com/office/powerpoint/2010/main" val="2214846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110</a:t>
            </a:fld>
            <a:endParaRPr lang="es-ES" dirty="0"/>
          </a:p>
        </p:txBody>
      </p:sp>
    </p:spTree>
    <p:extLst>
      <p:ext uri="{BB962C8B-B14F-4D97-AF65-F5344CB8AC3E}">
        <p14:creationId xmlns:p14="http://schemas.microsoft.com/office/powerpoint/2010/main" val="8057775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Pavlovsk Palace Gardens.-</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111</a:t>
            </a:fld>
            <a:endParaRPr lang="es-ES" dirty="0"/>
          </a:p>
        </p:txBody>
      </p:sp>
    </p:spTree>
    <p:extLst>
      <p:ext uri="{BB962C8B-B14F-4D97-AF65-F5344CB8AC3E}">
        <p14:creationId xmlns:p14="http://schemas.microsoft.com/office/powerpoint/2010/main" val="27462672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Rusia.-Summer Garden.</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118</a:t>
            </a:fld>
            <a:endParaRPr lang="es-ES" dirty="0"/>
          </a:p>
        </p:txBody>
      </p:sp>
    </p:spTree>
    <p:extLst>
      <p:ext uri="{BB962C8B-B14F-4D97-AF65-F5344CB8AC3E}">
        <p14:creationId xmlns:p14="http://schemas.microsoft.com/office/powerpoint/2010/main" val="35564500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Rusia.-Summer Garden.</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119</a:t>
            </a:fld>
            <a:endParaRPr lang="es-ES" dirty="0"/>
          </a:p>
        </p:txBody>
      </p:sp>
    </p:spTree>
    <p:extLst>
      <p:ext uri="{BB962C8B-B14F-4D97-AF65-F5344CB8AC3E}">
        <p14:creationId xmlns:p14="http://schemas.microsoft.com/office/powerpoint/2010/main" val="38844835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Rusia.-Summer Garden.</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120</a:t>
            </a:fld>
            <a:endParaRPr lang="es-ES" dirty="0"/>
          </a:p>
        </p:txBody>
      </p:sp>
    </p:spTree>
    <p:extLst>
      <p:ext uri="{BB962C8B-B14F-4D97-AF65-F5344CB8AC3E}">
        <p14:creationId xmlns:p14="http://schemas.microsoft.com/office/powerpoint/2010/main" val="41781123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Rusia.-Summer Garden.</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121</a:t>
            </a:fld>
            <a:endParaRPr lang="es-ES" dirty="0"/>
          </a:p>
        </p:txBody>
      </p:sp>
    </p:spTree>
    <p:extLst>
      <p:ext uri="{BB962C8B-B14F-4D97-AF65-F5344CB8AC3E}">
        <p14:creationId xmlns:p14="http://schemas.microsoft.com/office/powerpoint/2010/main" val="38188675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122</a:t>
            </a:fld>
            <a:endParaRPr lang="es-ES" dirty="0"/>
          </a:p>
        </p:txBody>
      </p:sp>
    </p:spTree>
    <p:extLst>
      <p:ext uri="{BB962C8B-B14F-4D97-AF65-F5344CB8AC3E}">
        <p14:creationId xmlns:p14="http://schemas.microsoft.com/office/powerpoint/2010/main" val="16645115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123</a:t>
            </a:fld>
            <a:endParaRPr lang="es-ES" dirty="0"/>
          </a:p>
        </p:txBody>
      </p:sp>
    </p:spTree>
    <p:extLst>
      <p:ext uri="{BB962C8B-B14F-4D97-AF65-F5344CB8AC3E}">
        <p14:creationId xmlns:p14="http://schemas.microsoft.com/office/powerpoint/2010/main" val="36731744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124</a:t>
            </a:fld>
            <a:endParaRPr lang="es-ES" dirty="0"/>
          </a:p>
        </p:txBody>
      </p:sp>
    </p:spTree>
    <p:extLst>
      <p:ext uri="{BB962C8B-B14F-4D97-AF65-F5344CB8AC3E}">
        <p14:creationId xmlns:p14="http://schemas.microsoft.com/office/powerpoint/2010/main" val="19472898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125</a:t>
            </a:fld>
            <a:endParaRPr lang="es-ES" dirty="0"/>
          </a:p>
        </p:txBody>
      </p:sp>
    </p:spTree>
    <p:extLst>
      <p:ext uri="{BB962C8B-B14F-4D97-AF65-F5344CB8AC3E}">
        <p14:creationId xmlns:p14="http://schemas.microsoft.com/office/powerpoint/2010/main" val="255450641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130</a:t>
            </a:fld>
            <a:endParaRPr lang="es-ES" dirty="0"/>
          </a:p>
        </p:txBody>
      </p:sp>
    </p:spTree>
    <p:extLst>
      <p:ext uri="{BB962C8B-B14F-4D97-AF65-F5344CB8AC3E}">
        <p14:creationId xmlns:p14="http://schemas.microsoft.com/office/powerpoint/2010/main" val="16671328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131</a:t>
            </a:fld>
            <a:endParaRPr lang="es-ES" dirty="0"/>
          </a:p>
        </p:txBody>
      </p:sp>
    </p:spTree>
    <p:extLst>
      <p:ext uri="{BB962C8B-B14F-4D97-AF65-F5344CB8AC3E}">
        <p14:creationId xmlns:p14="http://schemas.microsoft.com/office/powerpoint/2010/main" val="7962081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Palace  Park.</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132</a:t>
            </a:fld>
            <a:endParaRPr lang="es-ES" dirty="0"/>
          </a:p>
        </p:txBody>
      </p:sp>
    </p:spTree>
    <p:extLst>
      <p:ext uri="{BB962C8B-B14F-4D97-AF65-F5344CB8AC3E}">
        <p14:creationId xmlns:p14="http://schemas.microsoft.com/office/powerpoint/2010/main" val="34755798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133</a:t>
            </a:fld>
            <a:endParaRPr lang="es-ES" dirty="0"/>
          </a:p>
        </p:txBody>
      </p:sp>
    </p:spTree>
    <p:extLst>
      <p:ext uri="{BB962C8B-B14F-4D97-AF65-F5344CB8AC3E}">
        <p14:creationId xmlns:p14="http://schemas.microsoft.com/office/powerpoint/2010/main" val="20648168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134</a:t>
            </a:fld>
            <a:endParaRPr lang="es-ES" dirty="0"/>
          </a:p>
        </p:txBody>
      </p:sp>
    </p:spTree>
    <p:extLst>
      <p:ext uri="{BB962C8B-B14F-4D97-AF65-F5344CB8AC3E}">
        <p14:creationId xmlns:p14="http://schemas.microsoft.com/office/powerpoint/2010/main" val="5354256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135</a:t>
            </a:fld>
            <a:endParaRPr lang="es-ES" dirty="0"/>
          </a:p>
        </p:txBody>
      </p:sp>
    </p:spTree>
    <p:extLst>
      <p:ext uri="{BB962C8B-B14F-4D97-AF65-F5344CB8AC3E}">
        <p14:creationId xmlns:p14="http://schemas.microsoft.com/office/powerpoint/2010/main" val="160072565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136</a:t>
            </a:fld>
            <a:endParaRPr lang="es-ES" dirty="0"/>
          </a:p>
        </p:txBody>
      </p:sp>
    </p:spTree>
    <p:extLst>
      <p:ext uri="{BB962C8B-B14F-4D97-AF65-F5344CB8AC3E}">
        <p14:creationId xmlns:p14="http://schemas.microsoft.com/office/powerpoint/2010/main" val="17995061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137</a:t>
            </a:fld>
            <a:endParaRPr lang="es-ES" dirty="0"/>
          </a:p>
        </p:txBody>
      </p:sp>
    </p:spTree>
    <p:extLst>
      <p:ext uri="{BB962C8B-B14F-4D97-AF65-F5344CB8AC3E}">
        <p14:creationId xmlns:p14="http://schemas.microsoft.com/office/powerpoint/2010/main" val="40337368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138</a:t>
            </a:fld>
            <a:endParaRPr lang="es-ES" dirty="0"/>
          </a:p>
        </p:txBody>
      </p:sp>
    </p:spTree>
    <p:extLst>
      <p:ext uri="{BB962C8B-B14F-4D97-AF65-F5344CB8AC3E}">
        <p14:creationId xmlns:p14="http://schemas.microsoft.com/office/powerpoint/2010/main" val="28688223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139</a:t>
            </a:fld>
            <a:endParaRPr lang="es-ES" dirty="0"/>
          </a:p>
        </p:txBody>
      </p:sp>
    </p:spTree>
    <p:extLst>
      <p:ext uri="{BB962C8B-B14F-4D97-AF65-F5344CB8AC3E}">
        <p14:creationId xmlns:p14="http://schemas.microsoft.com/office/powerpoint/2010/main" val="25050776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140</a:t>
            </a:fld>
            <a:endParaRPr lang="es-ES" dirty="0"/>
          </a:p>
        </p:txBody>
      </p:sp>
    </p:spTree>
    <p:extLst>
      <p:ext uri="{BB962C8B-B14F-4D97-AF65-F5344CB8AC3E}">
        <p14:creationId xmlns:p14="http://schemas.microsoft.com/office/powerpoint/2010/main" val="183272790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141</a:t>
            </a:fld>
            <a:endParaRPr lang="es-ES" dirty="0"/>
          </a:p>
        </p:txBody>
      </p:sp>
    </p:spTree>
    <p:extLst>
      <p:ext uri="{BB962C8B-B14F-4D97-AF65-F5344CB8AC3E}">
        <p14:creationId xmlns:p14="http://schemas.microsoft.com/office/powerpoint/2010/main" val="228516397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142</a:t>
            </a:fld>
            <a:endParaRPr lang="es-ES" dirty="0"/>
          </a:p>
        </p:txBody>
      </p:sp>
    </p:spTree>
    <p:extLst>
      <p:ext uri="{BB962C8B-B14F-4D97-AF65-F5344CB8AC3E}">
        <p14:creationId xmlns:p14="http://schemas.microsoft.com/office/powerpoint/2010/main" val="227355207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143</a:t>
            </a:fld>
            <a:endParaRPr lang="es-ES" dirty="0"/>
          </a:p>
        </p:txBody>
      </p:sp>
    </p:spTree>
    <p:extLst>
      <p:ext uri="{BB962C8B-B14F-4D97-AF65-F5344CB8AC3E}">
        <p14:creationId xmlns:p14="http://schemas.microsoft.com/office/powerpoint/2010/main" val="285109647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144</a:t>
            </a:fld>
            <a:endParaRPr lang="es-ES" dirty="0"/>
          </a:p>
        </p:txBody>
      </p:sp>
    </p:spTree>
    <p:extLst>
      <p:ext uri="{BB962C8B-B14F-4D97-AF65-F5344CB8AC3E}">
        <p14:creationId xmlns:p14="http://schemas.microsoft.com/office/powerpoint/2010/main" val="18804232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145</a:t>
            </a:fld>
            <a:endParaRPr lang="es-ES" dirty="0"/>
          </a:p>
        </p:txBody>
      </p:sp>
    </p:spTree>
    <p:extLst>
      <p:ext uri="{BB962C8B-B14F-4D97-AF65-F5344CB8AC3E}">
        <p14:creationId xmlns:p14="http://schemas.microsoft.com/office/powerpoint/2010/main" val="37344158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Palace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146</a:t>
            </a:fld>
            <a:endParaRPr lang="es-ES" dirty="0"/>
          </a:p>
        </p:txBody>
      </p:sp>
    </p:spTree>
    <p:extLst>
      <p:ext uri="{BB962C8B-B14F-4D97-AF65-F5344CB8AC3E}">
        <p14:creationId xmlns:p14="http://schemas.microsoft.com/office/powerpoint/2010/main" val="281179039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Palace  Park.</a:t>
            </a:r>
          </a:p>
          <a:p>
            <a:endParaRPr lang="es-ES" dirty="0"/>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147</a:t>
            </a:fld>
            <a:endParaRPr lang="es-ES" dirty="0"/>
          </a:p>
        </p:txBody>
      </p:sp>
    </p:spTree>
    <p:extLst>
      <p:ext uri="{BB962C8B-B14F-4D97-AF65-F5344CB8AC3E}">
        <p14:creationId xmlns:p14="http://schemas.microsoft.com/office/powerpoint/2010/main" val="147498948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148</a:t>
            </a:fld>
            <a:endParaRPr lang="es-ES" dirty="0"/>
          </a:p>
        </p:txBody>
      </p:sp>
    </p:spTree>
    <p:extLst>
      <p:ext uri="{BB962C8B-B14F-4D97-AF65-F5344CB8AC3E}">
        <p14:creationId xmlns:p14="http://schemas.microsoft.com/office/powerpoint/2010/main" val="26469646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149</a:t>
            </a:fld>
            <a:endParaRPr lang="es-ES" dirty="0"/>
          </a:p>
        </p:txBody>
      </p:sp>
    </p:spTree>
    <p:extLst>
      <p:ext uri="{BB962C8B-B14F-4D97-AF65-F5344CB8AC3E}">
        <p14:creationId xmlns:p14="http://schemas.microsoft.com/office/powerpoint/2010/main" val="3029895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150</a:t>
            </a:fld>
            <a:endParaRPr lang="es-ES" dirty="0"/>
          </a:p>
        </p:txBody>
      </p:sp>
    </p:spTree>
    <p:extLst>
      <p:ext uri="{BB962C8B-B14F-4D97-AF65-F5344CB8AC3E}">
        <p14:creationId xmlns:p14="http://schemas.microsoft.com/office/powerpoint/2010/main" val="213823140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151</a:t>
            </a:fld>
            <a:endParaRPr lang="es-ES" dirty="0"/>
          </a:p>
        </p:txBody>
      </p:sp>
    </p:spTree>
    <p:extLst>
      <p:ext uri="{BB962C8B-B14F-4D97-AF65-F5344CB8AC3E}">
        <p14:creationId xmlns:p14="http://schemas.microsoft.com/office/powerpoint/2010/main" val="1989264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152</a:t>
            </a:fld>
            <a:endParaRPr lang="es-ES" dirty="0"/>
          </a:p>
        </p:txBody>
      </p:sp>
    </p:spTree>
    <p:extLst>
      <p:ext uri="{BB962C8B-B14F-4D97-AF65-F5344CB8AC3E}">
        <p14:creationId xmlns:p14="http://schemas.microsoft.com/office/powerpoint/2010/main" val="332803949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153</a:t>
            </a:fld>
            <a:endParaRPr lang="es-ES" dirty="0"/>
          </a:p>
        </p:txBody>
      </p:sp>
    </p:spTree>
    <p:extLst>
      <p:ext uri="{BB962C8B-B14F-4D97-AF65-F5344CB8AC3E}">
        <p14:creationId xmlns:p14="http://schemas.microsoft.com/office/powerpoint/2010/main" val="254090030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154</a:t>
            </a:fld>
            <a:endParaRPr lang="es-ES" dirty="0"/>
          </a:p>
        </p:txBody>
      </p:sp>
    </p:spTree>
    <p:extLst>
      <p:ext uri="{BB962C8B-B14F-4D97-AF65-F5344CB8AC3E}">
        <p14:creationId xmlns:p14="http://schemas.microsoft.com/office/powerpoint/2010/main" val="2987105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155</a:t>
            </a:fld>
            <a:endParaRPr lang="es-ES" dirty="0"/>
          </a:p>
        </p:txBody>
      </p:sp>
    </p:spTree>
    <p:extLst>
      <p:ext uri="{BB962C8B-B14F-4D97-AF65-F5344CB8AC3E}">
        <p14:creationId xmlns:p14="http://schemas.microsoft.com/office/powerpoint/2010/main" val="288655197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156</a:t>
            </a:fld>
            <a:endParaRPr lang="es-ES" dirty="0"/>
          </a:p>
        </p:txBody>
      </p:sp>
    </p:spTree>
    <p:extLst>
      <p:ext uri="{BB962C8B-B14F-4D97-AF65-F5344CB8AC3E}">
        <p14:creationId xmlns:p14="http://schemas.microsoft.com/office/powerpoint/2010/main" val="366300548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157</a:t>
            </a:fld>
            <a:endParaRPr lang="es-ES" dirty="0"/>
          </a:p>
        </p:txBody>
      </p:sp>
    </p:spTree>
    <p:extLst>
      <p:ext uri="{BB962C8B-B14F-4D97-AF65-F5344CB8AC3E}">
        <p14:creationId xmlns:p14="http://schemas.microsoft.com/office/powerpoint/2010/main" val="299361698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158</a:t>
            </a:fld>
            <a:endParaRPr lang="es-ES" dirty="0"/>
          </a:p>
        </p:txBody>
      </p:sp>
    </p:spTree>
    <p:extLst>
      <p:ext uri="{BB962C8B-B14F-4D97-AF65-F5344CB8AC3E}">
        <p14:creationId xmlns:p14="http://schemas.microsoft.com/office/powerpoint/2010/main" val="155120618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Tsaritsyno Park</a:t>
            </a:r>
          </a:p>
        </p:txBody>
      </p:sp>
      <p:sp>
        <p:nvSpPr>
          <p:cNvPr id="4" name="3 Marcador de número de diapositiva"/>
          <p:cNvSpPr>
            <a:spLocks noGrp="1"/>
          </p:cNvSpPr>
          <p:nvPr>
            <p:ph type="sldNum" sz="quarter" idx="10"/>
          </p:nvPr>
        </p:nvSpPr>
        <p:spPr/>
        <p:txBody>
          <a:bodyPr/>
          <a:lstStyle/>
          <a:p>
            <a:fld id="{BECEB132-46C5-48CA-B4C6-16B3AC5412F4}" type="slidenum">
              <a:rPr lang="es-ES" smtClean="0"/>
              <a:t>159</a:t>
            </a:fld>
            <a:endParaRPr lang="es-ES" dirty="0"/>
          </a:p>
        </p:txBody>
      </p:sp>
    </p:spTree>
    <p:extLst>
      <p:ext uri="{BB962C8B-B14F-4D97-AF65-F5344CB8AC3E}">
        <p14:creationId xmlns:p14="http://schemas.microsoft.com/office/powerpoint/2010/main" val="1150598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390456" cy="2520280"/>
          </a:xfrm>
        </p:spPr>
        <p:txBody>
          <a:bodyPr>
            <a:noAutofit/>
          </a:bodyPr>
          <a:lstStyle/>
          <a:p>
            <a:r>
              <a:rPr lang="es-ES" sz="3200" dirty="0"/>
              <a:t>ASIA.-LA VUELTA AL MUNDO </a:t>
            </a:r>
            <a:r>
              <a:rPr lang="es-ES" sz="3200"/>
              <a:t>EN 885 </a:t>
            </a:r>
            <a:r>
              <a:rPr lang="es-ES" sz="3200" dirty="0"/>
              <a:t>JARDINES.-RUSIA.-</a:t>
            </a:r>
            <a:r>
              <a:rPr lang="es-ES" sz="2800" dirty="0"/>
              <a:t>Flower Festival in Vlakhernskoye-Kuzminki.-Kuskovo Park Gardens.-Moscow Lyublino Palace.-Rusia.-Summer Garden.-Tsaritsyno Park.-</a:t>
            </a:r>
          </a:p>
        </p:txBody>
      </p:sp>
      <p:sp>
        <p:nvSpPr>
          <p:cNvPr id="3" name="2 Subtítulo"/>
          <p:cNvSpPr>
            <a:spLocks noGrp="1"/>
          </p:cNvSpPr>
          <p:nvPr>
            <p:ph type="subTitle" idx="1"/>
          </p:nvPr>
        </p:nvSpPr>
        <p:spPr>
          <a:xfrm>
            <a:off x="2483768" y="5191472"/>
            <a:ext cx="453650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3000765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Flower Festival in Vlakhernskoye-Kuzminki.</a:t>
            </a:r>
          </a:p>
        </p:txBody>
      </p:sp>
      <p:sp>
        <p:nvSpPr>
          <p:cNvPr id="3" name="2 Marcador de contenido"/>
          <p:cNvSpPr>
            <a:spLocks noGrp="1"/>
          </p:cNvSpPr>
          <p:nvPr>
            <p:ph sz="quarter" idx="1"/>
          </p:nvPr>
        </p:nvSpPr>
        <p:spPr/>
        <p:txBody>
          <a:bodyPr>
            <a:normAutofit fontScale="92500"/>
          </a:bodyPr>
          <a:lstStyle/>
          <a:p>
            <a:r>
              <a:rPr lang="es-ES" dirty="0"/>
              <a:t>El segundo festival de Moscú de flores, que se ha abierto en Moscú el sábado, cuenta con la gran variedad de mundo de las flores. </a:t>
            </a:r>
          </a:p>
          <a:p>
            <a:r>
              <a:rPr lang="es-ES" dirty="0"/>
              <a:t>La exposición abarca más de 6.500 metros cuadrados en el parque histórico de Vlakhernskoye-Kuzminki. Decenas de flores adornan la finca y el estanque Kuzminki superior. </a:t>
            </a:r>
          </a:p>
          <a:p>
            <a:r>
              <a:rPr lang="es-ES" dirty="0"/>
              <a:t>Elementos de la siembra vertical, parterres en forma de animales, grandes plantas de invernadero y al aire libre, las pequeñas construcciones arquitectónicas y juegos infantiles se utilizan en la exposición. Todos los visitantes pueden aprender los secretos del diseño del paisaje y las formas de organización de flores. </a:t>
            </a:r>
          </a:p>
          <a:p>
            <a:endParaRPr lang="es-ES" dirty="0"/>
          </a:p>
        </p:txBody>
      </p:sp>
    </p:spTree>
    <p:extLst>
      <p:ext uri="{BB962C8B-B14F-4D97-AF65-F5344CB8AC3E}">
        <p14:creationId xmlns:p14="http://schemas.microsoft.com/office/powerpoint/2010/main" val="2492305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Macizos de flores con variados patrones ornamentales, elementos de diseño de jardines con fuentes, pequeños estanques, barridos y molinos se presentarán en el festival. </a:t>
            </a:r>
          </a:p>
          <a:p>
            <a:r>
              <a:rPr lang="es-ES" dirty="0"/>
              <a:t>Flores flotantes decoran el estanque Kuzminki. </a:t>
            </a:r>
          </a:p>
          <a:p>
            <a:r>
              <a:rPr lang="es-ES" dirty="0"/>
              <a:t>Más de 200 especies de musgo y el trébol de variadas rosas, se utilizan en la exposición. </a:t>
            </a:r>
          </a:p>
          <a:p>
            <a:r>
              <a:rPr lang="es-ES" dirty="0"/>
              <a:t> El jurado elige al ganador teniendo en cuenta la     belleza del macizo de flores, la imaginación de sus creadores y la calidad de las plántulas y el trabajo. </a:t>
            </a:r>
          </a:p>
          <a:p>
            <a:r>
              <a:rPr lang="es-ES" dirty="0"/>
              <a:t>Más de 100 organizaciones, las empresas de plantación municipal de Moscú, Nizhny Novgorod, San Petersburgo, Armavir, Kazan, Krasnodar, Tver, etc, y los floristas de Italia y Francia  participan en el festival. </a:t>
            </a:r>
          </a:p>
          <a:p>
            <a:endParaRPr lang="es-ES" dirty="0"/>
          </a:p>
        </p:txBody>
      </p:sp>
    </p:spTree>
    <p:extLst>
      <p:ext uri="{BB962C8B-B14F-4D97-AF65-F5344CB8AC3E}">
        <p14:creationId xmlns:p14="http://schemas.microsoft.com/office/powerpoint/2010/main" val="1473675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Su objetivo es revivir el parque de la finca Vlakhernskoye-Kuzminki, mostrar dispositivos floristería tradicionales y mejorar el concepto de desarrollo de Moscú. </a:t>
            </a:r>
          </a:p>
        </p:txBody>
      </p:sp>
    </p:spTree>
    <p:extLst>
      <p:ext uri="{BB962C8B-B14F-4D97-AF65-F5344CB8AC3E}">
        <p14:creationId xmlns:p14="http://schemas.microsoft.com/office/powerpoint/2010/main" val="1770454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45785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149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21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7812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0466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364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026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70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4996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992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84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4216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860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4138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253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379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322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0024" cy="6858000"/>
          </a:xfrm>
          <a:prstGeom prst="rect">
            <a:avLst/>
          </a:prstGeom>
        </p:spPr>
      </p:pic>
    </p:spTree>
    <p:extLst>
      <p:ext uri="{BB962C8B-B14F-4D97-AF65-F5344CB8AC3E}">
        <p14:creationId xmlns:p14="http://schemas.microsoft.com/office/powerpoint/2010/main" val="1482027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5742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503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9963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7870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164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77588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1504" cy="6957392"/>
          </a:xfrm>
          <a:prstGeom prst="rect">
            <a:avLst/>
          </a:prstGeom>
        </p:spPr>
      </p:pic>
    </p:spTree>
    <p:extLst>
      <p:ext uri="{BB962C8B-B14F-4D97-AF65-F5344CB8AC3E}">
        <p14:creationId xmlns:p14="http://schemas.microsoft.com/office/powerpoint/2010/main" val="1039360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996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4389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705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9988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442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3250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672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921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755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741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Kuskovo Park Gardens.</a:t>
            </a:r>
          </a:p>
        </p:txBody>
      </p:sp>
      <p:sp>
        <p:nvSpPr>
          <p:cNvPr id="3" name="2 Marcador de contenido"/>
          <p:cNvSpPr>
            <a:spLocks noGrp="1"/>
          </p:cNvSpPr>
          <p:nvPr>
            <p:ph sz="quarter" idx="1"/>
          </p:nvPr>
        </p:nvSpPr>
        <p:spPr/>
        <p:txBody>
          <a:bodyPr>
            <a:normAutofit lnSpcReduction="10000"/>
          </a:bodyPr>
          <a:lstStyle/>
          <a:p>
            <a:r>
              <a:rPr lang="es-ES" dirty="0"/>
              <a:t>Kuskovo es casi único entre las casas aristocráticas rusas, ya que cuenta con unos interiores originales para que coincida con sus fachadas gloriosos. Una vez que un pueblo en el sur-este de Moscú, que fue arrasado durante la invasión de Polonia de 1611, y fue utilizado como un coto de caza hasta el conde Boris Sheremetev, uno de Peter principales generales el Grande, decidió construir una casa de verano aquí.</a:t>
            </a:r>
          </a:p>
          <a:p>
            <a:r>
              <a:rPr lang="es-ES" dirty="0"/>
              <a:t>El parque y el palacio que se pueden ver hoy en día son un trabajo de amor por su hijo Peter, que se aprovechó de new-found de ocio de la nobleza para dedicar su vida y su fortuna a sus dos grandes pasiones: su casa y el teatro. </a:t>
            </a:r>
          </a:p>
          <a:p>
            <a:endParaRPr lang="es-ES" dirty="0"/>
          </a:p>
        </p:txBody>
      </p:sp>
    </p:spTree>
    <p:extLst>
      <p:ext uri="{BB962C8B-B14F-4D97-AF65-F5344CB8AC3E}">
        <p14:creationId xmlns:p14="http://schemas.microsoft.com/office/powerpoint/2010/main" val="4266847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Arquitectos y artesanos fueron empleados para crear la finca, y el trabajo fue supervisado por el famoso  profesional ruso Karl Blank.</a:t>
            </a:r>
          </a:p>
          <a:p>
            <a:r>
              <a:rPr lang="es-ES" dirty="0"/>
              <a:t> El conjunto consta de un palacio, una iglesia anexa y un parque barroco, formal, lleno de estatuas y locuras. El resultado es una fascinante mezcla de barroco tardío y principios del neoclasicismo, con los dos estilos se superponen sorprendentemente armoniosa en sus interpretaciones exclusivamente rusas. </a:t>
            </a:r>
          </a:p>
          <a:p>
            <a:r>
              <a:rPr lang="es-ES" dirty="0"/>
              <a:t>El palacio, una estructura de una sola planta, salmón rosado y blanco, es un ejemplo fino y raro del neoclasicismo de madera. Fue terminado en 1775, y los ricos interiores permanecen sin cambios desde 1779. </a:t>
            </a:r>
          </a:p>
        </p:txBody>
      </p:sp>
    </p:spTree>
    <p:extLst>
      <p:ext uri="{BB962C8B-B14F-4D97-AF65-F5344CB8AC3E}">
        <p14:creationId xmlns:p14="http://schemas.microsoft.com/office/powerpoint/2010/main" val="27426003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1" r="-1667" b="10470"/>
          <a:stretch/>
        </p:blipFill>
        <p:spPr>
          <a:xfrm>
            <a:off x="0" y="-99392"/>
            <a:ext cx="9296400" cy="6957392"/>
          </a:xfrm>
          <a:prstGeom prst="rect">
            <a:avLst/>
          </a:prstGeom>
        </p:spPr>
      </p:pic>
    </p:spTree>
    <p:extLst>
      <p:ext uri="{BB962C8B-B14F-4D97-AF65-F5344CB8AC3E}">
        <p14:creationId xmlns:p14="http://schemas.microsoft.com/office/powerpoint/2010/main" val="3813291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4" y="0"/>
            <a:ext cx="9116826" cy="6858000"/>
          </a:xfrm>
          <a:prstGeom prst="rect">
            <a:avLst/>
          </a:prstGeom>
        </p:spPr>
      </p:pic>
    </p:spTree>
    <p:extLst>
      <p:ext uri="{BB962C8B-B14F-4D97-AF65-F5344CB8AC3E}">
        <p14:creationId xmlns:p14="http://schemas.microsoft.com/office/powerpoint/2010/main" val="22177827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381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3530" r="2058" b="7450"/>
          <a:stretch/>
        </p:blipFill>
        <p:spPr>
          <a:xfrm>
            <a:off x="0" y="0"/>
            <a:ext cx="9144000" cy="6858000"/>
          </a:xfrm>
          <a:prstGeom prst="rect">
            <a:avLst/>
          </a:prstGeom>
        </p:spPr>
      </p:pic>
    </p:spTree>
    <p:extLst>
      <p:ext uri="{BB962C8B-B14F-4D97-AF65-F5344CB8AC3E}">
        <p14:creationId xmlns:p14="http://schemas.microsoft.com/office/powerpoint/2010/main" val="3629118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98" b="10319"/>
          <a:stretch/>
        </p:blipFill>
        <p:spPr>
          <a:xfrm>
            <a:off x="0" y="0"/>
            <a:ext cx="9372600" cy="6858000"/>
          </a:xfrm>
          <a:prstGeom prst="rect">
            <a:avLst/>
          </a:prstGeom>
        </p:spPr>
      </p:pic>
    </p:spTree>
    <p:extLst>
      <p:ext uri="{BB962C8B-B14F-4D97-AF65-F5344CB8AC3E}">
        <p14:creationId xmlns:p14="http://schemas.microsoft.com/office/powerpoint/2010/main" val="5102455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0273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7620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514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2498142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4230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04664"/>
            <a:ext cx="7467600" cy="1143000"/>
          </a:xfrm>
        </p:spPr>
        <p:txBody>
          <a:bodyPr/>
          <a:lstStyle/>
          <a:p>
            <a:r>
              <a:rPr lang="es-ES" dirty="0"/>
              <a:t>Moscow Lyublino Palace</a:t>
            </a:r>
          </a:p>
        </p:txBody>
      </p:sp>
      <p:sp>
        <p:nvSpPr>
          <p:cNvPr id="3" name="2 Marcador de contenido"/>
          <p:cNvSpPr>
            <a:spLocks noGrp="1"/>
          </p:cNvSpPr>
          <p:nvPr>
            <p:ph sz="quarter" idx="1"/>
          </p:nvPr>
        </p:nvSpPr>
        <p:spPr/>
        <p:txBody>
          <a:bodyPr/>
          <a:lstStyle/>
          <a:p>
            <a:r>
              <a:rPr lang="es-ES" dirty="0"/>
              <a:t>Vlakhernskoye-Kuzminki es una finca que perteneció a los Stroganov y Golitsyn familias de la nobleza rusa . </a:t>
            </a:r>
          </a:p>
          <a:p>
            <a:r>
              <a:rPr lang="es-ES" dirty="0"/>
              <a:t>Hoy en día, se incorpora en el parque histórico Kuzminki-Lyublino ubicada en de distrito Kuzminki de Moscú. </a:t>
            </a:r>
          </a:p>
          <a:p>
            <a:r>
              <a:rPr lang="es-ES" dirty="0"/>
              <a:t>El estado fue nombrado después de que el icono de la Madre de Dios Vlakhernskaya , una copia del cual se conserva en la iglesia raíces. </a:t>
            </a:r>
          </a:p>
          <a:p>
            <a:r>
              <a:rPr lang="es-ES" dirty="0"/>
              <a:t>En 1702 Pedro el Grande concedió la propiedad de Grigori Stroganov </a:t>
            </a:r>
          </a:p>
        </p:txBody>
      </p:sp>
    </p:spTree>
    <p:extLst>
      <p:ext uri="{BB962C8B-B14F-4D97-AF65-F5344CB8AC3E}">
        <p14:creationId xmlns:p14="http://schemas.microsoft.com/office/powerpoint/2010/main" val="3410929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No hay edificios que fueron erigidos en la propiedad hasta después de la muerte del primer propietario en 1714.</a:t>
            </a:r>
          </a:p>
          <a:p>
            <a:r>
              <a:rPr lang="es-ES" dirty="0"/>
              <a:t> El nuevo propietario, Alexander Stroganov, comenzó la construcción </a:t>
            </a:r>
          </a:p>
          <a:p>
            <a:r>
              <a:rPr lang="es-ES" dirty="0"/>
              <a:t>Tras el matrimonio de su hija Anna en 1757 con el príncipe Mikhail Golitsyn (1731-1804), la propiedad pasó a la familia Golitsyn. </a:t>
            </a:r>
          </a:p>
          <a:p>
            <a:r>
              <a:rPr lang="es-ES" dirty="0"/>
              <a:t>Desde 1833 en adelante, Vlakhernskoye-Kuzminki era una parte de Golitsyns mayorate . </a:t>
            </a:r>
          </a:p>
          <a:p>
            <a:r>
              <a:rPr lang="es-ES" dirty="0"/>
              <a:t>En 1889 una parte de la finca fue donada a Vlakhernsky hospital. En el transcurso de la Primera Guerra Mundial , la casa de campo se convirtió en un hospital de oficiales. </a:t>
            </a:r>
          </a:p>
        </p:txBody>
      </p:sp>
    </p:spTree>
    <p:extLst>
      <p:ext uri="{BB962C8B-B14F-4D97-AF65-F5344CB8AC3E}">
        <p14:creationId xmlns:p14="http://schemas.microsoft.com/office/powerpoint/2010/main" val="24424870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mansión fue reconstruida varias veces en la segunda mitad del siglo XVIII. </a:t>
            </a:r>
          </a:p>
          <a:p>
            <a:r>
              <a:rPr lang="es-ES" dirty="0"/>
              <a:t>Alas laterales se conectan con la casa principal por dos galerías semicirculares. </a:t>
            </a:r>
          </a:p>
          <a:p>
            <a:r>
              <a:rPr lang="es-ES" dirty="0"/>
              <a:t>En la década de 1830, la entrada de la corte señorial estaba decorada con hierro cadelabra y grifos, diseñada por J. Colombo. </a:t>
            </a:r>
          </a:p>
          <a:p>
            <a:r>
              <a:rPr lang="es-ES" dirty="0"/>
              <a:t>La casa señorial y su ala oeste se quemó en 1916. A finales de 1920, un nuevo edificio del Instituto de Medicina Veterinaria Experimental fue construido en el lugar.</a:t>
            </a:r>
          </a:p>
          <a:p>
            <a:r>
              <a:rPr lang="es-ES" dirty="0"/>
              <a:t> El ala oeste fue renovada en la década de 1950. Las alas de la mansión son operados por el Museo de Historia de Moscú y exhiben diversas colecciones, como las del Museo de la Cultura Rusa Estate.</a:t>
            </a:r>
          </a:p>
        </p:txBody>
      </p:sp>
    </p:spTree>
    <p:extLst>
      <p:ext uri="{BB962C8B-B14F-4D97-AF65-F5344CB8AC3E}">
        <p14:creationId xmlns:p14="http://schemas.microsoft.com/office/powerpoint/2010/main" val="30433319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iglesia del icono del Theotokos Blachernae está situado en el corazón de la finca. La primera iglesia de madera se construyó en 1716 por los Stróganov en honor del icono de Blanquerna, una familia Stroganov patrona . </a:t>
            </a:r>
          </a:p>
          <a:p>
            <a:r>
              <a:rPr lang="es-ES" dirty="0"/>
              <a:t>La construcción de una iglesia de piedra en el estilo barroco  comenzó a finales de 1750. En la década de 1780, la iglesia fue reconstruida en estilo neoclásico . </a:t>
            </a:r>
          </a:p>
          <a:p>
            <a:r>
              <a:rPr lang="es-ES" dirty="0"/>
              <a:t>En el siglo XIX, fue reconstruida por Domenico Giliardi y Konstantin Bykovsky . </a:t>
            </a:r>
          </a:p>
          <a:p>
            <a:r>
              <a:rPr lang="es-ES" dirty="0"/>
              <a:t>La iglesia tiene dos laterales altares dedicados a los Santos de Alexander Nevsky y Sergio de Radonezh , varios miembros de la familia Golitsyn están enterrados en la iglesia. </a:t>
            </a:r>
          </a:p>
        </p:txBody>
      </p:sp>
    </p:spTree>
    <p:extLst>
      <p:ext uri="{BB962C8B-B14F-4D97-AF65-F5344CB8AC3E}">
        <p14:creationId xmlns:p14="http://schemas.microsoft.com/office/powerpoint/2010/main" val="34309455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iglesia fue cerrada en 1929 por orden del gobierno y muchos de sus artículos ceremoniales fueron retirados, el campanario también se arruinó y el edificio sufrió graves daños. </a:t>
            </a:r>
          </a:p>
          <a:p>
            <a:r>
              <a:rPr lang="es-ES" dirty="0"/>
              <a:t> La iglesia y el campanario fueron restaurados en 1995 bajo la dirección de Yelena Vorontsova. </a:t>
            </a:r>
          </a:p>
          <a:p>
            <a:r>
              <a:rPr lang="es-ES" dirty="0"/>
              <a:t>En octubre de 1995 la iglesia fue reformada consagrado por el Patriarca de Moscú y toda Rusia, Alexis II .</a:t>
            </a:r>
          </a:p>
        </p:txBody>
      </p:sp>
    </p:spTree>
    <p:extLst>
      <p:ext uri="{BB962C8B-B14F-4D97-AF65-F5344CB8AC3E}">
        <p14:creationId xmlns:p14="http://schemas.microsoft.com/office/powerpoint/2010/main" val="61787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744494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17423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26403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547552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4697"/>
            <a:ext cx="4355976" cy="353570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800600"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0600" y="3501008"/>
            <a:ext cx="4343400" cy="3356992"/>
          </a:xfrm>
          <a:prstGeom prst="rect">
            <a:avLst/>
          </a:prstGeom>
        </p:spPr>
      </p:pic>
    </p:spTree>
    <p:extLst>
      <p:ext uri="{BB962C8B-B14F-4D97-AF65-F5344CB8AC3E}">
        <p14:creationId xmlns:p14="http://schemas.microsoft.com/office/powerpoint/2010/main" val="11103814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2777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3066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3" t="2549" r="2180" b="2941"/>
          <a:stretch/>
        </p:blipFill>
        <p:spPr>
          <a:xfrm>
            <a:off x="0" y="0"/>
            <a:ext cx="9144000" cy="6858000"/>
          </a:xfrm>
          <a:prstGeom prst="rect">
            <a:avLst/>
          </a:prstGeom>
        </p:spPr>
      </p:pic>
    </p:spTree>
    <p:extLst>
      <p:ext uri="{BB962C8B-B14F-4D97-AF65-F5344CB8AC3E}">
        <p14:creationId xmlns:p14="http://schemas.microsoft.com/office/powerpoint/2010/main" val="12637852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4490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709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163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Pavlovsk Palace Gardens.-</a:t>
            </a:r>
          </a:p>
        </p:txBody>
      </p:sp>
      <p:sp>
        <p:nvSpPr>
          <p:cNvPr id="3" name="2 Marcador de contenido"/>
          <p:cNvSpPr>
            <a:spLocks noGrp="1"/>
          </p:cNvSpPr>
          <p:nvPr>
            <p:ph sz="quarter" idx="1"/>
          </p:nvPr>
        </p:nvSpPr>
        <p:spPr/>
        <p:txBody>
          <a:bodyPr>
            <a:normAutofit/>
          </a:bodyPr>
          <a:lstStyle/>
          <a:p>
            <a:r>
              <a:rPr lang="es-ES" dirty="0"/>
              <a:t>Pavlovsk Palace es una residencia imperial rusa del siglo XVIII construida por Paul I de Rusia en Pavlovsk , cerca de San Petersburgo . </a:t>
            </a:r>
          </a:p>
          <a:p>
            <a:r>
              <a:rPr lang="es-ES" dirty="0"/>
              <a:t>Después de su muerte, se convirtió en la casa de su viuda, María Feodorovna . </a:t>
            </a:r>
          </a:p>
          <a:p>
            <a:r>
              <a:rPr lang="es-ES" dirty="0"/>
              <a:t>El palacio y el gran jardín inglés que la rodean son ahora un museo estatal ruso y parque público.</a:t>
            </a:r>
          </a:p>
        </p:txBody>
      </p:sp>
    </p:spTree>
    <p:extLst>
      <p:ext uri="{BB962C8B-B14F-4D97-AF65-F5344CB8AC3E}">
        <p14:creationId xmlns:p14="http://schemas.microsoft.com/office/powerpoint/2010/main" val="887044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En 1777 la emperatriz Catalina II de Rusia dio una parcela de mil hectáreas de bosque a lo largo del sinuoso río Slavyanka , a cuatro kilómetros de su residencia en Tsárskoye Selo, a su hijo y heredero Pablo I y su esposa María Feodorovna , para celebrar el nacimiento de su primer hijo, el futuro Alejandro I de Rusia .</a:t>
            </a:r>
          </a:p>
          <a:p>
            <a:r>
              <a:rPr lang="es-ES" dirty="0"/>
              <a:t>En ese momento que la tierra se le dio a Pablo y María Feodorovna, había dos casas de campo de madera rústica en el llamado 'Krik »y« Krak ». </a:t>
            </a:r>
          </a:p>
          <a:p>
            <a:r>
              <a:rPr lang="es-ES" dirty="0"/>
              <a:t>Paul y su esposa pasaron los veranos de 1777 a 1780 en Krik, mientras que sus nuevos hogares y el jardín se estaban construyendo.</a:t>
            </a:r>
          </a:p>
        </p:txBody>
      </p:sp>
    </p:spTree>
    <p:extLst>
      <p:ext uri="{BB962C8B-B14F-4D97-AF65-F5344CB8AC3E}">
        <p14:creationId xmlns:p14="http://schemas.microsoft.com/office/powerpoint/2010/main" val="34813983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Comenzaron la construcción de dos edificios de madera, a un kilómetro de distancia. La casa de Paul, una casa de dos pisos en el estilo holandés, con pequeños jardines, se llamaba "Marienthal", o el "Valle de María." La casa de María era una pequeña casa de madera con una cúpula, macizos de flores, llamado "Paullust", o "Alegría de Pablo." Pablo y María Feodorovna comenzaron a crear pintorescas "ruinas", un quiosco chino, puentes chinos y templos clásicos en el paisaje del jardín estilo inglés  que se había extendido rápidamente por toda Europa en la segunda mitad del siglo XVIII </a:t>
            </a:r>
          </a:p>
          <a:p>
            <a:r>
              <a:rPr lang="es-ES" dirty="0"/>
              <a:t>En 1780, Catalina la Grande prestó su arquitecto oficial, el escocés Charles Cameron , el diseño de un palacio en una colina con vistas al río Slavyanka, cerca del sitio de Marienthal. </a:t>
            </a:r>
          </a:p>
        </p:txBody>
      </p:sp>
    </p:spTree>
    <p:extLst>
      <p:ext uri="{BB962C8B-B14F-4D97-AF65-F5344CB8AC3E}">
        <p14:creationId xmlns:p14="http://schemas.microsoft.com/office/powerpoint/2010/main" val="3622848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Cameron había estudiado con el arquitecto ingles Isaac Ware, quien estaba cerca del arquitecto de Chiswick House , la casa de Lord Burlington uno de los primeros y más finas casas de Palladio en Inglaterra. A través de esta conexión Cameron se familiarizó con los planos originales de Palladio, que estaban en la colección personal de Lord Burlington. Este estilo fue la mayor influencia en Cameron cuando diseñó Pavlovsk. </a:t>
            </a:r>
          </a:p>
          <a:p>
            <a:r>
              <a:rPr lang="es-ES" dirty="0"/>
              <a:t>Cameron comenzó su proyecto no con el propio palacio, pero con dos pabellones clásicos. El primero fue el Templo de la Amistad, un circular templo Dorian con dieciséis columnas que sostienen una cúpula baja, con un estatuto de Catalina la Grande. </a:t>
            </a:r>
          </a:p>
        </p:txBody>
      </p:sp>
    </p:spTree>
    <p:extLst>
      <p:ext uri="{BB962C8B-B14F-4D97-AF65-F5344CB8AC3E}">
        <p14:creationId xmlns:p14="http://schemas.microsoft.com/office/powerpoint/2010/main" val="39896668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lnSpcReduction="10000"/>
          </a:bodyPr>
          <a:lstStyle/>
          <a:p>
            <a:r>
              <a:rPr lang="es-ES" dirty="0"/>
              <a:t>Fue colocado en un recodo del río Slavyanka, por debajo del futuro palacio, y estaba rodeado de álamos y pinos siberianos trasplantados.</a:t>
            </a:r>
          </a:p>
          <a:p>
            <a:r>
              <a:rPr lang="es-ES" dirty="0"/>
              <a:t>El segundo fue la Columnata de Apollo , una doble hilera de columnas con un entablamento, formando una configuración para una reproducción de una reproducción del Apolo de Belvedere. </a:t>
            </a:r>
          </a:p>
          <a:p>
            <a:r>
              <a:rPr lang="es-ES" dirty="0"/>
              <a:t>Fue colocado en la entrada del parque, y estaba hecha de piedra caliza porosa con un acabado tosco las superficies a sugerir que habían sido gestionados por siglos de tiempo. </a:t>
            </a:r>
          </a:p>
          <a:p>
            <a:r>
              <a:rPr lang="es-ES" dirty="0"/>
              <a:t>Al mismo tiempo, el río fue represado Slavyanka, para crear un lago que pretendía reflejar la fachada del palacio anterior.   </a:t>
            </a:r>
          </a:p>
          <a:p>
            <a:endParaRPr lang="es-ES" dirty="0"/>
          </a:p>
          <a:p>
            <a:endParaRPr lang="es-ES" dirty="0"/>
          </a:p>
        </p:txBody>
      </p:sp>
    </p:spTree>
    <p:extLst>
      <p:ext uri="{BB962C8B-B14F-4D97-AF65-F5344CB8AC3E}">
        <p14:creationId xmlns:p14="http://schemas.microsoft.com/office/powerpoint/2010/main" val="27051822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María Feodorovna también insistió en tener varias estructuras rústicas que recordaban el palacio donde se crió en Étupes, cuarenta kilómetros de Basilea , en lo que entonces era el ducado de Württemberg y en la actualidad se encuentra en Alsacia. </a:t>
            </a:r>
          </a:p>
          <a:p>
            <a:r>
              <a:rPr lang="es-ES" dirty="0"/>
              <a:t>Cameron construyó un pequeño chalet suizo con una biblioteca, una lechería de piedras en bruto, con un techo de paja, donde los productos lácteos se mantuvieron y se prepararon, y un aviario en forma de un pequeño templo clásico con malla metálica entre las columnas dóricas, que estaba llena con el ruiseñor, jilgueros , estorninos y codornices .</a:t>
            </a:r>
          </a:p>
        </p:txBody>
      </p:sp>
    </p:spTree>
    <p:extLst>
      <p:ext uri="{BB962C8B-B14F-4D97-AF65-F5344CB8AC3E}">
        <p14:creationId xmlns:p14="http://schemas.microsoft.com/office/powerpoint/2010/main" val="3682761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parque Pavlovsk  fue concebido por Cameron como un clásico jardín paisaje inglés , un paisaje idealizado lleno de piezas pintorescas de la arquitectura clásica, diseñado para sorprender y agradar al espectador. </a:t>
            </a:r>
          </a:p>
          <a:p>
            <a:r>
              <a:rPr lang="es-ES" dirty="0"/>
              <a:t>Al igual que el paisaje del jardín inglés, que tomó mucho de su inspiración de las pinturas de paisajes idealizados de Claudio de Lorena y Hubert Robert . La galería de Pavlovsk tiene doce pinturas de paisajes de Hubert Robert que fueron comisionados por María Feodorovna. </a:t>
            </a:r>
          </a:p>
          <a:p>
            <a:r>
              <a:rPr lang="es-ES" dirty="0"/>
              <a:t>Cameron presentó un callejón triples de cinco hileras rectas de árboles de tilo , importados de Lübeck , en un eje longitudinal desde el patio del palacio, lo que lleva a un lugar pequeño semi-circular en el bosque. </a:t>
            </a:r>
          </a:p>
        </p:txBody>
      </p:sp>
    </p:spTree>
    <p:extLst>
      <p:ext uri="{BB962C8B-B14F-4D97-AF65-F5344CB8AC3E}">
        <p14:creationId xmlns:p14="http://schemas.microsoft.com/office/powerpoint/2010/main" val="5134435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Esto sirvió como un patio de armas de los guardias imperiales del emperador Pavel. En el bosque a la izquierda de este eje se coloca una lechería con techo de paja romántica con puestos para dos vacas como modelo la que en el parque de Württemberg , donde María Feodorovna se había criado, y en el otro lado de la ruta del desfile, un aviario , llena de periquitos, ruiseñores, estorninos, y codornices. </a:t>
            </a:r>
          </a:p>
          <a:p>
            <a:r>
              <a:rPr lang="es-ES" dirty="0"/>
              <a:t>Esta parte del jardín también incluyó un laberinto , y lápidas pintorescos importados de Italia. Un visitante francés temprano describe el efecto de esta parte del jardín: "La melancolía consume el alma cuando llegas ... entonces el dolor es seguido por placer". </a:t>
            </a:r>
          </a:p>
          <a:p>
            <a:endParaRPr lang="es-ES" dirty="0"/>
          </a:p>
        </p:txBody>
      </p:sp>
    </p:spTree>
    <p:extLst>
      <p:ext uri="{BB962C8B-B14F-4D97-AF65-F5344CB8AC3E}">
        <p14:creationId xmlns:p14="http://schemas.microsoft.com/office/powerpoint/2010/main" val="19833407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lnSpcReduction="10000"/>
          </a:bodyPr>
          <a:lstStyle/>
          <a:p>
            <a:r>
              <a:rPr lang="es-ES" dirty="0"/>
              <a:t>Marie Feodorovna estaba profundamente interesada en la botánica. En 1801, Cameron construyó un elegante jardín de flores detrás del Palacio, justo fuera de las ventanas del apartamento privado de Marie Feodorovna. Al lado del jardín era un templo griego que contiene una estatua de las Tres Gracias , mirando al río. Se importaron flores de Holanda para su jardín, como jacintos , tulipanes , narcisos . También construyó un invernadero de naranjos y varios invernaderos donde crecían albaricoques, cerezas, melocotones, uvas y piñas. </a:t>
            </a:r>
          </a:p>
          <a:p>
            <a:r>
              <a:rPr lang="es-ES" dirty="0"/>
              <a:t>El río Slavyanovka era el pintoresco eje de la composición, con senderos sinuosos a lo largo del río que proporciona diferentes vistas para el visitante. Una presa convirtió el río en un estanque en el valle del Palacio. </a:t>
            </a:r>
          </a:p>
        </p:txBody>
      </p:sp>
    </p:spTree>
    <p:extLst>
      <p:ext uri="{BB962C8B-B14F-4D97-AF65-F5344CB8AC3E}">
        <p14:creationId xmlns:p14="http://schemas.microsoft.com/office/powerpoint/2010/main" val="33910179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1780, Cameron construyó un gran templo romano en un recodo del río en el fondo del valle. El templo clásico, similar al templo de Pan en los jardines de Stowe House en Inglaterra. Originalmente fue llamado el Templo de la Gratitud, dedicado a Catalina la Grande, que había donado el terreno para el parque, pero en 1780 se cambió el nombre del Templo de la Amistad, en honor de la visita a Pavlovsk de José II, emperador del Sacro Imperio Romano . </a:t>
            </a:r>
          </a:p>
          <a:p>
            <a:r>
              <a:rPr lang="es-ES" dirty="0"/>
              <a:t>Entre 1780 y 1783, en la cima de la colina que desciende hasta el lago, Cameron construye una columnata con una copia del Apolo de Belvedere en Roma. </a:t>
            </a:r>
          </a:p>
          <a:p>
            <a:endParaRPr lang="es-ES" dirty="0"/>
          </a:p>
        </p:txBody>
      </p:sp>
    </p:spTree>
    <p:extLst>
      <p:ext uri="{BB962C8B-B14F-4D97-AF65-F5344CB8AC3E}">
        <p14:creationId xmlns:p14="http://schemas.microsoft.com/office/powerpoint/2010/main" val="26302873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endParaRPr lang="es-ES" dirty="0"/>
          </a:p>
          <a:p>
            <a:r>
              <a:rPr lang="es-ES" dirty="0"/>
              <a:t>A principios del siglo XIX, el parque en Pavlovsk tenía jardines que representaban diferentes estilos.</a:t>
            </a:r>
          </a:p>
          <a:p>
            <a:r>
              <a:rPr lang="es-ES" dirty="0"/>
              <a:t> Un formal y geométrico jardín a la francesa fue plantado cerca del Palacio.</a:t>
            </a:r>
          </a:p>
          <a:p>
            <a:r>
              <a:rPr lang="es-ES" dirty="0"/>
              <a:t> Un jardín a la italiana, con parterres, estatuas clásicas y una gran escalera fue creado por Brenna en la colina con vistas al lago.</a:t>
            </a:r>
          </a:p>
          <a:p>
            <a:r>
              <a:rPr lang="es-ES" dirty="0"/>
              <a:t> Cameron utilizó el estilo holandés íntimo para el pequeño jardín privado fuera de apartamentos privados de María Feodorovna, y el enorme parque estaba en el estilo del inglés y francés del paisaje del jardín. </a:t>
            </a:r>
          </a:p>
          <a:p>
            <a:endParaRPr lang="es-ES" dirty="0"/>
          </a:p>
        </p:txBody>
      </p:sp>
    </p:spTree>
    <p:extLst>
      <p:ext uri="{BB962C8B-B14F-4D97-AF65-F5344CB8AC3E}">
        <p14:creationId xmlns:p14="http://schemas.microsoft.com/office/powerpoint/2010/main" val="5049041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fontScale="92500"/>
          </a:bodyPr>
          <a:lstStyle/>
          <a:p>
            <a:r>
              <a:rPr lang="es-ES" dirty="0"/>
              <a:t>Un visitante  Inglés, John Lowden, que vio Pavlovsk durante la guerra contra Napoleón en 1812, escribió que el parque Pavlovsk  era el más bello ejemplo del paisaje del jardín inglés en todo el Imperio ruso.</a:t>
            </a:r>
          </a:p>
          <a:p>
            <a:r>
              <a:rPr lang="es-ES" dirty="0"/>
              <a:t>A partir de 1792, el arquitecto jefe del Parque de Pavlovsk fue el arquitecto paisajista y pintor italiano, Pietro Gonzaga, que había comenzado su carrera como escenógrafo en la Scala Teatro de Milán. Gonzaga siempre fue un diseñador de teatro, que diseñó el cortejo fúnebre de Catalina la Grande, Pablo I y Alejandro I, así como la coronación de Pablo I, Alejandro I y Nicolás I. </a:t>
            </a:r>
          </a:p>
          <a:p>
            <a:r>
              <a:rPr lang="es-ES" dirty="0"/>
              <a:t>Para Cameron pintó escenas de paisajes del parque de Pavlovsk en las paredes y techos de las salas del Palacio, y él diseñó sets espectaculares para la ceremonia de 1814 en Pavlovsk bienvenida a casa Alexander I después de su victoria sobre Napoleón.</a:t>
            </a:r>
          </a:p>
          <a:p>
            <a:endParaRPr lang="es-ES" dirty="0"/>
          </a:p>
        </p:txBody>
      </p:sp>
    </p:spTree>
    <p:extLst>
      <p:ext uri="{BB962C8B-B14F-4D97-AF65-F5344CB8AC3E}">
        <p14:creationId xmlns:p14="http://schemas.microsoft.com/office/powerpoint/2010/main" val="23166274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normAutofit/>
          </a:bodyPr>
          <a:lstStyle/>
          <a:p>
            <a:r>
              <a:rPr lang="es-ES" dirty="0"/>
              <a:t>Gonzaga preveyo el paisaje del Parque de Pavlovsk con meticuloso cuidado, marcando los árboles que se guarden o que sean cortados. </a:t>
            </a:r>
          </a:p>
          <a:p>
            <a:r>
              <a:rPr lang="es-ES" dirty="0"/>
              <a:t>Expuso caminos y cambió contornos para crear los efectos que quería, con espacios abiertos y cerrados y de diferentes colores y formas de los árboles para hacer escenas teatrales. </a:t>
            </a:r>
          </a:p>
          <a:p>
            <a:r>
              <a:rPr lang="es-ES" dirty="0"/>
              <a:t>Hizo uso dramático del contraste entre la corteza blanca y hojas de luz de abedules y las agujas oscuras de los troncos de color rojo-marrón de los pinos, el establecimiento de grupos de árboles de abedul frente a fondos oscuros de los pinos. </a:t>
            </a:r>
          </a:p>
        </p:txBody>
      </p:sp>
    </p:spTree>
    <p:extLst>
      <p:ext uri="{BB962C8B-B14F-4D97-AF65-F5344CB8AC3E}">
        <p14:creationId xmlns:p14="http://schemas.microsoft.com/office/powerpoint/2010/main" val="14123514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También hizo uso decorativo de las diferentes estaciones del año en el Parque, pintando escenas con colores brillantes de las hojas de otoño. Gonzaga fue el arquitecto del parque Pavlovsk hasta su muerte en 1831 a la edad de ochenta años</a:t>
            </a:r>
          </a:p>
          <a:p>
            <a:endParaRPr lang="es-ES" dirty="0"/>
          </a:p>
        </p:txBody>
      </p:sp>
    </p:spTree>
    <p:extLst>
      <p:ext uri="{BB962C8B-B14F-4D97-AF65-F5344CB8AC3E}">
        <p14:creationId xmlns:p14="http://schemas.microsoft.com/office/powerpoint/2010/main" val="21782302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3672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82645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18212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42204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022014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252520" cy="6858000"/>
          </a:xfrm>
          <a:prstGeom prst="rect">
            <a:avLst/>
          </a:prstGeom>
        </p:spPr>
      </p:pic>
    </p:spTree>
    <p:extLst>
      <p:ext uri="{BB962C8B-B14F-4D97-AF65-F5344CB8AC3E}">
        <p14:creationId xmlns:p14="http://schemas.microsoft.com/office/powerpoint/2010/main" val="20334668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488800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8511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8589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70587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868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239192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40364839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225957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4689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35851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4219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36238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0140791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4426805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2845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1303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1842058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6180519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2562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558350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531603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3546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74632"/>
          </a:xfrm>
          <a:prstGeom prst="rect">
            <a:avLst/>
          </a:prstGeom>
        </p:spPr>
      </p:pic>
    </p:spTree>
    <p:extLst>
      <p:ext uri="{BB962C8B-B14F-4D97-AF65-F5344CB8AC3E}">
        <p14:creationId xmlns:p14="http://schemas.microsoft.com/office/powerpoint/2010/main" val="42145237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919463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Rusia.-Summer Garden.</a:t>
            </a:r>
          </a:p>
        </p:txBody>
      </p:sp>
      <p:sp>
        <p:nvSpPr>
          <p:cNvPr id="3" name="2 Marcador de contenido"/>
          <p:cNvSpPr>
            <a:spLocks noGrp="1"/>
          </p:cNvSpPr>
          <p:nvPr>
            <p:ph sz="quarter" idx="1"/>
          </p:nvPr>
        </p:nvSpPr>
        <p:spPr/>
        <p:txBody>
          <a:bodyPr>
            <a:normAutofit lnSpcReduction="10000"/>
          </a:bodyPr>
          <a:lstStyle/>
          <a:p>
            <a:pPr marL="0" indent="0">
              <a:buNone/>
            </a:pPr>
            <a:endParaRPr lang="en-US" dirty="0"/>
          </a:p>
          <a:p>
            <a:r>
              <a:rPr lang="es-ES" dirty="0"/>
              <a:t>El Jardín de Verano ( ruso : сад Летний , Letniy triste ) ocupa una isla entre la Fontanka , Moika , y el Canal de los Cisnes en San Petersburgo y comparte su nombre con el adyacente Palacio de Verano de Pedro el Grande .</a:t>
            </a:r>
          </a:p>
          <a:p>
            <a:r>
              <a:rPr lang="es-ES" dirty="0"/>
              <a:t>El parque fue diseñado personalmente por el zar Pedro en 1704, supuestamente, con la ayuda del jardinero holandés y el médico Nicolaas Bidloo . A partir de 1712, la plantación del Jardín de Verano se desarrolló más ampliamente por el jardinero holandés ene Roosen , que era el jardinero jefe del parque hasta 1726.</a:t>
            </a:r>
            <a:endParaRPr lang="en-US" dirty="0"/>
          </a:p>
          <a:p>
            <a:endParaRPr lang="es-ES" dirty="0"/>
          </a:p>
        </p:txBody>
      </p:sp>
    </p:spTree>
    <p:extLst>
      <p:ext uri="{BB962C8B-B14F-4D97-AF65-F5344CB8AC3E}">
        <p14:creationId xmlns:p14="http://schemas.microsoft.com/office/powerpoint/2010/main" val="19390284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conocido arquitecto francés Jean-Baptiste Le Blond , quien llegó a San Petersburgo en 1716, sumado al parque el sabor de un jardín a la francesa . </a:t>
            </a:r>
          </a:p>
          <a:p>
            <a:r>
              <a:rPr lang="es-ES" dirty="0"/>
              <a:t>El Jardín de Verano se completó en gran medida en 1719. Los paseos estaban llenas de un centenar de esculturas de mármol alegóricas, ejecutado por Francesco Penso , Pietro Baratta , Marino Gropelli , Alvise Tagliapietra , Bartolomeo Modulo y otros escultores venecianos que fueron adquiridas por Sava Vladislavich . </a:t>
            </a:r>
          </a:p>
          <a:p>
            <a:r>
              <a:rPr lang="es-ES" dirty="0"/>
              <a:t>A finales del siglo XX, 90 estatuas sobrevivientes fueron trasladados en el interior, mientras que las réplicas modernas tomaron su lugar en el parque.</a:t>
            </a:r>
          </a:p>
        </p:txBody>
      </p:sp>
    </p:spTree>
    <p:extLst>
      <p:ext uri="{BB962C8B-B14F-4D97-AF65-F5344CB8AC3E}">
        <p14:creationId xmlns:p14="http://schemas.microsoft.com/office/powerpoint/2010/main" val="4084820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secuencia de los estampados parterres , originalmente más formal que el panorama actual, eran el sitio de Imperial asambleas o grandes fiestas que a menudo incluían bailes, fiestas y fuegos artificiales . </a:t>
            </a:r>
          </a:p>
          <a:p>
            <a:r>
              <a:rPr lang="es-ES" dirty="0"/>
              <a:t>Además de las estatuas, en una importante atracción de parque fueron los fuentes , la más antigua de Rusia, que representa escenas de las fábulas de Esopo . </a:t>
            </a:r>
          </a:p>
          <a:p>
            <a:r>
              <a:rPr lang="es-ES" dirty="0"/>
              <a:t>Algunos de ellos cayeron en desuso y fueron demolidas después de la inundación de 1777 que destruyó la maquinaria fuente adquirida por Pedro el Grande en Gran Bretaña.</a:t>
            </a:r>
          </a:p>
        </p:txBody>
      </p:sp>
    </p:spTree>
    <p:extLst>
      <p:ext uri="{BB962C8B-B14F-4D97-AF65-F5344CB8AC3E}">
        <p14:creationId xmlns:p14="http://schemas.microsoft.com/office/powerpoint/2010/main" val="26542747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Una delicada barandilla de hierro fundido, que separa el parque del paseo público del Palacio de Embankment , se instaló entre 1771 y 1784 según el diseño de Georg von Veldten . La parrilla está suspendido entre 36 columnas de granito coronada con las urnas y jarrones. El poeta Anna Ajmátova , entre otros, considera la rejilla para ser el pináculo del arte de fundición y uno de los símbolos de San Petersburgo.</a:t>
            </a:r>
          </a:p>
          <a:p>
            <a:r>
              <a:rPr lang="es-ES" dirty="0"/>
              <a:t>En la década de 1820, una gruta pabellón , atribuido a Andreas Schlüter y Johann Georg Mattarnovy , fue reconstruida en una casa de café. En la orilla de la charca de la carpa, un magnífico pórfido florero, un regalo de Carlos XIV de Suecia al zar, se instaló en 1839. </a:t>
            </a:r>
          </a:p>
        </p:txBody>
      </p:sp>
    </p:spTree>
    <p:extLst>
      <p:ext uri="{BB962C8B-B14F-4D97-AF65-F5344CB8AC3E}">
        <p14:creationId xmlns:p14="http://schemas.microsoft.com/office/powerpoint/2010/main" val="20145209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 Quince años más tarde, un famoso monumento al escritor de los niños Ivan Krylov se inauguró en el parque. </a:t>
            </a:r>
          </a:p>
          <a:p>
            <a:r>
              <a:rPr lang="es-ES" dirty="0"/>
              <a:t>Un signo del progreso de Romanticismo en la cultura oficial rusa, fue el primer monumento al poeta erigido en Europa del Este .</a:t>
            </a:r>
          </a:p>
          <a:p>
            <a:r>
              <a:rPr lang="es-ES" dirty="0"/>
              <a:t>El 04 de abril 1866 Dmitry Karakozov hizo el primer intento de asesinar al zar cuando salió del Jardín de Verano. Como el intento resultó fallido, la pesada capilla conmemorativa Summergrille en un renacimiento de Rusia estilo fue construido encima de la puerta. Este accesorio incongruente fue demolido por los bolcheviques después de la Revolución de Octubre .</a:t>
            </a:r>
          </a:p>
          <a:p>
            <a:r>
              <a:rPr lang="es-ES" dirty="0"/>
              <a:t>El parque fue elegido por Alexander Pushkin como un escenario para paseos de la infancia del personaje de ficción Eugene Onegin .</a:t>
            </a:r>
          </a:p>
          <a:p>
            <a:endParaRPr lang="es-ES" dirty="0"/>
          </a:p>
        </p:txBody>
      </p:sp>
    </p:spTree>
    <p:extLst>
      <p:ext uri="{BB962C8B-B14F-4D97-AF65-F5344CB8AC3E}">
        <p14:creationId xmlns:p14="http://schemas.microsoft.com/office/powerpoint/2010/main" val="5786771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632"/>
            <a:ext cx="9144000" cy="6741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97120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955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8512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7392300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4342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921750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769672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616796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Tsaritsyno Park.</a:t>
            </a:r>
          </a:p>
        </p:txBody>
      </p:sp>
      <p:sp>
        <p:nvSpPr>
          <p:cNvPr id="5" name="4 Marcador de contenido"/>
          <p:cNvSpPr>
            <a:spLocks noGrp="1"/>
          </p:cNvSpPr>
          <p:nvPr>
            <p:ph sz="quarter" idx="1"/>
          </p:nvPr>
        </p:nvSpPr>
        <p:spPr/>
        <p:txBody>
          <a:bodyPr>
            <a:normAutofit lnSpcReduction="10000"/>
          </a:bodyPr>
          <a:lstStyle/>
          <a:p>
            <a:r>
              <a:rPr lang="es-ES" dirty="0"/>
              <a:t>Museo Tsaritsyno y reserva en Moscú (cerca de la estación de metro Tsaritsyno y la estación de tren de cercanías suburbio) fue fundada en 1984 en el parque del mismo nombre.</a:t>
            </a:r>
          </a:p>
          <a:p>
            <a:r>
              <a:rPr lang="es-ES" dirty="0"/>
              <a:t>La finca es conocida desde finales del siglo XVI, cuando pertenecía a la zarina Irina , la hermana del zar Boris Godunov . </a:t>
            </a:r>
          </a:p>
          <a:p>
            <a:r>
              <a:rPr lang="es-ES" dirty="0"/>
              <a:t>En ese momento se llamaba Bogorodskoye. En el siglo XVII  perteneció a los Streshnevs y luego a los Galitzines . En 1775, cuando la finca fue comprada por la emperatriz Catalina la Grande , recibió su actual nombre, que significa "zarina de". </a:t>
            </a:r>
          </a:p>
        </p:txBody>
      </p:sp>
    </p:spTree>
    <p:extLst>
      <p:ext uri="{BB962C8B-B14F-4D97-AF65-F5344CB8AC3E}">
        <p14:creationId xmlns:p14="http://schemas.microsoft.com/office/powerpoint/2010/main" val="14957870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En 1776-1785 el arquitecto Vasili Bazhenov construyó un nuevo palacio para la emperatriz aquí, pero en 1786 Catalina ordenó que se retirara parcialmente hacia abajo. </a:t>
            </a:r>
          </a:p>
          <a:p>
            <a:r>
              <a:rPr lang="es-ES" dirty="0"/>
              <a:t>Hasta 1797 el arquitecto Matvey Kazakov estaba trabajando en la construcción, pero el palacio quedó sin terminar. </a:t>
            </a:r>
          </a:p>
          <a:p>
            <a:r>
              <a:rPr lang="es-ES" dirty="0"/>
              <a:t>En la actualidad, en Tsaritsyno hay una historia y una arquitectura de Museo, un parque de paisaje con un bosque adyacente, un museo de arte, el Dendropark Biryulyovo, y una cascada de los estanques Tsaritsyno.</a:t>
            </a:r>
          </a:p>
          <a:p>
            <a:endParaRPr lang="es-ES" dirty="0"/>
          </a:p>
          <a:p>
            <a:endParaRPr lang="es-ES" dirty="0"/>
          </a:p>
        </p:txBody>
      </p:sp>
    </p:spTree>
    <p:extLst>
      <p:ext uri="{BB962C8B-B14F-4D97-AF65-F5344CB8AC3E}">
        <p14:creationId xmlns:p14="http://schemas.microsoft.com/office/powerpoint/2010/main" val="27599873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El conjunto de la arquitectura del siglo XVIII fue construida (aunque no terminado) siguiendo el orden de Catalina II en estilo neo-gótico , después de los proyectos de la Bazhenov y Kazakov, y es el único conjunto arquitectónico del siglo XVIII de tales dimensiones en Rusia. </a:t>
            </a:r>
          </a:p>
          <a:p>
            <a:r>
              <a:rPr lang="es-ES" dirty="0"/>
              <a:t>Alrededor del palacio, en el parque hay una serie de pabellones, pérgolas, cenadores, grutas artificiales, puentes decorativos (principios del siglo XIX del  arquitecto I. Yegotov), ​​y un templo ortodoxo "Fuente de Vida" de Rusia, así como un moderno centro de recreación con un exclusivo restaurante. Durante mucho tiempo, la mayoría de los edificios estaban en ruinas (y los alpinistas los utilizaban para el entrenamiento). </a:t>
            </a:r>
          </a:p>
        </p:txBody>
      </p:sp>
    </p:spTree>
    <p:extLst>
      <p:ext uri="{BB962C8B-B14F-4D97-AF65-F5344CB8AC3E}">
        <p14:creationId xmlns:p14="http://schemas.microsoft.com/office/powerpoint/2010/main" val="17260166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Recientemente la mayoría de los edificios han sido "completado": techos, interiores y decoración se han añadido y su aparición histórica ha sido alterado.</a:t>
            </a:r>
          </a:p>
          <a:p>
            <a:r>
              <a:rPr lang="es-ES" dirty="0"/>
              <a:t> Una serie de edificios de la casa del museo ruso de folk y artes aplicadas.</a:t>
            </a:r>
          </a:p>
          <a:p>
            <a:r>
              <a:rPr lang="es-ES" dirty="0"/>
              <a:t> El atrio de la "casa del pan" se utiliza para conciertos de músicos de Moscú. </a:t>
            </a:r>
          </a:p>
          <a:p>
            <a:r>
              <a:rPr lang="es-ES" dirty="0"/>
              <a:t>Los terrenos del parque contienen el grupo de túmulos funerarios que pertenecen a la tribu de los eslavos Early Vyatichs que datan del siglo XI al XIII. </a:t>
            </a:r>
          </a:p>
          <a:p>
            <a:endParaRPr lang="es-ES" dirty="0"/>
          </a:p>
        </p:txBody>
      </p:sp>
    </p:spTree>
    <p:extLst>
      <p:ext uri="{BB962C8B-B14F-4D97-AF65-F5344CB8AC3E}">
        <p14:creationId xmlns:p14="http://schemas.microsoft.com/office/powerpoint/2010/main" val="460355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3552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7474849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80562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39490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5091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7029400"/>
          </a:xfrm>
          <a:prstGeom prst="rect">
            <a:avLst/>
          </a:prstGeom>
        </p:spPr>
      </p:pic>
    </p:spTree>
    <p:extLst>
      <p:ext uri="{BB962C8B-B14F-4D97-AF65-F5344CB8AC3E}">
        <p14:creationId xmlns:p14="http://schemas.microsoft.com/office/powerpoint/2010/main" val="40532591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79392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7999"/>
          </a:xfrm>
          <a:prstGeom prst="rect">
            <a:avLst/>
          </a:prstGeom>
        </p:spPr>
      </p:pic>
    </p:spTree>
    <p:extLst>
      <p:ext uri="{BB962C8B-B14F-4D97-AF65-F5344CB8AC3E}">
        <p14:creationId xmlns:p14="http://schemas.microsoft.com/office/powerpoint/2010/main" val="38211021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61014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63942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29117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85413630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581651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260"/>
            <a:ext cx="9144000" cy="6820739"/>
          </a:xfrm>
          <a:prstGeom prst="rect">
            <a:avLst/>
          </a:prstGeom>
        </p:spPr>
      </p:pic>
    </p:spTree>
    <p:extLst>
      <p:ext uri="{BB962C8B-B14F-4D97-AF65-F5344CB8AC3E}">
        <p14:creationId xmlns:p14="http://schemas.microsoft.com/office/powerpoint/2010/main" val="1681923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84307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7275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778732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47327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71932457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444473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5280823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99126907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4013942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5882"/>
          <a:stretch/>
        </p:blipFill>
        <p:spPr>
          <a:xfrm>
            <a:off x="0" y="0"/>
            <a:ext cx="9291918" cy="6857999"/>
          </a:xfrm>
          <a:prstGeom prst="rect">
            <a:avLst/>
          </a:prstGeom>
        </p:spPr>
      </p:pic>
    </p:spTree>
    <p:extLst>
      <p:ext uri="{BB962C8B-B14F-4D97-AF65-F5344CB8AC3E}">
        <p14:creationId xmlns:p14="http://schemas.microsoft.com/office/powerpoint/2010/main" val="365795888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108520" y="0"/>
            <a:ext cx="9252520" cy="6858000"/>
          </a:xfrm>
          <a:prstGeom prst="rect">
            <a:avLst/>
          </a:prstGeom>
        </p:spPr>
      </p:pic>
    </p:spTree>
    <p:extLst>
      <p:ext uri="{BB962C8B-B14F-4D97-AF65-F5344CB8AC3E}">
        <p14:creationId xmlns:p14="http://schemas.microsoft.com/office/powerpoint/2010/main" val="32088170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7999"/>
          </a:xfrm>
          <a:prstGeom prst="rect">
            <a:avLst/>
          </a:prstGeom>
        </p:spPr>
      </p:pic>
    </p:spTree>
    <p:extLst>
      <p:ext uri="{BB962C8B-B14F-4D97-AF65-F5344CB8AC3E}">
        <p14:creationId xmlns:p14="http://schemas.microsoft.com/office/powerpoint/2010/main" val="171656111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8338146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6971814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121248454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00669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267</TotalTime>
  <Words>4192</Words>
  <Application>Microsoft Office PowerPoint</Application>
  <PresentationFormat>Presentación en pantalla (4:3)</PresentationFormat>
  <Paragraphs>353</Paragraphs>
  <Slides>159</Slides>
  <Notes>123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159</vt:i4>
      </vt:variant>
    </vt:vector>
  </HeadingPairs>
  <TitlesOfParts>
    <vt:vector size="164" baseType="lpstr">
      <vt:lpstr>Calibri</vt:lpstr>
      <vt:lpstr>Century Schoolbook</vt:lpstr>
      <vt:lpstr>Wingdings</vt:lpstr>
      <vt:lpstr>Wingdings 2</vt:lpstr>
      <vt:lpstr>Default Theme</vt:lpstr>
      <vt:lpstr>ASIA.-LA VUELTA AL MUNDO EN 885 JARDINES.-RUSIA.-Flower Festival in Vlakhernskoye-Kuzminki.-Kuskovo Park Gardens.-Moscow Lyublino Palace.-Rusia.-Summer Garden.-Tsaritsyno Park.-</vt:lpstr>
      <vt:lpstr>Flower Festival in Vlakhernskoye-Kuzminki.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Kuskovo Park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Moscow Lyublino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Pavlovsk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Rusia.-Summer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Tsaritsyno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JARDINES,.D</dc:title>
  <dc:creator>Josep</dc:creator>
  <cp:lastModifiedBy>Usuario</cp:lastModifiedBy>
  <cp:revision>27</cp:revision>
  <dcterms:created xsi:type="dcterms:W3CDTF">2013-08-12T05:40:51Z</dcterms:created>
  <dcterms:modified xsi:type="dcterms:W3CDTF">2018-03-02T10:00:12Z</dcterms:modified>
</cp:coreProperties>
</file>