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407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5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C804E-7E2B-4012-B4CC-A808FA2D907A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3BCD4-2A1E-4019-B21B-AB110AA5BA0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575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 Fountains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DE5E16-DE8F-46B2-9D65-92D26260E96E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Peterhof.-Sansón y el Leon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EE052C-FEDE-45C8-8F8F-180DD65A1BE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Peterhof.-Sanson y el Leon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07FA42-40AE-4FF5-95C0-438E722B0BE5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61B04B-06E7-4CA6-A3AE-0AC3DD84AE6C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35C24C-931E-4F9F-9400-4EE390AEC63B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Peterhof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C09B8F-6B46-468A-AA1D-56899B437F71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D90115-5BB0-4FF2-A1C0-2D0BA4287241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B41252-BFB0-4E94-AAD2-20ABB5ED6D0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D7B721-EE89-4B17-97C6-4E940BB151C8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FC2A8F-D141-41DE-B7D2-0975D836BC3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7BD1BA-61BC-4D4F-A883-ACE0D826008B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B268E9-C51A-4C88-9D32-896FC794A742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84E500-8033-48FA-9214-1200164A485F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D711DC-CEA2-4FCE-8D52-861BD0F8108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FE07D9-1373-45F1-8967-9D1575DE5F81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Chess Board.-Peterhof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7DB1BE-43EA-471D-8859-F98B5D7AA0E2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C73CB1-E9D7-4858-9148-71FE30A88B18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Golden Hill Cascade.-Peterhof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4F31C-EDE9-4792-BF78-0D4CCC0BFF50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Golden Hill Mountain.-Peterhof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E952FD-680B-4D6E-A77E-49290E3B1602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FB9E64-E5C2-4178-8566-A2DAC3C398D4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18772D-0DBB-42BF-9434-05BB8FE7173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77D0FB-82FE-4573-A993-5CE61204B1A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8AA17F-A1A9-47C5-8570-743F18A6CC5E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C50BE5-D269-4234-8927-DB597D9B62EE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00FDD2-1E90-4BA2-8334-7E7BB64FB4FF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06290C-C7B8-4970-B4D2-F3D56D285060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69D7A9-BD12-4BC2-982E-7B2A766F81A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8D53D3-9FC4-4611-B6E0-0316EE16676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3B48B5-8608-4691-9678-F4DCEC0ED494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16141C-AF50-4C70-8000-3CC9204A66B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D82913-E3E0-48D8-B2F1-A74490902106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448B72-843C-4E75-BD92-C276D51CF87F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8E9D9-7774-45B9-923A-24848D2BB266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ACD245-3083-418E-B21D-2548C7C69ABF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8420E3-8436-41A9-9234-8E9E15D91BB1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Peterhof.-Formal Garden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E25BC2-88C0-47A7-8AE1-963E4B63BC18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4B2341-ECBF-47A0-8445-F5B78A97B1F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E2882E-4254-4A1E-8858-912FBF93BBF9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0ACE93-468F-470D-A1BB-D362309C4BB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E00736-5646-49E7-8552-D27E7473A068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Peterhof.-Vertumnus y Pomona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6D21C6-381A-41DE-AE0A-C5B02DE40A39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6FE140-A8E0-4BAD-B9A1-99DBE2CDAB90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B3D421-27F8-4838-A8D2-B1BF992E14ED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87C376-A6E0-41C6-8908-CC0BDE07E14C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242A93-60BA-4391-8A03-01BDC300CCDC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115B76-7160-4CAA-BFD8-6C42EBF43DC5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F879EA-189F-4611-A4C8-9835E181F6F1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Peterhof.-Roman Fountains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875EFB8-B3B1-4D9A-A3CD-C159B1C16367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FFF6D0-04DC-4B1C-AF7C-5832B43CDE2A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Peterhof.-Summer Gardens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CB4B48-41D8-4208-A9EB-B9BEAFA573C5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98D5C9-6868-4161-8305-0E8F3BA0F1BA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549358-6C67-4164-963C-6C5C115371E8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7DA36C-57E6-46D5-82C5-B35F96ACEE62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CDCC73-2E14-4EC6-B3A9-0AA78A74C9D9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4C5C33-89E7-4F52-8425-F7B3FA09C9A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6EFEA8-9192-4FA2-878D-5D2320F68200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Peterhof.-Catherine Palace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047665-8BFB-42F0-8923-E5AC4C141782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Peterhof.-Catherine Palace Entrance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5075BA-5BA7-4039-B3BD-5A7037E64EA1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Peterhof.-Puskin Monument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367DB7-07A2-4973-814D-6E081E5FD134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 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557131-607D-4ED9-825F-1F696A062B4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Catherine Palace.-Peterhof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419B5-966B-437D-AA31-824A036B1CC8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Peterhof.-Lower Garden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E1F018-A410-4BFE-8F18-0C44435E402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6EB0C9-14EB-4A0D-A5DD-0537A7820F2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FD41F3-14E9-4729-AF53-BE11AB2BDA43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C52FFB-A5FB-44E9-B64F-3F94ACAE2D4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79EA4C-65E1-490A-A725-3D272866B0F9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0314ED-A5F6-421B-A643-969E121CC2A0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692AAD-F16E-40A2-A7A3-FF64DEE262C3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 Gardens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6E0A53-B289-47E8-B5EA-6D9456C59A15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5A9B22-8FF8-40F5-B04B-A0778B1A597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Catherine Palace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94E2D3-D317-45A6-A1C3-83C4C964786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Peterhof.-Catherine Palace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DB02F1-D02B-4F3D-BE5D-25A3E054E7B9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33781C-500E-4543-B9EB-EBA5D715DC0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F393DC-69E4-4C57-A7DA-7807768BD5D8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638F64-18A5-44DF-B7BE-5793BE973876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 Palace Gardens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5C7997-7EF6-411E-BC8B-B7EA6A212632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FE940B-9E01-4EC0-9F5D-F417790E19C7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1F77AE-C02A-4BDC-8D22-2984AC8FDB8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85E960-7524-4491-B4BB-38304B1F6729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904F31-D530-4485-A9BE-D4C34757FF77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735C9F-B505-482D-B908-FAF2DF40430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DAFEA4-AB9A-4E25-A26D-B89093A2287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CA1118-BB7D-46EB-A911-34CA5A776B92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E44071-26D6-4ECC-9F59-9D2E0D7E753D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01E12E-6DB3-4986-A034-57A99A094F42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A21FA7-D148-4400-B8D2-3F0FE4162A55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612391-9956-4BE9-82BB-B3B9EE2699EA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62C09F-9A1B-4FFE-8293-8450B8A841C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C9F1D9-342C-41E6-8B2F-F386666BC75C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52BC74-A5F9-435D-BFC6-177DDEC4E775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8511EC-24F4-41D2-AC40-74A7D744FFF2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1AA709-D03E-4C72-BA2B-A20CADFB2EB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7880AB4-502C-4EBD-B8B6-515BEA0D5A06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92D0B-FB02-4279-9692-1B8479B7E9D3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96FA10-C125-4552-86F9-15848634F84E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331BCDC-DCF5-48CC-9964-B0966883EF99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B0E846-7FED-45C4-AF63-05C5B18CC563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Kuskovo Park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7002F8-3084-4FA4-A173-D7BB29E94A9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F75B75-0528-4DE6-B4ED-1E5E3167C688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6A7548-E87C-47A6-B95B-6C42DCD238DF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DC5816-778B-4B42-9F51-BA5AED33E5B3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9D08C3-828C-4D63-BAA7-F9CF4607A78A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Peterhof.-Upper Gardens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8EACEB-E861-4B2A-8731-080C13B6A440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AE0B67-26FF-406D-8C1A-045FDFD59F9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73F8C2-5CF5-41A7-8805-093323CB6F01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DA848C-9BDF-463F-8E9C-A74732CCBBAD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4CA62B-5D87-418D-9F52-476749B8724F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D31A43-341A-4C9D-83A3-BC377654FB62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34BEF2-F8C5-4621-9DBC-FBB56B301BA9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Peterhof.-Cameron Galery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60BF63-3B61-49A0-81A8-9C2FFEF8C0F6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0E9DDB-9ABE-4095-9F39-86406B8B82A6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Peterhof.-Marble Palladian Bridge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A86BA0-ED00-44CC-A727-563E1C4ACE0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 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24910D-3021-4A20-A0A4-86E3A48C1304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054AD2-A87F-483C-B0C6-F4AD7D998A13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02AFCF-158F-480E-82A3-AAF56D53C78C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3E1A78-2A1A-4B11-A6BB-99A3903AC767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19EB13-DED3-47A7-855E-AF1B70593E43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502699-3395-44A7-8EE4-503BD8270C40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439AE4-4790-431D-8C09-6286CE286C40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7FEB34-7635-42A9-ACF0-2886A3CE4A0A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51D0FE-F15B-42F1-9ED9-C11DAAC0DD6D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5B178E-CE72-4E90-BE73-16CF5FFA5402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295CD0-6BA6-437C-A1E0-3245B2136209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3B0E49-165F-4B9A-AF3C-1B17B1D95AA3}" type="slidenum">
              <a:rPr lang="es-ES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8C8784-8DFB-4EAC-97FE-4BD87680405C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730903-D6FE-4E86-B1B4-7ED2CB7CC998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12EFD2-3163-48A0-A877-F6D268FF08D2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1907D5-6EF2-49F3-9F62-3406A41F5E82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07A09D-24A5-4A41-A2A4-DB3665CC545D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058EE2-6E9B-427B-9FC3-40BA13F2E226}" type="slidenum">
              <a:rPr lang="es-ES">
                <a:solidFill>
                  <a:prstClr val="black"/>
                </a:solidFill>
              </a:rPr>
              <a:pPr>
                <a:defRPr/>
              </a:pPr>
              <a:t>142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E8C5C4-5DED-4D41-9685-5B31AF80C332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273CC8-EF5E-4485-9D89-B2237F86FC76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Plaisisr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996FA3-1E1A-45F9-8356-C52D5CD47651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FCC32D-5A89-47B4-95DF-CCC21C3634B6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8A6534-C265-4101-80C2-2B05ABBB0929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480A9D-2A25-4726-863D-01C2850BA21C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 Gardens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347C00-8842-4995-9887-CAF51A0146BD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Mont Plaisir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0467D2-BA8E-4BD1-808B-DEB2EA459FFB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 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9269F2-5375-4BA1-A0B4-AF7EBBA9CC31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Peterhof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DB2496-D835-4DAA-BE25-F39B0A19B955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246440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</a:t>
            </a:r>
            <a:r>
              <a:rPr lang="es-ES" dirty="0"/>
              <a:t>RUSIA.-PALACIO DE PETERHOF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119464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Palacio de Peterhof </a:t>
            </a:r>
          </a:p>
        </p:txBody>
      </p:sp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</a:t>
            </a:r>
            <a:r>
              <a:rPr lang="es-ES" altLang="es-ES" b="1" dirty="0"/>
              <a:t>Palacio</a:t>
            </a:r>
            <a:r>
              <a:rPr lang="es-ES" altLang="es-ES" dirty="0"/>
              <a:t> de </a:t>
            </a:r>
            <a:r>
              <a:rPr lang="es-ES" altLang="es-ES" b="1" dirty="0"/>
              <a:t>Peterhof</a:t>
            </a:r>
            <a:r>
              <a:rPr lang="es-ES" altLang="es-ES" dirty="0"/>
              <a:t> es en realidad una serie de palacios y jardines, realizados por orden de Pedro el Grande.</a:t>
            </a:r>
          </a:p>
          <a:p>
            <a:pPr eaLnBrk="1" hangingPunct="1"/>
            <a:r>
              <a:rPr lang="es-ES" altLang="es-ES" dirty="0"/>
              <a:t>Estos palacios y jardines, a veces se refieren como el "Ruso de Versalles".</a:t>
            </a:r>
          </a:p>
          <a:p>
            <a:pPr eaLnBrk="1" hangingPunct="1"/>
            <a:r>
              <a:rPr lang="es-ES" altLang="es-ES" dirty="0"/>
              <a:t> El conjunto de palacio, junto con el centro de la ciudad es reconocido como Patrimonio de la Humanidad.</a:t>
            </a:r>
          </a:p>
        </p:txBody>
      </p:sp>
    </p:spTree>
    <p:extLst>
      <p:ext uri="{BB962C8B-B14F-4D97-AF65-F5344CB8AC3E}">
        <p14:creationId xmlns:p14="http://schemas.microsoft.com/office/powerpoint/2010/main" val="422335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7643192" cy="5578475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b="1" dirty="0"/>
              <a:t>La gran cascada y la fuente de Sansón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Una parte de la gran cascada Sansón y el león, por Mikhail Kozlovsky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La gran cascada se basa en una construcción de Louis XIV en el Palacio de Marly, que es también conmemorado en una de las dependencias del parque.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En el centro de la cascada es una gruta artificial, con dos historias, que enfrentan dentro y por fuera con piedra arenisca labrada.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En la actualidad alberga un museo modesto de la historia de las fuentes.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Una de las exposiciones es una mesa con un plato de (artificial) de fruta, una réplica de un cuadro similar, construida bajo la dirección de Pedro.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91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571184" cy="6383610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La mesa está equipada con chorros de agua que empapan a los visitantes cuando llegan a la gruta, una característica de los jardines manieristas que siguió siendo popular en Alemania.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La gruta está conectada con el palacio por encima y por detrás por un pasillo oculto.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Las fuentes de la gran cascada se encuentra por debajo de la gruta y en ambos lados de la misma.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Sus aguas desembocan en una piscina de medio punto, la terminal de la fuente forradas en Mar del Canal.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En la década de 1730, la gran fuente de Sansón fue colocado en este grupo.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Representa el momento en que las lágrimas Sansón abrir las fauces de un león, que representa la victoria de Rusia sobre Suecia en la Gran Guerra del Norte, y es doblemente simbólico.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4401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499176" cy="5721350"/>
          </a:xfrm>
        </p:spPr>
        <p:txBody>
          <a:bodyPr/>
          <a:lstStyle/>
          <a:p>
            <a:pPr eaLnBrk="1" hangingPunct="1"/>
            <a:r>
              <a:rPr lang="es-ES" altLang="es-ES" dirty="0"/>
              <a:t>Tal vez el mayor logro tecnológico de Peterhof es que todas las fuentes se operan sin el uso de bombas. </a:t>
            </a:r>
          </a:p>
          <a:p>
            <a:pPr eaLnBrk="1" hangingPunct="1"/>
            <a:r>
              <a:rPr lang="es-ES" altLang="es-ES" dirty="0"/>
              <a:t>El agua es suministrada por fuentes naturales y se acumula en los embalses en los jardines superiores. </a:t>
            </a:r>
          </a:p>
          <a:p>
            <a:pPr eaLnBrk="1" hangingPunct="1"/>
            <a:r>
              <a:rPr lang="es-ES" altLang="es-ES" dirty="0"/>
              <a:t>La diferencia de elevación de presión se crea en la mayoría de las unidades de las fuentes de los jardines bajos, incluida la gran cascada. </a:t>
            </a:r>
          </a:p>
          <a:p>
            <a:pPr eaLnBrk="1" hangingPunct="1"/>
            <a:r>
              <a:rPr lang="es-ES" altLang="es-ES" dirty="0"/>
              <a:t>La Fuente de Sansón es suministrada por un acueducto especial de más de cuatro kilómetros de longitud con presión del agua de una fuente de alta elevación.</a:t>
            </a:r>
          </a:p>
        </p:txBody>
      </p:sp>
    </p:spTree>
    <p:extLst>
      <p:ext uri="{BB962C8B-B14F-4D97-AF65-F5344CB8AC3E}">
        <p14:creationId xmlns:p14="http://schemas.microsoft.com/office/powerpoint/2010/main" val="363474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Peterhof Palace Fountai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44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ampsonFountainDet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95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2 Imagen" descr="Samson_and_Lion_Founta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507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St Petersburgo.-Samson Fountai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Peterhof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45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Peterhof desde Palac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812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3 Imagen" descr="Peterhof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656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Peterhof _gardens.-Rusia.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349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Peterhof.-ñ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68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Peterhof.-2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52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Peterhof.-2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025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Peterhof.-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448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Peterhof.-ñ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251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Peterhof,.Fuen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224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7780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Los Jardines Bajos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472608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La extensión de los jardines bajos está diseñado en el estilo formal de un jardín a la francesa del siglo XVII.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Aunque son muchos árboles cubierto con recorte formal a lo largo de la avenidas muchos se ha reanudado con el fin de restaurar la apariencia original del jardín.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Mucha de las  fuentes que se  encuentran aquí presentan un grado inusual de la creatividad.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Uno de los diseños más notable es el titulado del Sol 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Un disco que irradia chorros de agua desde el borde crea una imagen de los rayos del sol, y la estructura entera gira alrededor de un eje vertical, de manera que la dirección en la que el "sol" se enfrenta está cambiando constantemente.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108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7355160" cy="5578475"/>
          </a:xfrm>
        </p:spPr>
        <p:txBody>
          <a:bodyPr>
            <a:normAutofit fontScale="92500"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es-ES" dirty="0"/>
              <a:t>Un disco que irradia chorros de agua desde el borde crea una imagen de los rayos del sol, y la estructura entera gira alrededor de un eje vertical, de manera que la dirección en la que el "sol" se enfrenta está cambiando constantemente. 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ES" dirty="0"/>
              <a:t>Varias fuentes se han diseñado con el propósito específico de remojo visitantes.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s-ES" dirty="0"/>
              <a:t>Dos en forma de árboles desgarbadas equipadas con chorros que se activan cuando se acerca alguien.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Otra, disfrazada como un paraguas con un banco circular conjunto alrededor del tallo, una cortina de gotas de agua de su llanta cuando alguien entra a tomar asiento.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2412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Al oeste del Gran Palacio esta la Montaña de Oro  decorada con estatuas de mármol que contrasta con las cifras desenfrenada dorada de la gran cascada. </a:t>
            </a:r>
          </a:p>
          <a:p>
            <a:r>
              <a:rPr lang="es-ES" dirty="0"/>
              <a:t>Al este se encuentra la Montaña de Ajedrez (una manga ancha, cuya superficie es de baldosas en blanco y negro como un tablero de ajedrez.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2236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Peterhof _gardens.-Rusia.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13"/>
            <a:ext cx="9144000" cy="67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329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Peterhof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661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Chess Board.-Peterhof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482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Peterhof _gardens.-Rusia.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569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Golden Hill Cascade.-Peterhof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64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Golden Hill Mountain.-St Petersburgo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43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Peterhof.-Gran Plaz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523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Peterhof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067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 descr="Peterhof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137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Peterhof.-Jardines bajo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914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Peterhof Palace Gardens.-m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234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Peterhof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4451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Peterhof.-7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21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Peterhof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079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Peterhof.-6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9411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Peterhof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735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Peter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535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Peterhof Palace Gardens.-m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88"/>
            <a:ext cx="9144000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340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Peterhof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130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Peter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756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Peterhof.-3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63"/>
            <a:ext cx="9144000" cy="67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745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Peterhof.-4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779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Peterhof Formal Gard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6177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Peterhof 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76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 descr="Petterhof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656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2 Imagen" descr="Peterhof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2944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Petershof.-Summe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264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Vertumnus_and_Pomona-Summer_Garden-Saint_Petersbu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7435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Peterhof.-6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9381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Peterhof.-1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04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Peterhof.-2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839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El jardín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Un jardín barroco ruso, inspirado en Versalles y diseñado por un discípulo de Le Notre (Jean-Baptiste Le Blond).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Pedro el Grande admiraba Versalles.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Por su palacio de verano propia, eligió un sitio con un buen suministro de agua.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Se asienta sobre una terraza natural con vistas al Báltico.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Una fabulosa cascada de los flujos de mármol del palacio hacia el mar, a lo largo del canal de Sansón.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Simboliza la conquista de Rusia a la costa del mar Báltico en la Gran Guerra del Norte.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La cascada está llena de estatuas doradas y conduce a una cuenca con una estatua dorada de Sansón.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7849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229600" cy="6786563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En el frente sur del palacio hay un parterre grande, avenidas, parcelas de césped, las cuencas, fuentes y estatuas.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Este jardín, como San Petersburgo en sí, es un símbolo impresionante del deseo de Pedro para hacer de Rusia un poder europeo sofisticado.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Contiene 173 fuentes.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Alínea del canal y el ornamento de los bosques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Aparte del simbolismo no intencional de un país pobre verter el agua y el oro en un mar del Norte, en el tratamiento del león y Sansón, se puede leer algo de la personalidad bárbara Pedro, su embriaguez o afición a la tortura.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En cambio, uno ve el lado iluminado de su carácter. Petrohof fue destruido en la Segunda Guerra Mundial, pero luego reconstruido como un símbolo del imperialismo soviético.</a:t>
            </a: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7515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Peterhof _gardens.-Rusia.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1100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Peterhof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5873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Peterhof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765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Peterhof.-Roman Fountai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8212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Peterhof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7856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Peterhof .-Summer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3737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Peterhof Gardens.-ñ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2946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Peterhof.-ñ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3964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Peterhof.-San Petesbur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6130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2 Imagen" descr="Peterhof.-Upper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072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Pushkin Catherine Palace.-Ru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1918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2 Imagen" descr="Pushkin Catherine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7767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Pushkin Catherine Pala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7770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Pushkin Catherine Place Gate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775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2 Imagen" descr="Pushkin Monument.-St Petersburgo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523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San Petersburgo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900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2 Imagen" descr="Catherine Park.-Peterhof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6266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Peterhof.-Lowe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488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Peterhof.-4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7153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Peterhof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2079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Peterhof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1050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Peterhof.-m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7555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Peterhof.-2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5315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Peterhof_gar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263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Peterhof _gardens.-Rusia.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2345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Saint Petersburg.-Catherine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3494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Catherine Palace Tsarcoye.-Ru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1352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Peterhof.-Placio de Catherin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2455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Peterhof Gardens.-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010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Peterhof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2381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Peterhof _gardens.-Rusia.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981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Peterhof Palace Gardens.-m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8812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2 Imagen" descr="Peterhof Palace Gardens.-Rus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130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Peterhof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982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Peterhof Palce Gardens.-m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0510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Peterhof.-3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36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Peterhof Place Gardens.-m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9270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Peterhof.-2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9085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Peterhof.-7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1729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Peterhof Place Gardens.-m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7049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Peterhof Palace Gardens.-m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88"/>
            <a:ext cx="9144000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59619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eterhof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2393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eterhof.-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5261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Peterhof.-1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7275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Peterhof.-1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6794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Peterhof.-4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0962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Peterhof.-3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3725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Peterhof.-4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8743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Peterhof.-4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6977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Peterhof.-5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7261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Peterhof.-5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5390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Peterhof.-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41181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2 Imagen" descr="Peterhof.-6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9086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Kuskovo Country Hous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63447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s1024_peterhof_gardens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1764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Montplaisir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6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Paterhof.-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4400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4950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Paterhof.-6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8820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Paterhof.-Upper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08301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Peterhof.-6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8789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Peterhof.-1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3424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Peterhof.-6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63696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Peterhof.-2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96299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Peterhof.-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17856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Peterhof.--60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1398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Peterhof.-Cameron Galer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40317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Peterhof.-Estatu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0973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eterhof.-Marble Bridg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753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eterhof Palace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1684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El Palacio de Montplaisir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7355160" cy="4662487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El palacio Monplaisir, que significa en español el palacio de mi placer, fue construido en la parte oriental del parque inferior en 1714-1723.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Uno de los diseñadores fue el propio Pedro el Grande.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El Monplaisir fue construido en frontera entre la tierra y el agua del Báltico en el estilo holandés.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El palacio cuenta solo con siete interiores modestamente decorados como una vivienda de una casa burguesa.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En Monplaisir el monarca vivió hasta 1725.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Dos galerías laterales del palacio Monplaisir cuentan con los lienzos de los pintores holandeses y flamencos, dicha pinacoteca fue la primera galería de arte de Rusia.</a:t>
            </a:r>
          </a:p>
        </p:txBody>
      </p:sp>
    </p:spTree>
    <p:extLst>
      <p:ext uri="{BB962C8B-B14F-4D97-AF65-F5344CB8AC3E}">
        <p14:creationId xmlns:p14="http://schemas.microsoft.com/office/powerpoint/2010/main" val="131833244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7427168" cy="564991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 Algunos salones de Monplaisir recuerdan la época de Catalina la Grande, cierto periodo en la parte construida por Rastrelli vivió Catalina.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El Salón de las audiencias y cuerpo de baños rusos con la cocina se construyeron cerca de la parte oriental del Palacio Monplaisir.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Los trabajos de restauración de los palacios, fuentes y parques de Peterhof todavía no están acabados.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s-ES" dirty="0"/>
              <a:t>En actualidad, Peterhof con sus palacios y fascinantes cascadas de fuentes, sus parques y jardines es una de las zonas turísticas mas populares de Rusia la que visitan casi 4 millones rusos y extranjeros cada año.</a:t>
            </a:r>
          </a:p>
        </p:txBody>
      </p:sp>
    </p:spTree>
    <p:extLst>
      <p:ext uri="{BB962C8B-B14F-4D97-AF65-F5344CB8AC3E}">
        <p14:creationId xmlns:p14="http://schemas.microsoft.com/office/powerpoint/2010/main" val="80339283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eterhof _gardens.-Rusia.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20996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Peterhof _gardens.-Rusia.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3526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Peterhof _gardens.-Rusia.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93553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Peterhof Form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65435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Peterhof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7479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Peterhof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6696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Peterhof Gardens.-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7003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Peterhof Monplaisir _gardens.-Rusia.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6709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Peterhof Palac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2376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Peterhof Palace Gardens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70130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2 Imagen" descr="Peterhof Palace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45922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Peterhof Palace Gardens.-m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3457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Peterhof.-3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8694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Peterhof.-Montplaisir Aviary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46596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Peterhof.-4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7474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Peterhof.-4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87362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1 Imagen" descr="Peterhof.-4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36777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Peterhof.-5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03933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Peterhof.-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2502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Peterhof.-6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42683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Peterhof.-6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2902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Peterhof.-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97266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1 Imagen" descr="Peterhof.-7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99220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Montplaisir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1983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Montplaisir Gardens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13373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Peterhof Palace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8736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Peterhof Build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59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1608</Words>
  <Application>Microsoft Office PowerPoint</Application>
  <PresentationFormat>Presentación en pantalla (4:3)</PresentationFormat>
  <Paragraphs>342</Paragraphs>
  <Slides>152</Slides>
  <Notes>140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8" baseType="lpstr">
      <vt:lpstr>Calibri</vt:lpstr>
      <vt:lpstr>Century Schoolbook</vt:lpstr>
      <vt:lpstr>Wingdings</vt:lpstr>
      <vt:lpstr>Wingdings 2</vt:lpstr>
      <vt:lpstr>Wingdings 3</vt:lpstr>
      <vt:lpstr>Default Theme</vt:lpstr>
      <vt:lpstr>ASIA.-LA VUELTA AL MUNDO EN 885 JARDINES.-RUSIA.-PALACIO DE PETERHOF</vt:lpstr>
      <vt:lpstr>Palacio de Peterhof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Jardines Bajos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jardín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Palacio de Montplaisir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2018-03-02T10:09:29Z</dcterms:modified>
</cp:coreProperties>
</file>