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62A9A5-CC81-421B-AD8E-4820E05B4D4E}"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F15CDC-BAF1-470C-979D-AE4650ADE964}" type="slidenum">
              <a:rPr lang="es-ES" smtClean="0"/>
              <a:t>‹Nº›</a:t>
            </a:fld>
            <a:endParaRPr lang="es-ES" dirty="0"/>
          </a:p>
        </p:txBody>
      </p:sp>
    </p:spTree>
    <p:extLst>
      <p:ext uri="{BB962C8B-B14F-4D97-AF65-F5344CB8AC3E}">
        <p14:creationId xmlns:p14="http://schemas.microsoft.com/office/powerpoint/2010/main" val="1507892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355483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926168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886002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252922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651113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136379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245357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845940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48268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552808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239348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543979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400054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579359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Sentul Park - Kuala Lumpur.-</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49697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86903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567784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846858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Sentul Park - Kuala Lumpur.-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527836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518715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768201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915189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520079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822805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755638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Shallow Park (Taman Teratai)Surabaya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1310368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Shallow Park (Taman Teratai)Surabaya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775601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Taiping Lake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413422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Taiping Lake Gardens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764410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602520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4008624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343341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2848187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290156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5319833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Taman Tasik Kamunting, Bukit Jana, Taiping.</a:t>
            </a:r>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958883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Dusun Bandar,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7976729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Dusun Bandar,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755007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Dusun Bandar,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4987276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Dusun Bandar, Kuala Lumpur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3091838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Ridges Singapur</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6288776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Ridges Singapur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472812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 Ridges Singapur</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1751580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Southern Ridges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5326388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Southern Ridges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614493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Southern Ridges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6406806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Southern Ridges </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40109739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6724648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3857693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3306353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637007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1367435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9700448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609058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6387141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4713342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5340036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7680979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53692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6021427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3960025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2535436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1947548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2215281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Taman Suropati Menteng</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7623305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Undaan Fruit Park.-Subaraya.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7828278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Undaan Fruit Park.-Subaraya.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41988673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Undaan Fruit Park.-q.-Surabaya.-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7480761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Undaan Fruit Park.-q.-Surabaya.-</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41577971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5416478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1701478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5549085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41783729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0787472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8426670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7413157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3226926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4217110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6607126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42748367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5880580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4329212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0321582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815074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0611204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0555115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574570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68F15CDC-BAF1-470C-979D-AE4650ADE964}" type="slidenum">
              <a:rPr lang="es-ES" smtClean="0"/>
              <a:t>117</a:t>
            </a:fld>
            <a:endParaRPr lang="es-ES" dirty="0"/>
          </a:p>
        </p:txBody>
      </p:sp>
    </p:spTree>
    <p:extLst>
      <p:ext uri="{BB962C8B-B14F-4D97-AF65-F5344CB8AC3E}">
        <p14:creationId xmlns:p14="http://schemas.microsoft.com/office/powerpoint/2010/main" val="38610981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68F15CDC-BAF1-470C-979D-AE4650ADE964}" type="slidenum">
              <a:rPr lang="es-ES" smtClean="0"/>
              <a:t>118</a:t>
            </a:fld>
            <a:endParaRPr lang="es-ES" dirty="0"/>
          </a:p>
        </p:txBody>
      </p:sp>
    </p:spTree>
    <p:extLst>
      <p:ext uri="{BB962C8B-B14F-4D97-AF65-F5344CB8AC3E}">
        <p14:creationId xmlns:p14="http://schemas.microsoft.com/office/powerpoint/2010/main" val="174902537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p:txBody>
      </p:sp>
      <p:sp>
        <p:nvSpPr>
          <p:cNvPr id="4" name="3 Marcador de número de diapositiva"/>
          <p:cNvSpPr>
            <a:spLocks noGrp="1"/>
          </p:cNvSpPr>
          <p:nvPr>
            <p:ph type="sldNum" sz="quarter" idx="10"/>
          </p:nvPr>
        </p:nvSpPr>
        <p:spPr/>
        <p:txBody>
          <a:bodyPr/>
          <a:lstStyle/>
          <a:p>
            <a:fld id="{68F15CDC-BAF1-470C-979D-AE4650ADE964}" type="slidenum">
              <a:rPr lang="es-ES" smtClean="0"/>
              <a:t>119</a:t>
            </a:fld>
            <a:endParaRPr lang="es-ES" dirty="0"/>
          </a:p>
        </p:txBody>
      </p:sp>
    </p:spTree>
    <p:extLst>
      <p:ext uri="{BB962C8B-B14F-4D97-AF65-F5344CB8AC3E}">
        <p14:creationId xmlns:p14="http://schemas.microsoft.com/office/powerpoint/2010/main" val="42434895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Washington Sycip Park, Makati</a:t>
            </a:r>
          </a:p>
          <a:p>
            <a:endParaRPr lang="es-ES" dirty="0"/>
          </a:p>
        </p:txBody>
      </p:sp>
      <p:sp>
        <p:nvSpPr>
          <p:cNvPr id="4" name="3 Marcador de número de diapositiva"/>
          <p:cNvSpPr>
            <a:spLocks noGrp="1"/>
          </p:cNvSpPr>
          <p:nvPr>
            <p:ph type="sldNum" sz="quarter" idx="10"/>
          </p:nvPr>
        </p:nvSpPr>
        <p:spPr/>
        <p:txBody>
          <a:bodyPr/>
          <a:lstStyle/>
          <a:p>
            <a:fld id="{55B4EC4F-34A8-4EB0-853D-D3364AD95017}"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181140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10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93.jpg"/></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4752528"/>
          </a:xfrm>
        </p:spPr>
        <p:txBody>
          <a:bodyPr>
            <a:normAutofit fontScale="90000"/>
          </a:bodyPr>
          <a:lstStyle/>
          <a:p>
            <a:r>
              <a:rPr lang="es-ES" sz="3600" dirty="0"/>
              <a:t>ASIA.-LA VUELTA AL MUNDO EN 885 JARDINES</a:t>
            </a:r>
            <a:br>
              <a:rPr lang="es-ES" sz="3600" dirty="0"/>
            </a:br>
            <a:r>
              <a:rPr lang="es-ES" sz="3100" dirty="0"/>
              <a:t>Sentul Park - Kuala Lumpur.-Seremban Lake .-</a:t>
            </a:r>
            <a:r>
              <a:rPr lang="fi-FI" sz="3100" dirty="0"/>
              <a:t> Taman Tasik Kamunting, Bukit Jana, Taiping.</a:t>
            </a:r>
            <a:r>
              <a:rPr lang="es-ES" sz="3100" dirty="0"/>
              <a:t>-South Ridges Singapur.-Taman Suropati Menteng.-Undaan Fruit Park.-Subaraya.-Washington Sycip Park, Makati</a:t>
            </a:r>
            <a:br>
              <a:rPr lang="es-ES" sz="3100" dirty="0"/>
            </a:br>
            <a:br>
              <a:rPr lang="es-ES" sz="3100" dirty="0"/>
            </a:br>
            <a:br>
              <a:rPr lang="es-ES" dirty="0"/>
            </a:br>
            <a:endParaRPr lang="es-ES" dirty="0"/>
          </a:p>
        </p:txBody>
      </p:sp>
      <p:sp>
        <p:nvSpPr>
          <p:cNvPr id="3" name="2 Subtítulo"/>
          <p:cNvSpPr>
            <a:spLocks noGrp="1"/>
          </p:cNvSpPr>
          <p:nvPr>
            <p:ph type="subTitle" idx="1"/>
          </p:nvPr>
        </p:nvSpPr>
        <p:spPr>
          <a:xfrm>
            <a:off x="2483768" y="5259263"/>
            <a:ext cx="4320480" cy="1371600"/>
          </a:xfrm>
        </p:spPr>
        <p:txBody>
          <a:bodyPr>
            <a:normAutofit fontScale="92500"/>
          </a:bodyPr>
          <a:lstStyle/>
          <a:p>
            <a:r>
              <a:rPr lang="es-ES" dirty="0"/>
              <a:t>Selección de textos y fotografías por</a:t>
            </a:r>
          </a:p>
          <a:p>
            <a:r>
              <a:rPr lang="es-ES" sz="2800" dirty="0"/>
              <a:t>JOSE ELIAS BONELLS</a:t>
            </a:r>
          </a:p>
          <a:p>
            <a:r>
              <a:rPr lang="it-IT" sz="2800" dirty="0"/>
              <a:t> </a:t>
            </a:r>
            <a:endParaRPr lang="es-ES" sz="2800" dirty="0"/>
          </a:p>
          <a:p>
            <a:endParaRPr lang="es-ES" dirty="0"/>
          </a:p>
        </p:txBody>
      </p:sp>
      <p:pic>
        <p:nvPicPr>
          <p:cNvPr id="4" name="05 Symphony No. 2 in C major, Op. 61- Sostenuto assai - Allegro ma non troppo.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33384" y="6021288"/>
            <a:ext cx="609600" cy="609600"/>
          </a:xfrm>
          <a:prstGeom prst="rect">
            <a:avLst/>
          </a:prstGeom>
        </p:spPr>
      </p:pic>
    </p:spTree>
    <p:extLst>
      <p:ext uri="{BB962C8B-B14F-4D97-AF65-F5344CB8AC3E}">
        <p14:creationId xmlns:p14="http://schemas.microsoft.com/office/powerpoint/2010/main" val="93016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Sentul Park - Kuala Lumpur.</a:t>
            </a:r>
          </a:p>
        </p:txBody>
      </p:sp>
      <p:sp>
        <p:nvSpPr>
          <p:cNvPr id="3" name="2 Marcador de contenido"/>
          <p:cNvSpPr>
            <a:spLocks noGrp="1"/>
          </p:cNvSpPr>
          <p:nvPr>
            <p:ph sz="quarter" idx="1"/>
          </p:nvPr>
        </p:nvSpPr>
        <p:spPr/>
        <p:txBody>
          <a:bodyPr>
            <a:normAutofit/>
          </a:bodyPr>
          <a:lstStyle/>
          <a:p>
            <a:r>
              <a:rPr lang="es-ES" dirty="0"/>
              <a:t>Sentul es una zona principal de la ciudad de Kuala Lumpur . Se divide en dos secciones, a saber Sentul Barat (Sentul West) y Sentul Timur (East Sentul).. </a:t>
            </a:r>
          </a:p>
          <a:p>
            <a:r>
              <a:rPr lang="es-ES" dirty="0"/>
              <a:t>Muchos templos hindúes e iglesias se pueden ver en este pueblo debido a que muchos trabajadores de la India han estado trabajando en la estación de tren ya que el Estados Federados Malayos fue fundada por los ingleses en 1896. </a:t>
            </a:r>
          </a:p>
          <a:p>
            <a:r>
              <a:rPr lang="es-ES" dirty="0"/>
              <a:t>Jalan Sentul y Jalan Ipoh son las dos carreteras principales atienden esta área. </a:t>
            </a:r>
          </a:p>
        </p:txBody>
      </p:sp>
    </p:spTree>
    <p:extLst>
      <p:ext uri="{BB962C8B-B14F-4D97-AF65-F5344CB8AC3E}">
        <p14:creationId xmlns:p14="http://schemas.microsoft.com/office/powerpoint/2010/main" val="2761375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KTM Batu Cuevas-Port Klang Ruta estación de Sentul Komuter , Ampang Line estación Sentul Timur LRT y la estación de Sentul LRT se encuentran en esta área. </a:t>
            </a:r>
          </a:p>
          <a:p>
            <a:endParaRPr lang="es-ES" dirty="0"/>
          </a:p>
          <a:p>
            <a:endParaRPr lang="es-ES" dirty="0"/>
          </a:p>
        </p:txBody>
      </p:sp>
    </p:spTree>
    <p:extLst>
      <p:ext uri="{BB962C8B-B14F-4D97-AF65-F5344CB8AC3E}">
        <p14:creationId xmlns:p14="http://schemas.microsoft.com/office/powerpoint/2010/main" val="563932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4934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302"/>
          <a:stretch/>
        </p:blipFill>
        <p:spPr>
          <a:xfrm>
            <a:off x="0" y="-243408"/>
            <a:ext cx="9323512" cy="7101408"/>
          </a:xfrm>
          <a:prstGeom prst="rect">
            <a:avLst/>
          </a:prstGeom>
        </p:spPr>
      </p:pic>
    </p:spTree>
    <p:extLst>
      <p:ext uri="{BB962C8B-B14F-4D97-AF65-F5344CB8AC3E}">
        <p14:creationId xmlns:p14="http://schemas.microsoft.com/office/powerpoint/2010/main" val="4271980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2003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82454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75252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3804167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192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9826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2580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791287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0128"/>
            <a:ext cx="4860032" cy="674787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243408"/>
            <a:ext cx="4464496" cy="7101408"/>
          </a:xfrm>
          <a:prstGeom prst="rect">
            <a:avLst/>
          </a:prstGeom>
        </p:spPr>
      </p:pic>
    </p:spTree>
    <p:extLst>
      <p:ext uri="{BB962C8B-B14F-4D97-AF65-F5344CB8AC3E}">
        <p14:creationId xmlns:p14="http://schemas.microsoft.com/office/powerpoint/2010/main" val="2201147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68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407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203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2733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201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270892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708920"/>
            <a:ext cx="9144000" cy="4149080"/>
          </a:xfrm>
          <a:prstGeom prst="rect">
            <a:avLst/>
          </a:prstGeom>
        </p:spPr>
      </p:pic>
    </p:spTree>
    <p:extLst>
      <p:ext uri="{BB962C8B-B14F-4D97-AF65-F5344CB8AC3E}">
        <p14:creationId xmlns:p14="http://schemas.microsoft.com/office/powerpoint/2010/main" val="4118169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125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886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723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2217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Seremban Lake Garden,</a:t>
            </a:r>
          </a:p>
        </p:txBody>
      </p:sp>
      <p:sp>
        <p:nvSpPr>
          <p:cNvPr id="3" name="2 Marcador de contenido"/>
          <p:cNvSpPr>
            <a:spLocks noGrp="1"/>
          </p:cNvSpPr>
          <p:nvPr>
            <p:ph sz="quarter" idx="1"/>
          </p:nvPr>
        </p:nvSpPr>
        <p:spPr/>
        <p:txBody>
          <a:bodyPr>
            <a:normAutofit fontScale="92500" lnSpcReduction="10000"/>
          </a:bodyPr>
          <a:lstStyle/>
          <a:p>
            <a:r>
              <a:rPr lang="es-ES" dirty="0"/>
              <a:t>Joggers simplemente les encantará la Seremban Lake Garden. Con pistas de atletismo alrededor, este jardín lago no es sólo su parque regular. También se ha señalado como uno de los jardines más pintorescos de Malasia. </a:t>
            </a:r>
          </a:p>
          <a:p>
            <a:r>
              <a:rPr lang="es-ES" dirty="0"/>
              <a:t>Scenic y siempre un espectáculo de bienvenida en el corazón de Seremban ocupado,  el paisaje del parque está muy bien hecho y es ideal para familias con niños, ya que los niños pueden divertirse en grande en el parque infantil existente.</a:t>
            </a:r>
          </a:p>
          <a:p>
            <a:r>
              <a:rPr lang="es-ES" dirty="0"/>
              <a:t> Para aquellos que buscan un momento de relax y tranquilidad, el Seremban Lake Garden también es un lugar maravilloso para pasar el rato con un buen libro. </a:t>
            </a:r>
          </a:p>
          <a:p>
            <a:endParaRPr lang="es-ES" dirty="0"/>
          </a:p>
          <a:p>
            <a:endParaRPr lang="es-ES" dirty="0"/>
          </a:p>
        </p:txBody>
      </p:sp>
    </p:spTree>
    <p:extLst>
      <p:ext uri="{BB962C8B-B14F-4D97-AF65-F5344CB8AC3E}">
        <p14:creationId xmlns:p14="http://schemas.microsoft.com/office/powerpoint/2010/main" val="2379778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Este impresionante jardín paisajístico esta sólo un tiro de piedra del centro de la ciudad. </a:t>
            </a:r>
          </a:p>
          <a:p>
            <a:r>
              <a:rPr lang="es-ES" dirty="0"/>
              <a:t>Una variedad de árboles autóctonos y exóticos proporcionan una agradable sombra durante todo el día. </a:t>
            </a:r>
          </a:p>
          <a:p>
            <a:r>
              <a:rPr lang="es-ES" dirty="0"/>
              <a:t>Hay amplios bancos de hormigón con vistas al lago, donde los visitantes pueden sentarse y disfrutar de la brisa de la tarde. </a:t>
            </a:r>
          </a:p>
          <a:p>
            <a:r>
              <a:rPr lang="es-ES" dirty="0"/>
              <a:t>También hay pistas de atletismo para los más activos, mientras que los niños pueden divertirse en el parque infantil.</a:t>
            </a:r>
          </a:p>
          <a:p>
            <a:endParaRPr lang="es-ES" dirty="0"/>
          </a:p>
        </p:txBody>
      </p:sp>
    </p:spTree>
    <p:extLst>
      <p:ext uri="{BB962C8B-B14F-4D97-AF65-F5344CB8AC3E}">
        <p14:creationId xmlns:p14="http://schemas.microsoft.com/office/powerpoint/2010/main" val="622924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40096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8679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26258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3814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25595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435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Shallow Park (Taman Teratai)Surabaya</a:t>
            </a:r>
          </a:p>
        </p:txBody>
      </p:sp>
      <p:sp>
        <p:nvSpPr>
          <p:cNvPr id="3" name="2 Marcador de contenido"/>
          <p:cNvSpPr>
            <a:spLocks noGrp="1"/>
          </p:cNvSpPr>
          <p:nvPr>
            <p:ph sz="quarter" idx="1"/>
          </p:nvPr>
        </p:nvSpPr>
        <p:spPr/>
        <p:txBody>
          <a:bodyPr/>
          <a:lstStyle/>
          <a:p>
            <a:r>
              <a:rPr lang="es-ES" dirty="0"/>
              <a:t>Park in Surabaya city</a:t>
            </a:r>
          </a:p>
        </p:txBody>
      </p:sp>
    </p:spTree>
    <p:extLst>
      <p:ext uri="{BB962C8B-B14F-4D97-AF65-F5344CB8AC3E}">
        <p14:creationId xmlns:p14="http://schemas.microsoft.com/office/powerpoint/2010/main" val="3050063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80"/>
          <a:stretch/>
        </p:blipFill>
        <p:spPr>
          <a:xfrm>
            <a:off x="-252536" y="1"/>
            <a:ext cx="9396536" cy="6858000"/>
          </a:xfrm>
          <a:prstGeom prst="rect">
            <a:avLst/>
          </a:prstGeom>
        </p:spPr>
      </p:pic>
    </p:spTree>
    <p:extLst>
      <p:ext uri="{BB962C8B-B14F-4D97-AF65-F5344CB8AC3E}">
        <p14:creationId xmlns:p14="http://schemas.microsoft.com/office/powerpoint/2010/main" val="975416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4154706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i-FI" dirty="0"/>
              <a:t>Taman Tasik Kamunting, Bukit Jana, Taiping.</a:t>
            </a:r>
            <a:endParaRPr lang="es-ES" dirty="0"/>
          </a:p>
        </p:txBody>
      </p:sp>
      <p:sp>
        <p:nvSpPr>
          <p:cNvPr id="3" name="2 Marcador de contenido"/>
          <p:cNvSpPr>
            <a:spLocks noGrp="1"/>
          </p:cNvSpPr>
          <p:nvPr>
            <p:ph sz="quarter" idx="1"/>
          </p:nvPr>
        </p:nvSpPr>
        <p:spPr/>
        <p:txBody>
          <a:bodyPr/>
          <a:lstStyle/>
          <a:p>
            <a:r>
              <a:rPr lang="es-ES" dirty="0"/>
              <a:t>Taiping Lake Gardens - Jardines público creado a partir de las minas de estaño de superficie abandonadas.</a:t>
            </a:r>
          </a:p>
          <a:p>
            <a:r>
              <a:rPr lang="es-ES" dirty="0"/>
              <a:t> Una serie de estanques interconectados rodeados de parterres, césped, arbustos con flores y árboles y parques infantiles.</a:t>
            </a:r>
          </a:p>
          <a:p>
            <a:r>
              <a:rPr lang="es-ES" dirty="0"/>
              <a:t> Famoso por un tramo de carretera bordeada de árboles tropicales centenarios (Samanea saman) cuyas ramas arquean abajo a la orilla del agua. </a:t>
            </a:r>
          </a:p>
        </p:txBody>
      </p:sp>
    </p:spTree>
    <p:extLst>
      <p:ext uri="{BB962C8B-B14F-4D97-AF65-F5344CB8AC3E}">
        <p14:creationId xmlns:p14="http://schemas.microsoft.com/office/powerpoint/2010/main" val="3434857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Taiping Lake Gardens es el primer jardín público establecido durante la dominación británica en Malasia . </a:t>
            </a:r>
          </a:p>
          <a:p>
            <a:r>
              <a:rPr lang="es-ES" dirty="0"/>
              <a:t>El jardín se encuentra cerca de Bukit Larut y es equidistante al centro de la ciudad y el parque zoológico de Taiping . </a:t>
            </a:r>
          </a:p>
          <a:p>
            <a:r>
              <a:rPr lang="es-ES" dirty="0"/>
              <a:t>El Taiping Lake Gardens era originalmente una planta minera antes de que se estableciera como un jardín público en 1880. </a:t>
            </a:r>
          </a:p>
          <a:p>
            <a:r>
              <a:rPr lang="es-ES" dirty="0"/>
              <a:t>La idea de un jardín público fue la creación del Coronel Robert Sandilands Frowd Walker . El jardín fue desarrollado por Charles Reade Compton (1880-1933), quien también fue responsable de la planificación de los jardines de la ciudad de Kuala Lumpur, junto con Lady Swettenham. </a:t>
            </a:r>
          </a:p>
          <a:p>
            <a:endParaRPr lang="es-ES" dirty="0"/>
          </a:p>
          <a:p>
            <a:endParaRPr lang="es-ES" dirty="0"/>
          </a:p>
        </p:txBody>
      </p:sp>
    </p:spTree>
    <p:extLst>
      <p:ext uri="{BB962C8B-B14F-4D97-AF65-F5344CB8AC3E}">
        <p14:creationId xmlns:p14="http://schemas.microsoft.com/office/powerpoint/2010/main" val="2803411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planta abandonada mina de estaño fue donado por Chung Thye Phin como parque de recreo de uso público. En 1884 los jardines fueron plantados con hierbas, flores y árboles, una parte de los jardines fue cercada, para mantener los toros. </a:t>
            </a:r>
          </a:p>
          <a:p>
            <a:r>
              <a:rPr lang="es-ES" dirty="0"/>
              <a:t>Las 64 hectáreas (160 acres) sitio fue el primer jardín público de Malaya , y fue apreciado por su belleza, sino que ha sido bien mantenido desde su apertura. </a:t>
            </a:r>
          </a:p>
          <a:p>
            <a:r>
              <a:rPr lang="es-ES" dirty="0"/>
              <a:t>Hay diez lagos y lagunas escénicas, que ponen de relieve los jardines. </a:t>
            </a:r>
          </a:p>
          <a:p>
            <a:r>
              <a:rPr lang="es-ES" dirty="0"/>
              <a:t>Junto Residency Road, cerca de los jardines, los árboles eran de lluvia de oro ( Malayo : angsana) (Pterocarpus indicus) plantados a lo largo de la vía. </a:t>
            </a:r>
          </a:p>
          <a:p>
            <a:endParaRPr lang="es-ES" dirty="0"/>
          </a:p>
          <a:p>
            <a:endParaRPr lang="es-ES" dirty="0"/>
          </a:p>
        </p:txBody>
      </p:sp>
    </p:spTree>
    <p:extLst>
      <p:ext uri="{BB962C8B-B14F-4D97-AF65-F5344CB8AC3E}">
        <p14:creationId xmlns:p14="http://schemas.microsoft.com/office/powerpoint/2010/main" val="275699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8570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096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8874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62564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14338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658907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7600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224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5934670"/>
            <a:ext cx="2448272" cy="923330"/>
          </a:xfrm>
          <a:prstGeom prst="rect">
            <a:avLst/>
          </a:prstGeom>
          <a:solidFill>
            <a:schemeClr val="bg1"/>
          </a:solidFill>
        </p:spPr>
        <p:txBody>
          <a:bodyPr wrap="square" rtlCol="0">
            <a:spAutoFit/>
          </a:bodyPr>
          <a:lstStyle/>
          <a:p>
            <a:r>
              <a:rPr lang="fi-FI" dirty="0">
                <a:solidFill>
                  <a:prstClr val="white"/>
                </a:solidFill>
              </a:rPr>
              <a:t>Taman Tasik Kamunting, Bukit Jana, Taiping.</a:t>
            </a:r>
            <a:endParaRPr lang="es-ES" dirty="0">
              <a:solidFill>
                <a:prstClr val="white"/>
              </a:solidFill>
            </a:endParaRPr>
          </a:p>
        </p:txBody>
      </p:sp>
    </p:spTree>
    <p:extLst>
      <p:ext uri="{BB962C8B-B14F-4D97-AF65-F5344CB8AC3E}">
        <p14:creationId xmlns:p14="http://schemas.microsoft.com/office/powerpoint/2010/main" val="24452672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2646294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16216" y="5949280"/>
            <a:ext cx="2304256" cy="923330"/>
          </a:xfrm>
          <a:prstGeom prst="rect">
            <a:avLst/>
          </a:prstGeom>
          <a:solidFill>
            <a:schemeClr val="bg1"/>
          </a:solidFill>
        </p:spPr>
        <p:txBody>
          <a:bodyPr wrap="square" rtlCol="0">
            <a:spAutoFit/>
          </a:bodyPr>
          <a:lstStyle/>
          <a:p>
            <a:r>
              <a:rPr lang="fi-FI" dirty="0">
                <a:solidFill>
                  <a:prstClr val="white"/>
                </a:solidFill>
              </a:rPr>
              <a:t>Taman Tasik Kamunting, Bukit Jana, Taiping.</a:t>
            </a:r>
            <a:endParaRPr lang="es-ES" dirty="0">
              <a:solidFill>
                <a:prstClr val="white"/>
              </a:solidFill>
            </a:endParaRPr>
          </a:p>
        </p:txBody>
      </p:sp>
    </p:spTree>
    <p:extLst>
      <p:ext uri="{BB962C8B-B14F-4D97-AF65-F5344CB8AC3E}">
        <p14:creationId xmlns:p14="http://schemas.microsoft.com/office/powerpoint/2010/main" val="3104520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Taman Dusun Bandar, Kuala Lumpur</a:t>
            </a:r>
          </a:p>
        </p:txBody>
      </p:sp>
      <p:sp>
        <p:nvSpPr>
          <p:cNvPr id="3" name="2 Marcador de contenido"/>
          <p:cNvSpPr>
            <a:spLocks noGrp="1"/>
          </p:cNvSpPr>
          <p:nvPr>
            <p:ph sz="quarter" idx="1"/>
          </p:nvPr>
        </p:nvSpPr>
        <p:spPr/>
        <p:txBody>
          <a:bodyPr/>
          <a:lstStyle/>
          <a:p>
            <a:r>
              <a:rPr lang="es-ES" dirty="0"/>
              <a:t>Sin traduccion</a:t>
            </a:r>
          </a:p>
        </p:txBody>
      </p:sp>
    </p:spTree>
    <p:extLst>
      <p:ext uri="{BB962C8B-B14F-4D97-AF65-F5344CB8AC3E}">
        <p14:creationId xmlns:p14="http://schemas.microsoft.com/office/powerpoint/2010/main" val="36994656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61788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541677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060551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1117297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South Ridges Singapur</a:t>
            </a:r>
            <a:br>
              <a:rPr lang="es-ES" dirty="0"/>
            </a:br>
            <a:endParaRPr lang="es-ES" dirty="0"/>
          </a:p>
        </p:txBody>
      </p:sp>
      <p:sp>
        <p:nvSpPr>
          <p:cNvPr id="3" name="2 Marcador de contenido"/>
          <p:cNvSpPr>
            <a:spLocks noGrp="1"/>
          </p:cNvSpPr>
          <p:nvPr>
            <p:ph sz="quarter" idx="1"/>
          </p:nvPr>
        </p:nvSpPr>
        <p:spPr/>
        <p:txBody>
          <a:bodyPr/>
          <a:lstStyle/>
          <a:p>
            <a:r>
              <a:rPr lang="es-ES" dirty="0"/>
              <a:t>Los South Ridges (es un sendero de 9 km que conecta los parques por la cresta sur de Singapur . Algunos de los lugares de interés a lo largo de esta ruta incluyen la vegetación y los puentes que conectan. </a:t>
            </a:r>
          </a:p>
          <a:p>
            <a:r>
              <a:rPr lang="es-ES" dirty="0"/>
              <a:t>Este proyecto vinculado a los parques entre el Parque de la Costa Oeste y HarbourFront .</a:t>
            </a:r>
          </a:p>
          <a:p>
            <a:r>
              <a:rPr lang="es-ES" dirty="0"/>
              <a:t> La idea de vincular estos parques fue acuñado en 2002 por la Autoridad de Redesarrollo Urbano (URA) y tomó 2 años en completarse y costó S 25.5 millones dólares.</a:t>
            </a:r>
          </a:p>
        </p:txBody>
      </p:sp>
    </p:spTree>
    <p:extLst>
      <p:ext uri="{BB962C8B-B14F-4D97-AF65-F5344CB8AC3E}">
        <p14:creationId xmlns:p14="http://schemas.microsoft.com/office/powerpoint/2010/main" val="1626995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565716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4090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5012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64171" cy="7046640"/>
          </a:xfrm>
          <a:prstGeom prst="rect">
            <a:avLst/>
          </a:prstGeom>
        </p:spPr>
      </p:pic>
    </p:spTree>
    <p:extLst>
      <p:ext uri="{BB962C8B-B14F-4D97-AF65-F5344CB8AC3E}">
        <p14:creationId xmlns:p14="http://schemas.microsoft.com/office/powerpoint/2010/main" val="14939084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562228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02579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0352151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6336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2745"/>
          <a:stretch/>
        </p:blipFill>
        <p:spPr>
          <a:xfrm>
            <a:off x="0" y="0"/>
            <a:ext cx="9144000" cy="6858000"/>
          </a:xfrm>
          <a:prstGeom prst="rect">
            <a:avLst/>
          </a:prstGeom>
        </p:spPr>
      </p:pic>
    </p:spTree>
    <p:extLst>
      <p:ext uri="{BB962C8B-B14F-4D97-AF65-F5344CB8AC3E}">
        <p14:creationId xmlns:p14="http://schemas.microsoft.com/office/powerpoint/2010/main" val="21421579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Taman Suropati Menteng</a:t>
            </a:r>
          </a:p>
        </p:txBody>
      </p:sp>
      <p:sp>
        <p:nvSpPr>
          <p:cNvPr id="3" name="2 Marcador de contenido"/>
          <p:cNvSpPr>
            <a:spLocks noGrp="1"/>
          </p:cNvSpPr>
          <p:nvPr>
            <p:ph sz="quarter" idx="1"/>
          </p:nvPr>
        </p:nvSpPr>
        <p:spPr/>
        <p:txBody>
          <a:bodyPr>
            <a:normAutofit/>
          </a:bodyPr>
          <a:lstStyle/>
          <a:p>
            <a:r>
              <a:rPr lang="es-ES" dirty="0"/>
              <a:t>Área en Indonesia ese paisaje se caracteriza por una ciudad jardín tropical construida en la época colonial holandesa Menteng.</a:t>
            </a:r>
          </a:p>
          <a:p>
            <a:r>
              <a:rPr lang="es-ES" dirty="0"/>
              <a:t> Parques Suropati una herencia holandesa de los arquitectos  FJ Kubatz Mooejen PAJ (1913), tiene algunos adornos y fuentes escultura arte y estanques incluyen docenas de bosque de caoba, situado en  Imam Bonjol Road y Jalan Diponegoro, la carretera hay un jardín de flores en el centro hay estatua del príncipe Diponegoro, el parque Suropati se encuentra frente a la estatua . .</a:t>
            </a:r>
          </a:p>
        </p:txBody>
      </p:sp>
    </p:spTree>
    <p:extLst>
      <p:ext uri="{BB962C8B-B14F-4D97-AF65-F5344CB8AC3E}">
        <p14:creationId xmlns:p14="http://schemas.microsoft.com/office/powerpoint/2010/main" val="40136639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Una vez reformado a principios de 2010, el registro de jardín de piedra natural, de manera mucho más limpio y atractivo para los visitantes con su tarde para jugar y relacionarse con sus hijos. </a:t>
            </a:r>
          </a:p>
          <a:p>
            <a:r>
              <a:rPr lang="es-ES" dirty="0"/>
              <a:t>Varias corrientes artísticas de la comunidad también tiene su campamento base en el parque todos los días de la semana como Suropati Kotaseni Soerapatti Parks and Community Chamber Music Suropati que es experta en ambas comunidades del violín instrumento de cuerda, violonchelo y orquesta en la forma de su grupo ganó un premio del Museo de los Records de Indonesia, MURI. </a:t>
            </a:r>
          </a:p>
          <a:p>
            <a:endParaRPr lang="es-ES" dirty="0"/>
          </a:p>
        </p:txBody>
      </p:sp>
    </p:spTree>
    <p:extLst>
      <p:ext uri="{BB962C8B-B14F-4D97-AF65-F5344CB8AC3E}">
        <p14:creationId xmlns:p14="http://schemas.microsoft.com/office/powerpoint/2010/main" val="38143306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También la exposición de pinturas y fotografías, como CCF, Centro Cultura Francisco y así sucesivamente.</a:t>
            </a:r>
          </a:p>
          <a:p>
            <a:r>
              <a:rPr lang="es-ES" dirty="0"/>
              <a:t> Debido a que el camino que une Oriente y el sur de Yakarta, los medios de transporte para llegar al parque es fácil de coger el autobús # 213 mayores Kampung Melayu - Grogol o el autobús n º. 67 majors Blok M - Lunes. </a:t>
            </a:r>
          </a:p>
          <a:p>
            <a:endParaRPr lang="es-ES" dirty="0"/>
          </a:p>
        </p:txBody>
      </p:sp>
    </p:spTree>
    <p:extLst>
      <p:ext uri="{BB962C8B-B14F-4D97-AF65-F5344CB8AC3E}">
        <p14:creationId xmlns:p14="http://schemas.microsoft.com/office/powerpoint/2010/main" val="36119132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6982"/>
          <a:stretch/>
        </p:blipFill>
        <p:spPr>
          <a:xfrm>
            <a:off x="0" y="0"/>
            <a:ext cx="9251576" cy="6858000"/>
          </a:xfrm>
          <a:prstGeom prst="rect">
            <a:avLst/>
          </a:prstGeom>
        </p:spPr>
      </p:pic>
    </p:spTree>
    <p:extLst>
      <p:ext uri="{BB962C8B-B14F-4D97-AF65-F5344CB8AC3E}">
        <p14:creationId xmlns:p14="http://schemas.microsoft.com/office/powerpoint/2010/main" val="4774164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5181343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16863"/>
          <a:stretch/>
        </p:blipFill>
        <p:spPr>
          <a:xfrm>
            <a:off x="-1" y="0"/>
            <a:ext cx="9278471" cy="6858000"/>
          </a:xfrm>
          <a:prstGeom prst="rect">
            <a:avLst/>
          </a:prstGeom>
        </p:spPr>
      </p:pic>
    </p:spTree>
    <p:extLst>
      <p:ext uri="{BB962C8B-B14F-4D97-AF65-F5344CB8AC3E}">
        <p14:creationId xmlns:p14="http://schemas.microsoft.com/office/powerpoint/2010/main" val="3389889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432"/>
          <a:stretch/>
        </p:blipFill>
        <p:spPr>
          <a:xfrm>
            <a:off x="-180528" y="0"/>
            <a:ext cx="9324528" cy="6858000"/>
          </a:xfrm>
          <a:prstGeom prst="rect">
            <a:avLst/>
          </a:prstGeom>
        </p:spPr>
      </p:pic>
    </p:spTree>
    <p:extLst>
      <p:ext uri="{BB962C8B-B14F-4D97-AF65-F5344CB8AC3E}">
        <p14:creationId xmlns:p14="http://schemas.microsoft.com/office/powerpoint/2010/main" val="2918863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8504" r="-1030"/>
          <a:stretch/>
        </p:blipFill>
        <p:spPr>
          <a:xfrm>
            <a:off x="-1" y="0"/>
            <a:ext cx="9238129" cy="6957391"/>
          </a:xfrm>
          <a:prstGeom prst="rect">
            <a:avLst/>
          </a:prstGeom>
        </p:spPr>
      </p:pic>
    </p:spTree>
    <p:extLst>
      <p:ext uri="{BB962C8B-B14F-4D97-AF65-F5344CB8AC3E}">
        <p14:creationId xmlns:p14="http://schemas.microsoft.com/office/powerpoint/2010/main" val="4826605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069"/>
          <a:stretch/>
        </p:blipFill>
        <p:spPr>
          <a:xfrm>
            <a:off x="0" y="0"/>
            <a:ext cx="9144000" cy="6858000"/>
          </a:xfrm>
          <a:prstGeom prst="rect">
            <a:avLst/>
          </a:prstGeom>
        </p:spPr>
      </p:pic>
    </p:spTree>
    <p:extLst>
      <p:ext uri="{BB962C8B-B14F-4D97-AF65-F5344CB8AC3E}">
        <p14:creationId xmlns:p14="http://schemas.microsoft.com/office/powerpoint/2010/main" val="11377441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10392" r="-1041"/>
          <a:stretch/>
        </p:blipFill>
        <p:spPr>
          <a:xfrm>
            <a:off x="1" y="0"/>
            <a:ext cx="9204546" cy="6858000"/>
          </a:xfrm>
          <a:prstGeom prst="rect">
            <a:avLst/>
          </a:prstGeom>
        </p:spPr>
      </p:pic>
    </p:spTree>
    <p:extLst>
      <p:ext uri="{BB962C8B-B14F-4D97-AF65-F5344CB8AC3E}">
        <p14:creationId xmlns:p14="http://schemas.microsoft.com/office/powerpoint/2010/main" val="10426106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7843" r="-2647"/>
          <a:stretch/>
        </p:blipFill>
        <p:spPr>
          <a:xfrm>
            <a:off x="-1" y="0"/>
            <a:ext cx="9386047" cy="6858000"/>
          </a:xfrm>
          <a:prstGeom prst="rect">
            <a:avLst/>
          </a:prstGeom>
        </p:spPr>
      </p:pic>
    </p:spTree>
    <p:extLst>
      <p:ext uri="{BB962C8B-B14F-4D97-AF65-F5344CB8AC3E}">
        <p14:creationId xmlns:p14="http://schemas.microsoft.com/office/powerpoint/2010/main" val="3271921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3" name="2 CuadroTexto"/>
          <p:cNvSpPr txBox="1"/>
          <p:nvPr/>
        </p:nvSpPr>
        <p:spPr>
          <a:xfrm>
            <a:off x="6732240" y="188640"/>
            <a:ext cx="2411760"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22845508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t="9216" r="-1471"/>
          <a:stretch/>
        </p:blipFill>
        <p:spPr>
          <a:xfrm>
            <a:off x="0" y="40340"/>
            <a:ext cx="9278471" cy="6817659"/>
          </a:xfrm>
          <a:prstGeom prst="rect">
            <a:avLst/>
          </a:prstGeom>
        </p:spPr>
      </p:pic>
    </p:spTree>
    <p:extLst>
      <p:ext uri="{BB962C8B-B14F-4D97-AF65-F5344CB8AC3E}">
        <p14:creationId xmlns:p14="http://schemas.microsoft.com/office/powerpoint/2010/main" val="43666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627"/>
          <a:stretch/>
        </p:blipFill>
        <p:spPr>
          <a:xfrm>
            <a:off x="0" y="0"/>
            <a:ext cx="9144000" cy="6857999"/>
          </a:xfrm>
          <a:prstGeom prst="rect">
            <a:avLst/>
          </a:prstGeom>
        </p:spPr>
      </p:pic>
    </p:spTree>
    <p:extLst>
      <p:ext uri="{BB962C8B-B14F-4D97-AF65-F5344CB8AC3E}">
        <p14:creationId xmlns:p14="http://schemas.microsoft.com/office/powerpoint/2010/main" val="27124724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76256" y="188640"/>
            <a:ext cx="2267744"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16214675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
        <p:nvSpPr>
          <p:cNvPr id="3" name="2 CuadroTexto"/>
          <p:cNvSpPr txBox="1"/>
          <p:nvPr/>
        </p:nvSpPr>
        <p:spPr>
          <a:xfrm>
            <a:off x="6804248" y="116632"/>
            <a:ext cx="2232248"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26921056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660232" y="116632"/>
            <a:ext cx="2304256"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7158700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04248" y="0"/>
            <a:ext cx="2160240"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27183043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6" y="0"/>
            <a:ext cx="9130553" cy="6858000"/>
          </a:xfrm>
          <a:prstGeom prst="rect">
            <a:avLst/>
          </a:prstGeom>
        </p:spPr>
      </p:pic>
      <p:sp>
        <p:nvSpPr>
          <p:cNvPr id="3" name="2 CuadroTexto"/>
          <p:cNvSpPr txBox="1"/>
          <p:nvPr/>
        </p:nvSpPr>
        <p:spPr>
          <a:xfrm>
            <a:off x="6700609" y="147990"/>
            <a:ext cx="2335887" cy="646331"/>
          </a:xfrm>
          <a:prstGeom prst="rect">
            <a:avLst/>
          </a:prstGeom>
          <a:solidFill>
            <a:schemeClr val="bg1"/>
          </a:solidFill>
        </p:spPr>
        <p:txBody>
          <a:bodyPr wrap="square" rtlCol="0">
            <a:spAutoFit/>
          </a:bodyPr>
          <a:lstStyle/>
          <a:p>
            <a:r>
              <a:rPr lang="es-ES" dirty="0">
                <a:solidFill>
                  <a:prstClr val="white"/>
                </a:solidFill>
              </a:rPr>
              <a:t>Taman Suropati Menteng</a:t>
            </a:r>
          </a:p>
        </p:txBody>
      </p:sp>
    </p:spTree>
    <p:extLst>
      <p:ext uri="{BB962C8B-B14F-4D97-AF65-F5344CB8AC3E}">
        <p14:creationId xmlns:p14="http://schemas.microsoft.com/office/powerpoint/2010/main" val="23694471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991"/>
          <a:stretch/>
        </p:blipFill>
        <p:spPr>
          <a:xfrm>
            <a:off x="0" y="0"/>
            <a:ext cx="9144000" cy="7029400"/>
          </a:xfrm>
          <a:prstGeom prst="rect">
            <a:avLst/>
          </a:prstGeom>
        </p:spPr>
      </p:pic>
    </p:spTree>
    <p:extLst>
      <p:ext uri="{BB962C8B-B14F-4D97-AF65-F5344CB8AC3E}">
        <p14:creationId xmlns:p14="http://schemas.microsoft.com/office/powerpoint/2010/main" val="8190704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843"/>
          <a:stretch/>
        </p:blipFill>
        <p:spPr>
          <a:xfrm>
            <a:off x="0" y="0"/>
            <a:ext cx="9144000" cy="6858000"/>
          </a:xfrm>
          <a:prstGeom prst="rect">
            <a:avLst/>
          </a:prstGeom>
        </p:spPr>
      </p:pic>
    </p:spTree>
    <p:extLst>
      <p:ext uri="{BB962C8B-B14F-4D97-AF65-F5344CB8AC3E}">
        <p14:creationId xmlns:p14="http://schemas.microsoft.com/office/powerpoint/2010/main" val="29464871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020"/>
          <a:stretch/>
        </p:blipFill>
        <p:spPr>
          <a:xfrm>
            <a:off x="0" y="0"/>
            <a:ext cx="9144000" cy="6857999"/>
          </a:xfrm>
          <a:prstGeom prst="rect">
            <a:avLst/>
          </a:prstGeom>
        </p:spPr>
      </p:pic>
    </p:spTree>
    <p:extLst>
      <p:ext uri="{BB962C8B-B14F-4D97-AF65-F5344CB8AC3E}">
        <p14:creationId xmlns:p14="http://schemas.microsoft.com/office/powerpoint/2010/main" val="25109870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10000"/>
          <a:stretch/>
        </p:blipFill>
        <p:spPr>
          <a:xfrm>
            <a:off x="0" y="0"/>
            <a:ext cx="9144000" cy="6858000"/>
          </a:xfrm>
          <a:prstGeom prst="rect">
            <a:avLst/>
          </a:prstGeom>
        </p:spPr>
      </p:pic>
    </p:spTree>
    <p:extLst>
      <p:ext uri="{BB962C8B-B14F-4D97-AF65-F5344CB8AC3E}">
        <p14:creationId xmlns:p14="http://schemas.microsoft.com/office/powerpoint/2010/main" val="21143561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432"/>
          <a:stretch/>
        </p:blipFill>
        <p:spPr>
          <a:xfrm>
            <a:off x="0" y="0"/>
            <a:ext cx="9144000" cy="6858000"/>
          </a:xfrm>
          <a:prstGeom prst="rect">
            <a:avLst/>
          </a:prstGeom>
        </p:spPr>
      </p:pic>
    </p:spTree>
    <p:extLst>
      <p:ext uri="{BB962C8B-B14F-4D97-AF65-F5344CB8AC3E}">
        <p14:creationId xmlns:p14="http://schemas.microsoft.com/office/powerpoint/2010/main" val="41316015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Undaan Fruit Park.-Subaraya.</a:t>
            </a:r>
          </a:p>
        </p:txBody>
      </p:sp>
      <p:sp>
        <p:nvSpPr>
          <p:cNvPr id="3" name="2 Marcador de contenido"/>
          <p:cNvSpPr>
            <a:spLocks noGrp="1"/>
          </p:cNvSpPr>
          <p:nvPr>
            <p:ph sz="quarter" idx="1"/>
          </p:nvPr>
        </p:nvSpPr>
        <p:spPr/>
        <p:txBody>
          <a:bodyPr>
            <a:normAutofit/>
          </a:bodyPr>
          <a:lstStyle/>
          <a:p>
            <a:r>
              <a:rPr lang="es-ES" dirty="0"/>
              <a:t>Undaan camino ahora se ha transformado en un parque que era tan cómodo y hermoso, y lleno de varias estatuas de frutas frescas.</a:t>
            </a:r>
          </a:p>
          <a:p>
            <a:r>
              <a:rPr lang="es-ES" dirty="0"/>
              <a:t> Al igual que el banano, papaya y carambola. </a:t>
            </a:r>
          </a:p>
          <a:p>
            <a:r>
              <a:rPr lang="es-ES" dirty="0"/>
              <a:t>Debido a que la sede se encuentra en zona muy concurrida con muchos niños jugando alrededor, el concepto aplicado es el concepto de un parque infantil. </a:t>
            </a:r>
          </a:p>
          <a:p>
            <a:r>
              <a:rPr lang="es-ES" dirty="0"/>
              <a:t>En el huerto de frutas, hay un montón de bancos con formas de frutas. </a:t>
            </a:r>
          </a:p>
        </p:txBody>
      </p:sp>
    </p:spTree>
    <p:extLst>
      <p:ext uri="{BB962C8B-B14F-4D97-AF65-F5344CB8AC3E}">
        <p14:creationId xmlns:p14="http://schemas.microsoft.com/office/powerpoint/2010/main" val="16835744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Muchos juguetes o juegos de patio de recreo como libertino, oscilación, y la piscina con una fuente interactiva en el centro de la misma. </a:t>
            </a:r>
          </a:p>
          <a:p>
            <a:r>
              <a:rPr lang="es-ES" dirty="0"/>
              <a:t>Para las personas Surabaya que quieren llevar a sus hijos jugando, el más bonito y el más cercano es este lugar. </a:t>
            </a:r>
          </a:p>
          <a:p>
            <a:endParaRPr lang="es-ES" dirty="0"/>
          </a:p>
        </p:txBody>
      </p:sp>
    </p:spTree>
    <p:extLst>
      <p:ext uri="{BB962C8B-B14F-4D97-AF65-F5344CB8AC3E}">
        <p14:creationId xmlns:p14="http://schemas.microsoft.com/office/powerpoint/2010/main" val="11848910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18984693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10784"/>
          <a:stretch/>
        </p:blipFill>
        <p:spPr>
          <a:xfrm>
            <a:off x="0" y="0"/>
            <a:ext cx="9144000" cy="6858000"/>
          </a:xfrm>
          <a:prstGeom prst="rect">
            <a:avLst/>
          </a:prstGeom>
        </p:spPr>
      </p:pic>
    </p:spTree>
    <p:extLst>
      <p:ext uri="{BB962C8B-B14F-4D97-AF65-F5344CB8AC3E}">
        <p14:creationId xmlns:p14="http://schemas.microsoft.com/office/powerpoint/2010/main" val="24432300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1451498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967"/>
          <a:stretch/>
        </p:blipFill>
        <p:spPr>
          <a:xfrm>
            <a:off x="0" y="0"/>
            <a:ext cx="9144000" cy="6858000"/>
          </a:xfrm>
          <a:prstGeom prst="rect">
            <a:avLst/>
          </a:prstGeom>
        </p:spPr>
      </p:pic>
    </p:spTree>
    <p:extLst>
      <p:ext uri="{BB962C8B-B14F-4D97-AF65-F5344CB8AC3E}">
        <p14:creationId xmlns:p14="http://schemas.microsoft.com/office/powerpoint/2010/main" val="5657262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18917284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77"/>
            <a:ext cx="9144000" cy="6780446"/>
          </a:xfrm>
          <a:prstGeom prst="rect">
            <a:avLst/>
          </a:prstGeom>
        </p:spPr>
      </p:pic>
    </p:spTree>
    <p:extLst>
      <p:ext uri="{BB962C8B-B14F-4D97-AF65-F5344CB8AC3E}">
        <p14:creationId xmlns:p14="http://schemas.microsoft.com/office/powerpoint/2010/main" val="25949255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14718162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Washington Sycip Park, Makati</a:t>
            </a:r>
            <a:br>
              <a:rPr lang="es-ES" dirty="0"/>
            </a:br>
            <a:endParaRPr lang="es-ES" dirty="0"/>
          </a:p>
        </p:txBody>
      </p:sp>
      <p:sp>
        <p:nvSpPr>
          <p:cNvPr id="3" name="2 Marcador de contenido"/>
          <p:cNvSpPr>
            <a:spLocks noGrp="1"/>
          </p:cNvSpPr>
          <p:nvPr>
            <p:ph sz="quarter" idx="1"/>
          </p:nvPr>
        </p:nvSpPr>
        <p:spPr/>
        <p:txBody>
          <a:bodyPr/>
          <a:lstStyle/>
          <a:p>
            <a:r>
              <a:rPr lang="es-ES" dirty="0"/>
              <a:t>Un nuevo parque en Legaspi Village cerca de Greenbelt.</a:t>
            </a:r>
          </a:p>
          <a:p>
            <a:r>
              <a:rPr lang="es-ES" dirty="0"/>
              <a:t> Un pequeño oasis en el medio de una ciudad muy concurrida. </a:t>
            </a:r>
          </a:p>
          <a:p>
            <a:r>
              <a:rPr lang="es-ES" dirty="0"/>
              <a:t>En el centro de la bulliciosa CDB de Makati hay un pequeño oasis en Legaspi Village. </a:t>
            </a:r>
          </a:p>
          <a:p>
            <a:r>
              <a:rPr lang="es-ES" dirty="0"/>
              <a:t>No muy lejos de Greenbelt 1, un pequeño jardín se ha construido para actuar como un pequeño refugio y zona de relajación.</a:t>
            </a:r>
          </a:p>
          <a:p>
            <a:r>
              <a:rPr lang="es-ES" dirty="0"/>
              <a:t>Cada entrada del parque estaba bien planeada, con sus jarras, las rocas y las plantas sembradas alrededor de las puertas. </a:t>
            </a:r>
          </a:p>
        </p:txBody>
      </p:sp>
    </p:spTree>
    <p:extLst>
      <p:ext uri="{BB962C8B-B14F-4D97-AF65-F5344CB8AC3E}">
        <p14:creationId xmlns:p14="http://schemas.microsoft.com/office/powerpoint/2010/main" val="4777785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Hay tres entradas a este parque.</a:t>
            </a:r>
          </a:p>
          <a:p>
            <a:r>
              <a:rPr lang="es-ES" dirty="0"/>
              <a:t> Usted puede entrar a través de Rada St, St Gamboa o Legaspi St. </a:t>
            </a:r>
          </a:p>
          <a:p>
            <a:r>
              <a:rPr lang="es-ES" dirty="0"/>
              <a:t>Cada uno tendrá que dar lugar a un pequeño estanque con peces y patos.</a:t>
            </a:r>
          </a:p>
          <a:p>
            <a:r>
              <a:rPr lang="es-ES" dirty="0"/>
              <a:t> Hay patos en el centro de Makati. </a:t>
            </a:r>
          </a:p>
          <a:p>
            <a:r>
              <a:rPr lang="es-ES" dirty="0"/>
              <a:t>Tuve la suerte de oportunidad de verlos caminando desde el jardín hasta el estanque. </a:t>
            </a:r>
          </a:p>
          <a:p>
            <a:r>
              <a:rPr lang="es-ES" dirty="0"/>
              <a:t>También hay bancos debajo de los árboles y pérgolas que algunas personas usan para estudiar, leer un libro o simplemente pasar el tiempo. </a:t>
            </a:r>
          </a:p>
          <a:p>
            <a:endParaRPr lang="es-ES" dirty="0"/>
          </a:p>
          <a:p>
            <a:endParaRPr lang="es-ES" dirty="0"/>
          </a:p>
        </p:txBody>
      </p:sp>
    </p:spTree>
    <p:extLst>
      <p:ext uri="{BB962C8B-B14F-4D97-AF65-F5344CB8AC3E}">
        <p14:creationId xmlns:p14="http://schemas.microsoft.com/office/powerpoint/2010/main" val="23973080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31300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1247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31788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85256" cy="6858000"/>
          </a:xfrm>
          <a:prstGeom prst="rect">
            <a:avLst/>
          </a:prstGeom>
        </p:spPr>
      </p:pic>
    </p:spTree>
    <p:extLst>
      <p:ext uri="{BB962C8B-B14F-4D97-AF65-F5344CB8AC3E}">
        <p14:creationId xmlns:p14="http://schemas.microsoft.com/office/powerpoint/2010/main" val="24315028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5143500" cy="692523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24698"/>
            <a:ext cx="4666583" cy="6858000"/>
          </a:xfrm>
          <a:prstGeom prst="rect">
            <a:avLst/>
          </a:prstGeom>
        </p:spPr>
      </p:pic>
    </p:spTree>
    <p:extLst>
      <p:ext uri="{BB962C8B-B14F-4D97-AF65-F5344CB8AC3E}">
        <p14:creationId xmlns:p14="http://schemas.microsoft.com/office/powerpoint/2010/main" val="32371583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5210658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09620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5559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23026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6866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55039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4194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95655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72723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7827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0607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105"/>
            <a:ext cx="9144000" cy="6557342"/>
          </a:xfrm>
          <a:prstGeom prst="rect">
            <a:avLst/>
          </a:prstGeom>
        </p:spPr>
      </p:pic>
    </p:spTree>
    <p:extLst>
      <p:ext uri="{BB962C8B-B14F-4D97-AF65-F5344CB8AC3E}">
        <p14:creationId xmlns:p14="http://schemas.microsoft.com/office/powerpoint/2010/main" val="40428711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51814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948128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52437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78535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1857579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TotalTime>
  <Words>1913</Words>
  <Application>Microsoft Office PowerPoint</Application>
  <PresentationFormat>Presentación en pantalla (4:3)</PresentationFormat>
  <Paragraphs>253</Paragraphs>
  <Slides>120</Slides>
  <Notes>91</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ASIA.-LA VUELTA AL MUNDO EN 885 JARDINES Sentul Park - Kuala Lumpur.-Seremban Lake .- Taman Tasik Kamunting, Bukit Jana, Taiping.-South Ridges Singapur.-Taman Suropati Menteng.-Undaan Fruit Park.-Subaraya.-Washington Sycip Park, Makati   </vt:lpstr>
      <vt:lpstr>Sentul Park - Kuala Lumpur.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Seremban Lake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Shallow Park (Taman Teratai)Surabaya</vt:lpstr>
      <vt:lpstr>Presentación de PowerPoint</vt:lpstr>
      <vt:lpstr>Presentación de PowerPoint</vt:lpstr>
      <vt:lpstr>Taman Tasik Kamunting, Bukit Jana, Taiping.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Taman Dusun Bandar, Kuala Lumpur</vt:lpstr>
      <vt:lpstr>Presentación de PowerPoint</vt:lpstr>
      <vt:lpstr>Presentación de PowerPoint</vt:lpstr>
      <vt:lpstr>Presentación de PowerPoint</vt:lpstr>
      <vt:lpstr>Presentación de PowerPoint</vt:lpstr>
      <vt:lpstr>South Ridges Singapur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Taman Suropati Menteng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Undaan Fruit Park.-Subaraya.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Washington Sycip Park, Makati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10</cp:revision>
  <dcterms:created xsi:type="dcterms:W3CDTF">2013-09-12T16:18:33Z</dcterms:created>
  <dcterms:modified xsi:type="dcterms:W3CDTF">2018-03-02T10:19:48Z</dcterms:modified>
</cp:coreProperties>
</file>