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2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8C9E6-0FB0-475E-88D3-A9F7E8DA3113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0A8E1-C3CB-4168-BFAB-697CEAEFEB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2258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165A8A-2009-43DF-95E0-787CF37AA00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Orchid Garden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Singapur Orchid Garden</a:t>
            </a:r>
          </a:p>
        </p:txBody>
      </p:sp>
      <p:sp>
        <p:nvSpPr>
          <p:cNvPr id="28672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D4D3D7-AB74-4DB3-AA22-069E109BFDF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National Orchid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6EF180-451B-4A1A-9A69-FF94D43FD0CF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53FF15-7EBD-45D1-ADC1-7369BE58E4D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Orchid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A71285-13C9-4896-8251-9D9314DB2201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00F749-7C64-4B9D-A8DE-810FFEA4443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Orchid Garden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4A6D25-D613-4BFC-99AD-5C9EC687107D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B7E4C5-9BFA-4622-A641-198AB2114F9B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DECCD7-E019-4B24-B853-4D1363B6A7E4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85A45F-2CF4-44D5-987E-E04F340657D1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FBC9D3-9242-4508-94FB-48E7FB948E9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Orchid Garden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E33E31-528A-49A6-9668-69EC268B0F9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Orchid Gardens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Botanic Gardens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DFA59D-C648-489C-81D2-745ED4CE9D21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Botanic Gardens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88040D-5690-4452-B9E2-0F9B016479D5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Gardens</a:t>
            </a:r>
          </a:p>
        </p:txBody>
      </p:sp>
      <p:sp>
        <p:nvSpPr>
          <p:cNvPr id="289796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5FBF0B-2612-4F02-8446-74B0A0EF548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Gardens</a:t>
            </a:r>
          </a:p>
        </p:txBody>
      </p:sp>
      <p:sp>
        <p:nvSpPr>
          <p:cNvPr id="294916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97086A-C6B7-49CC-B870-9666B36C733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Botanic Gardens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C98503-C159-4AAF-84B8-9FF425E66443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Botanic Gardens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BA5CD5-482D-4263-9801-3FC9979694CF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Botanic Gardens</a:t>
            </a:r>
          </a:p>
          <a:p>
            <a:r>
              <a:rPr lang="es-ES" altLang="es-ES" dirty="0"/>
              <a:t>Phalenopsis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C6451B-FBF3-4AF8-9C81-EFF9229BD6F4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Botanic Gardens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9EA65D-ED30-4169-8E5E-10ADBF351C86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Botanic Gardens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BC2FF9-4239-4A20-AD24-85ECB02442B7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83A752-FFA3-4CCF-A1D5-62111D37A76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Orchid Garden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5FE289-A78F-4D83-B907-4E81434BDDD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Orchid Garden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 Gardens</a:t>
            </a:r>
          </a:p>
        </p:txBody>
      </p:sp>
      <p:sp>
        <p:nvSpPr>
          <p:cNvPr id="287748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A6A666-196E-4B2E-B061-22E9DC14DDF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Gardens</a:t>
            </a:r>
          </a:p>
        </p:txBody>
      </p:sp>
      <p:sp>
        <p:nvSpPr>
          <p:cNvPr id="288772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2A19EA-01EC-4897-8944-26EA23803C0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Gardens</a:t>
            </a:r>
          </a:p>
        </p:txBody>
      </p:sp>
      <p:sp>
        <p:nvSpPr>
          <p:cNvPr id="290820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6FE57A-EF78-406C-A26D-3EFA082385C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Platycerium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36D199-5290-491C-BB78-1527BE95779F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Garden in Malasia</a:t>
            </a:r>
          </a:p>
        </p:txBody>
      </p:sp>
      <p:sp>
        <p:nvSpPr>
          <p:cNvPr id="292868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DEB987-B116-4F81-ABCE-4B2E23EDF18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Gardens</a:t>
            </a:r>
          </a:p>
        </p:txBody>
      </p:sp>
      <p:sp>
        <p:nvSpPr>
          <p:cNvPr id="295940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7C7408-A78D-4E02-AC6B-0F01B09AD12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Gardens</a:t>
            </a:r>
          </a:p>
        </p:txBody>
      </p:sp>
      <p:sp>
        <p:nvSpPr>
          <p:cNvPr id="29696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B074A0-7629-40EA-8DD1-97BEBC64CC3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National Orchid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D8B886-6B00-4229-9C51-C680F99ED4D0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National Orchid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B786A9-67B0-4C35-BE16-B12701717815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125684-758E-4739-AEE9-96E0A4579613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316B5F-8142-4644-BAC1-BBBD309227ED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64A8D3-3578-4748-9BAD-33BFC17B90D7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43FCA-B0F6-4B55-8F9E-BC58706C319F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6D77E7-F2B7-43D4-BC27-A46C97B1D503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475186-10C9-4A6B-B6F8-F615FFF66B24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9E4BD8-708B-473F-8F76-A3C6F66297A6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E8EE14-1E17-488A-BBB0-7D03B03F2950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National Orchid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4B17D0-241A-4A0A-956F-398D03D818D5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Singapore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2B9CB5-7789-4315-932D-A8CA5D794717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Garden.-Kuala Lumpur</a:t>
            </a:r>
          </a:p>
        </p:txBody>
      </p:sp>
      <p:sp>
        <p:nvSpPr>
          <p:cNvPr id="297988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FF436C-667D-4D7D-99D7-F538B2D92B8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Gardens</a:t>
            </a:r>
          </a:p>
        </p:txBody>
      </p:sp>
      <p:sp>
        <p:nvSpPr>
          <p:cNvPr id="299012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53F747-775C-4456-AD28-37A398DC47A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Gardens</a:t>
            </a:r>
          </a:p>
        </p:txBody>
      </p:sp>
      <p:sp>
        <p:nvSpPr>
          <p:cNvPr id="303108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73475B-C102-4BEE-A7F1-C3830A51E99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05C663-54B4-401B-8B20-72169AD8A11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Orchid Gardens.-Malasia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</a:t>
            </a:r>
          </a:p>
        </p:txBody>
      </p:sp>
      <p:sp>
        <p:nvSpPr>
          <p:cNvPr id="301060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D18178-38D8-46E9-AB00-BDD68962E29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</a:t>
            </a:r>
          </a:p>
        </p:txBody>
      </p:sp>
      <p:sp>
        <p:nvSpPr>
          <p:cNvPr id="30208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921E45-BDC0-4EC2-A81D-3D069B03F43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</a:t>
            </a:r>
          </a:p>
        </p:txBody>
      </p:sp>
      <p:sp>
        <p:nvSpPr>
          <p:cNvPr id="304132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C0B6F6-2D39-4234-97FC-0C55720FCEA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Gardens</a:t>
            </a:r>
          </a:p>
        </p:txBody>
      </p:sp>
      <p:sp>
        <p:nvSpPr>
          <p:cNvPr id="305156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CAC312-904C-46AA-AEF8-5F71A924AB5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Gardens</a:t>
            </a:r>
          </a:p>
        </p:txBody>
      </p:sp>
      <p:sp>
        <p:nvSpPr>
          <p:cNvPr id="306180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165974-0F50-4E5F-9E06-2142CD95410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Gardens</a:t>
            </a:r>
          </a:p>
        </p:txBody>
      </p:sp>
      <p:sp>
        <p:nvSpPr>
          <p:cNvPr id="30720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35A6E9-F254-4CDD-BF75-DA7FC6974DA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</a:t>
            </a:r>
          </a:p>
        </p:txBody>
      </p:sp>
      <p:sp>
        <p:nvSpPr>
          <p:cNvPr id="308228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C48173-4271-4CE2-B135-DCF43DC2865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Nepenthes</a:t>
            </a:r>
          </a:p>
        </p:txBody>
      </p:sp>
      <p:sp>
        <p:nvSpPr>
          <p:cNvPr id="309252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20FE83-87DF-44D3-9568-2994C42381A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Gardens</a:t>
            </a:r>
          </a:p>
        </p:txBody>
      </p:sp>
      <p:sp>
        <p:nvSpPr>
          <p:cNvPr id="310276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A4AAF1-9C58-42DE-BF81-3490599AA08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6D81C2-35EC-4316-BA53-8449544E7EEE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BDC3AD-E322-4846-896B-41E6E38356B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Orchid Garden.-Malasia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4B6128-457D-46F7-87EF-CF4299FE6FA2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2AD5E3-0331-49FB-9B7B-291EDF81E24A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F950C7-B1CA-430A-982A-22C7D024BDF2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58A8EF-96E2-4E9C-AD8B-6D58AEF4E02B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DD8CF-763B-44BF-93BD-7EECA61D2156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D5BBD5-8E9D-4B12-95EF-0C71CED5F2DB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E15F22-0277-4FFC-8F00-2DFD6C466587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5F2AA4-C758-4BF3-8B5F-E72F74CF480E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CFEEE6-BEDF-4508-8F7D-00D932857FE8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E2DE9-4562-4A3F-A07A-95A0AD94C064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D54ADB-10CC-4DD8-AA4D-14FD4A8944CD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</a:t>
            </a:r>
          </a:p>
        </p:txBody>
      </p:sp>
      <p:sp>
        <p:nvSpPr>
          <p:cNvPr id="29184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079B7E-E320-4868-B7EF-AD32941ABBE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Phalenopsis Red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51E335-22AD-40B4-B254-9AF665641B7B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Phalenopsis  yellow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A006EC-3CA5-4870-B485-8ECA41B80FD9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Vanda Mis Joaquim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B0576D-D545-4A31-9240-4AB8ADA87FB9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Dendrobium Miss Margaret Tacher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EB9013-F84E-4F3C-8D24-F36CC8D5C4D7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908720"/>
            <a:ext cx="6462464" cy="252028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</a:t>
            </a:r>
            <a:r>
              <a:rPr lang="es-ES" sz="3600"/>
              <a:t>EN 885 </a:t>
            </a:r>
            <a:r>
              <a:rPr lang="es-ES" sz="3600" dirty="0"/>
              <a:t>JARDINES.-</a:t>
            </a:r>
            <a:br>
              <a:rPr lang="es-ES" sz="3600" dirty="0"/>
            </a:br>
            <a:r>
              <a:rPr lang="es-ES" sz="3600" dirty="0"/>
              <a:t>SINGAPUR </a:t>
            </a:r>
            <a:r>
              <a:rPr lang="es-ES" dirty="0"/>
              <a:t>National Orchid Garden.-Orchid Garden Kuala Lumpur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4954488"/>
            <a:ext cx="453650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National Orchid Garden</a:t>
            </a:r>
          </a:p>
        </p:txBody>
      </p:sp>
      <p:sp>
        <p:nvSpPr>
          <p:cNvPr id="7171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916832"/>
            <a:ext cx="7113984" cy="4464918"/>
          </a:xfrm>
        </p:spPr>
        <p:txBody>
          <a:bodyPr/>
          <a:lstStyle/>
          <a:p>
            <a:r>
              <a:rPr lang="es-ES" altLang="es-ES" dirty="0"/>
              <a:t>El </a:t>
            </a:r>
            <a:r>
              <a:rPr lang="es-ES" altLang="es-ES" b="1" dirty="0"/>
              <a:t>Jardín Nacional de Orquídeas,</a:t>
            </a:r>
            <a:r>
              <a:rPr lang="es-ES" altLang="es-ES" dirty="0"/>
              <a:t> ubicado en el Jardín Botánico de Singapur, fue inaugurado el 20 de octubre de 1995 por el ministro mentor Lee Kuan Yew de Singapur .  </a:t>
            </a:r>
          </a:p>
          <a:p>
            <a:r>
              <a:rPr lang="es-ES" altLang="es-ES" dirty="0"/>
              <a:t>El Jardín Botánico de Singapur se ha desarrollado a lo largo de un concepto de tres núcleos. </a:t>
            </a:r>
          </a:p>
          <a:p>
            <a:r>
              <a:rPr lang="es-ES" altLang="es-ES" dirty="0"/>
              <a:t>Los tres núcleos consisten en primer lugar, Tanglin que es el núcleo del patrimonio que conserva los viejos favoritos y los encantos rústicos de los jardines históricos; </a:t>
            </a:r>
          </a:p>
        </p:txBody>
      </p:sp>
    </p:spTree>
    <p:extLst>
      <p:ext uri="{BB962C8B-B14F-4D97-AF65-F5344CB8AC3E}">
        <p14:creationId xmlns:p14="http://schemas.microsoft.com/office/powerpoint/2010/main" val="3274522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5538"/>
            <a:ext cx="6969968" cy="4894262"/>
          </a:xfrm>
        </p:spPr>
        <p:txBody>
          <a:bodyPr/>
          <a:lstStyle/>
          <a:p>
            <a:r>
              <a:rPr lang="es-ES" altLang="es-ES" dirty="0"/>
              <a:t>Central, que es la zona turística de los Jardines; </a:t>
            </a:r>
          </a:p>
          <a:p>
            <a:r>
              <a:rPr lang="es-ES" altLang="es-ES" dirty="0"/>
              <a:t>Bukit Timah que es la zona educativa y recreativa.</a:t>
            </a:r>
          </a:p>
          <a:p>
            <a:r>
              <a:rPr lang="es-ES" altLang="es-ES" dirty="0"/>
              <a:t> Cada núcleo ofrece una gran variedad de atracciones.</a:t>
            </a:r>
          </a:p>
          <a:p>
            <a:r>
              <a:rPr lang="es-ES" altLang="es-ES" dirty="0"/>
              <a:t>El jardín está situado en la colina más alta en el Jardín Botánico de Singapur .</a:t>
            </a:r>
          </a:p>
          <a:p>
            <a:r>
              <a:rPr lang="es-ES" altLang="es-ES" dirty="0"/>
              <a:t>Contiene  60.000 orquídeas  en 400 especies y más de 2.000 hibridos-en las tres hectáreas de laderas cuidadosamente ajardinadas. 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06422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7185992" cy="5257006"/>
          </a:xfrm>
        </p:spPr>
        <p:txBody>
          <a:bodyPr/>
          <a:lstStyle/>
          <a:p>
            <a:r>
              <a:rPr lang="es-ES" altLang="es-ES" dirty="0"/>
              <a:t>El concepto de diseño  presenta las plantas en cuatro zonas de colores diferentes: la "primavera" zona con sus colores predominantes de colores brillantes y vivos de oro, amarillo y crema, el "verano" de la zona, con sus tonos mayores de rojos y rosas fuertes; el "otoño" zona de sombras vencidas, y el "invierno" zona de blancos y azules fríos.</a:t>
            </a:r>
          </a:p>
          <a:p>
            <a:r>
              <a:rPr lang="es-ES" altLang="es-ES" dirty="0"/>
              <a:t> Una cuidadosa combinación de árboles seleccionados, arbustos, hierbas y orquídeas (en su mayoría híbridos) con el follaje y los colores a juego floral representa la combinación de colores.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113195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National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122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national-orchid-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397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traveljournals.net/pictures/l/22/227589-orchid-garden-singapore-singapo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087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2 Imagen" descr="Singapore National_orchid_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131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National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238" y="0"/>
            <a:ext cx="10298113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045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Singapore National Orchid Garden 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90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National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188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2 Imagen" descr="Singapore Botanic Garden.-q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3868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national-orchid-garden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0"/>
            <a:ext cx="9026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368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Singapore Botanic Garde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521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Singapore Botanic Gardens National Orchid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548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Singapore National Orchid Garden 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324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National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886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National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948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Singapore.-8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932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Singapore.-9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43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lh5.ggpht.com/-_rN3MOucMKQ/R-i6IuWC8LI/AAAAAAAAAI8/-XjF9IlxJo0/s640/Malaysia%2525200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190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static.panoramio.com/photos/original/216727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4114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Singapore.-9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9215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Singapore.-1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1929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Singapore.-11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904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Singapore.-9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1325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Singapore.-9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2876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National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506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National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308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lh6.ggpht.com/_I-N1yU4eCHQ/R-i6P-WC8NI/AAAAAAAAAJM/rhMuLLtud30/Malaysia%200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9985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lh6.ggpht.com/-dvazlS6x_mg/R-i6E-WC8KI/AAAAAAAAAI0/zp4y1BMQjuM/s640/Malaysia%2525200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5132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lh4.ggpht.com/-_0KnjLQZeng/R-i6MeWC8MI/AAAAAAAAAJE/BamEz2HM6YA/s640/Malaysia%2525200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815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1.bp.blogspot.com/_oPLecrao7hQ/SwJBh7Ohp1I/AAAAAAAAE3c/JeNJDr5Poqo/s1600/1+IMG_06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375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fractalenlightenment.com/wp/wp-content/uploads/image-import/_Mi7AIQ22soI/SEkMqVpC1xI/AAAAAAAABkM/Hnob-PVkWqg/s1600-h/foli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91341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2.bp.blogspot.com/_oPLecrao7hQ/SwJBAkBb6KI/AAAAAAAAE3U/Kqxxu9t42vY/s1600/2+IMG_06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5633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lh4.ggpht.com/-pG_Nzl8EXTs/R-i6aeWC8RI/AAAAAAAAAJs/5CuCI4TZmZs/s640/Malaysia%2525200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293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static.panoramio.com/photos/original/246557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18407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Orchid Garden, Kuala Lump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1921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Singapore National Orchid Garden 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97881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Singapore National Orchid Garden 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7702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Singapore National Orchid Garden 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8558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Singapore National Orchid Garden 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1335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Singapore National Orchid Garden 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83935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Singapore National Orchid Garden 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9659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Singapore National Orchid Garden 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1107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Singapore National Orchid Garden 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2123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Singapore National Orchid Garden .-2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07253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Singapore National Orchid Garden 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1203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Singapore National_orchid_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17799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Singapore_Botanic_Gardens.-Evolution_Garde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46934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Singapore_National_Orchid_Garden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8150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2 Imagen" descr="Singpore.-9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1043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Orchid Garden Kuala Lumpur</a:t>
            </a:r>
          </a:p>
        </p:txBody>
      </p:sp>
      <p:sp>
        <p:nvSpPr>
          <p:cNvPr id="5939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dirty="0"/>
              <a:t>Tanto el jardín de las orquídea como el Hibiscus Gardens están situados en la zona de Kuala Lumpur Lake Gardens.</a:t>
            </a:r>
          </a:p>
          <a:p>
            <a:r>
              <a:rPr lang="es-ES" altLang="es-ES" dirty="0"/>
              <a:t> Estos dos jardines son como un paraíso floral, donde también se puede obtener consejos prácticos sobre el crecimiento de las orquídeas y los hibiscos de los cultivados allí. </a:t>
            </a:r>
          </a:p>
          <a:p>
            <a:r>
              <a:rPr lang="es-ES" altLang="es-ES" dirty="0"/>
              <a:t>En ambos  jardines se encuentran hermosas pérgolas, fuentes artificiales, arroyos serpenteantes y una preciosa galería de arte, la Galería Tropika.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2865978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lh5.ggpht.com/-jYdm_nWnssc/SY4twEX2xDI/AAAAAAAABPY/rULBPfhBWyk/s640/Malaysia%252520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7275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4.bp.blogspot.com/_PvduRX8fBsc/S86hZ2fE2VI/AAAAAAAABPI/ycg-SfIFwcc/s1600/IMG_25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5918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lh4.ggpht.com/-DRezuItAEO4/SY4tyJPhHAI/AAAAAAAABPw/sU_rm8oBwtk/s640/Malaysia%252520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5464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lh4.ggpht.com/-1WMqSDdZ3b0/SY4t0mJ70mI/AAAAAAAABQQ/Au3ABUhd5-4/s640/Malaysia%2525200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64363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3" descr="Orchi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7054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lh6.ggpht.com/-B1GRSAxIHII/SY4tzQNysaI/AAAAAAAABQA/5NiLZBwxy3Y/s640/Malaysia%252520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7571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lh4.ggpht.com/-j_d_GUGU63o/SY4t0PDlY1I/AAAAAAAABQI/0-OxN38DbOI/s640/Malaysia%2525200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7376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lh3.ggpht.com/-oVfd0p9TS7U/SY4t2NoM-9I/AAAAAAAABQg/B-6C3BTvuRQ/s640/Malaysia%2525200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0329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Malasia Orquideas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0026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lh5.ggpht.com/-GjyLzafEw5g/SY4t3ahpLxI/AAAAAAAABQw/UihJuhEgKSA/s640/Malaysia%2525200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25684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lh4.ggpht.com/-DrISw5Py_uw/SY4t5zuq8QI/AAAAAAAABRU/6azTAtWmqUU/s640/Malaysia%2525200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1196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lh6.ggpht.com/-6hLrBErNOck/SY4t7-K8ToI/AAAAAAAABRs/AYvzxNGjd7I/s640/Malaysia%2525200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9198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lh5.ggpht.com/-3cD4ULmiTTg/SY4t8osU7mI/AAAAAAAABR0/n8NJkKGmXyM/s640/Malaysia%2525200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1368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lh5.ggpht.com/-GPJgTXcaOQA/SY4t-1mHePI/AAAAAAAABSU/rNVJctBuKq0/s512/Malaysia%2525200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Picture 4" descr="http://lh5.ggpht.com/-fT_6i83P0F0/SY4t9Bf2mPI/AAAAAAAABR8/HBbZmujYBP0/s512/Malaysia%2525200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0097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lh3.ggpht.com/-gxK0ujiwkZ4/SY4uATnLVPI/AAAAAAAABSk/QeyOLzZe0SQ/s640/Malaysia%2525200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2453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Malasia.-Orquideas.-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3692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Malasia.-Orquidea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6994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9196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Malasia.-Orquidea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0925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Malasia.-Orquide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4336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Malasia.-Orquidea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34600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Malasia.-Orquidea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1635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Malasia.-Orquidea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2019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Malasia.-Orquidea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1118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Malasia.-Tre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2002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Malasia .-Tre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40921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Malasia.-Tropical Spice 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76389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Malasia.-Tropical Spice Garde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1516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Malasia.-Tropical Spice 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1234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Malasia.-Hibiscus Garden.-Johanes..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4681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Spic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807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Malasia.-Tropical Spic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60261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Malasia.-Tropical Spice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1874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Malasia.-Tropical Spice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90818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Malasia 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97336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://lh4.ggpht.com/-B4oGlklTSzA/R-i6VeWC8PI/AAAAAAAAAJc/Rm-PYrbpfSs/s640/Malaysia%2525200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7572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www.peachbox.com/wp-content/uploads/2011/11/2011-11-05-17.01.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4905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Malasia .-Hibisc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25862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fractalenlightenment.com/wp/wp-content/uploads/image-import/_Mi7AIQ22soI/SEkUg_Bd0bI/AAAAAAAABls/pwq2yPxjnOY/s1600-h/Orchid-ga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14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1" name="Picture 4" descr="http://fractalenlightenment.com/wp/wp-content/uploads/image-import/_Mi7AIQ22soI/SEkQKi3u7bI/AAAAAAAABk0/SxXmFqSykn0/s1600-h/Hibiscus-flow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15452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Malasi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73876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Malasia-Orquideas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7538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Spice Gardens.-Pena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45655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ttp://1.bp.blogspot.com/-kwQDYdAoqI4/T4xEIORNzzI/AAAAAAAAesI/j7o51osByvU/s1600/DSCF71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8511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http://www.outcountrypeople.com/wp-content/uploads/2012/01/HopOnHopOff-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07814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Phalenopsis RedPh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74133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Phalenopsis YellowPh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3147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National Orchid Garden vanda Miss Joaquim Orchi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8306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DendrobiumMargaretThatcher-NationalOrchidGarden-Singapore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2 Imagen" descr="National Orchid Gardensgarden6_102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90271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National Orchid Gardens.-x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1785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National Orchid Gardens.-x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8722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643</Words>
  <Application>Microsoft Office PowerPoint</Application>
  <PresentationFormat>Presentación en pantalla (4:3)</PresentationFormat>
  <Paragraphs>163</Paragraphs>
  <Slides>103</Slides>
  <Notes>73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103</vt:i4>
      </vt:variant>
    </vt:vector>
  </HeadingPairs>
  <TitlesOfParts>
    <vt:vector size="108" baseType="lpstr">
      <vt:lpstr>Calibri</vt:lpstr>
      <vt:lpstr>Century Schoolbook</vt:lpstr>
      <vt:lpstr>Wingdings</vt:lpstr>
      <vt:lpstr>Wingdings 2</vt:lpstr>
      <vt:lpstr>Default Theme</vt:lpstr>
      <vt:lpstr>ASIA.-LA VUELTA AL MUNDO EN 885 JARDINES.- SINGAPUR National Orchid Garden.-Orchid Garden Kuala Lumpur</vt:lpstr>
      <vt:lpstr>National Orchid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Orchid Garden Kuala Lumpur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7</cp:revision>
  <dcterms:created xsi:type="dcterms:W3CDTF">2013-09-12T16:18:33Z</dcterms:created>
  <dcterms:modified xsi:type="dcterms:W3CDTF">2018-03-02T10:38:31Z</dcterms:modified>
</cp:coreProperties>
</file>