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84" r:id="rId2"/>
  </p:sldMasterIdLst>
  <p:notesMasterIdLst>
    <p:notesMasterId r:id="rId118"/>
  </p:notesMasterIdLst>
  <p:sldIdLst>
    <p:sldId id="256" r:id="rId3"/>
    <p:sldId id="319" r:id="rId4"/>
    <p:sldId id="366" r:id="rId5"/>
    <p:sldId id="367" r:id="rId6"/>
    <p:sldId id="368" r:id="rId7"/>
    <p:sldId id="369" r:id="rId8"/>
    <p:sldId id="370" r:id="rId9"/>
    <p:sldId id="320" r:id="rId10"/>
    <p:sldId id="321" r:id="rId11"/>
    <p:sldId id="322" r:id="rId12"/>
    <p:sldId id="323" r:id="rId13"/>
    <p:sldId id="324" r:id="rId14"/>
    <p:sldId id="325" r:id="rId15"/>
    <p:sldId id="326" r:id="rId16"/>
    <p:sldId id="327" r:id="rId17"/>
    <p:sldId id="328" r:id="rId18"/>
    <p:sldId id="329" r:id="rId19"/>
    <p:sldId id="330" r:id="rId20"/>
    <p:sldId id="331" r:id="rId21"/>
    <p:sldId id="332" r:id="rId22"/>
    <p:sldId id="333" r:id="rId23"/>
    <p:sldId id="334" r:id="rId24"/>
    <p:sldId id="335" r:id="rId25"/>
    <p:sldId id="336" r:id="rId26"/>
    <p:sldId id="337" r:id="rId27"/>
    <p:sldId id="338" r:id="rId28"/>
    <p:sldId id="339" r:id="rId29"/>
    <p:sldId id="340" r:id="rId30"/>
    <p:sldId id="341" r:id="rId31"/>
    <p:sldId id="342" r:id="rId32"/>
    <p:sldId id="343" r:id="rId33"/>
    <p:sldId id="344" r:id="rId34"/>
    <p:sldId id="345" r:id="rId35"/>
    <p:sldId id="346" r:id="rId36"/>
    <p:sldId id="347" r:id="rId37"/>
    <p:sldId id="348" r:id="rId38"/>
    <p:sldId id="349" r:id="rId39"/>
    <p:sldId id="350" r:id="rId40"/>
    <p:sldId id="351" r:id="rId41"/>
    <p:sldId id="352" r:id="rId42"/>
    <p:sldId id="353" r:id="rId43"/>
    <p:sldId id="354" r:id="rId44"/>
    <p:sldId id="355" r:id="rId45"/>
    <p:sldId id="356" r:id="rId46"/>
    <p:sldId id="357" r:id="rId47"/>
    <p:sldId id="358" r:id="rId48"/>
    <p:sldId id="359" r:id="rId49"/>
    <p:sldId id="360" r:id="rId50"/>
    <p:sldId id="361" r:id="rId51"/>
    <p:sldId id="363" r:id="rId52"/>
    <p:sldId id="364" r:id="rId53"/>
    <p:sldId id="365" r:id="rId54"/>
    <p:sldId id="371" r:id="rId55"/>
    <p:sldId id="257" r:id="rId56"/>
    <p:sldId id="258" r:id="rId57"/>
    <p:sldId id="259" r:id="rId58"/>
    <p:sldId id="260" r:id="rId59"/>
    <p:sldId id="261" r:id="rId60"/>
    <p:sldId id="262" r:id="rId61"/>
    <p:sldId id="263" r:id="rId62"/>
    <p:sldId id="264" r:id="rId63"/>
    <p:sldId id="265" r:id="rId64"/>
    <p:sldId id="266" r:id="rId65"/>
    <p:sldId id="267" r:id="rId66"/>
    <p:sldId id="268" r:id="rId67"/>
    <p:sldId id="269" r:id="rId68"/>
    <p:sldId id="270" r:id="rId69"/>
    <p:sldId id="271" r:id="rId70"/>
    <p:sldId id="272" r:id="rId71"/>
    <p:sldId id="273" r:id="rId72"/>
    <p:sldId id="274" r:id="rId73"/>
    <p:sldId id="275" r:id="rId74"/>
    <p:sldId id="276" r:id="rId75"/>
    <p:sldId id="277" r:id="rId76"/>
    <p:sldId id="278" r:id="rId77"/>
    <p:sldId id="279" r:id="rId78"/>
    <p:sldId id="280" r:id="rId79"/>
    <p:sldId id="281" r:id="rId80"/>
    <p:sldId id="282" r:id="rId81"/>
    <p:sldId id="283" r:id="rId82"/>
    <p:sldId id="284" r:id="rId83"/>
    <p:sldId id="285" r:id="rId84"/>
    <p:sldId id="286" r:id="rId85"/>
    <p:sldId id="287" r:id="rId86"/>
    <p:sldId id="288" r:id="rId87"/>
    <p:sldId id="289" r:id="rId88"/>
    <p:sldId id="290" r:id="rId89"/>
    <p:sldId id="291" r:id="rId90"/>
    <p:sldId id="292" r:id="rId91"/>
    <p:sldId id="293" r:id="rId92"/>
    <p:sldId id="294" r:id="rId93"/>
    <p:sldId id="295" r:id="rId94"/>
    <p:sldId id="296" r:id="rId95"/>
    <p:sldId id="297" r:id="rId96"/>
    <p:sldId id="298" r:id="rId97"/>
    <p:sldId id="299" r:id="rId98"/>
    <p:sldId id="300" r:id="rId99"/>
    <p:sldId id="301" r:id="rId100"/>
    <p:sldId id="302" r:id="rId101"/>
    <p:sldId id="303" r:id="rId102"/>
    <p:sldId id="304" r:id="rId103"/>
    <p:sldId id="305" r:id="rId104"/>
    <p:sldId id="306" r:id="rId105"/>
    <p:sldId id="307" r:id="rId106"/>
    <p:sldId id="308" r:id="rId107"/>
    <p:sldId id="309" r:id="rId108"/>
    <p:sldId id="310" r:id="rId109"/>
    <p:sldId id="311" r:id="rId110"/>
    <p:sldId id="312" r:id="rId111"/>
    <p:sldId id="313" r:id="rId112"/>
    <p:sldId id="314" r:id="rId113"/>
    <p:sldId id="318" r:id="rId114"/>
    <p:sldId id="316" r:id="rId115"/>
    <p:sldId id="315" r:id="rId116"/>
    <p:sldId id="317" r:id="rId1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8" d="100"/>
          <a:sy n="108" d="100"/>
        </p:scale>
        <p:origin x="1704" y="108"/>
      </p:cViewPr>
      <p:guideLst>
        <p:guide orient="horz" pos="2160"/>
        <p:guide pos="2880"/>
      </p:guideLst>
    </p:cSldViewPr>
  </p:slideViewPr>
  <p:notesTextViewPr>
    <p:cViewPr>
      <p:scale>
        <a:sx n="1" d="1"/>
        <a:sy n="1" d="1"/>
      </p:scale>
      <p:origin x="0" y="0"/>
    </p:cViewPr>
  </p:notesTextViewPr>
  <p:sorterViewPr>
    <p:cViewPr>
      <p:scale>
        <a:sx n="100" d="100"/>
        <a:sy n="100" d="100"/>
      </p:scale>
      <p:origin x="0" y="26916"/>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12" Type="http://schemas.openxmlformats.org/officeDocument/2006/relationships/slide" Target="slides/slide110.xml"/><Relationship Id="rId16" Type="http://schemas.openxmlformats.org/officeDocument/2006/relationships/slide" Target="slides/slide14.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slide" Target="slides/slide111.xml"/><Relationship Id="rId118" Type="http://schemas.openxmlformats.org/officeDocument/2006/relationships/notesMaster" Target="notesMasters/notesMaster1.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slide" Target="slides/slide106.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slideMaster" Target="slideMasters/slideMaster1.xml"/><Relationship Id="rId6" Type="http://schemas.openxmlformats.org/officeDocument/2006/relationships/slide" Target="slides/slide4.xml"/><Relationship Id="rId23" Type="http://schemas.openxmlformats.org/officeDocument/2006/relationships/slide" Target="slides/slide21.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slide" Target="slides/slide112.xml"/><Relationship Id="rId119" Type="http://schemas.openxmlformats.org/officeDocument/2006/relationships/presProps" Target="presProps.xml"/><Relationship Id="rId44" Type="http://schemas.openxmlformats.org/officeDocument/2006/relationships/slide" Target="slides/slide42.xml"/><Relationship Id="rId60" Type="http://schemas.openxmlformats.org/officeDocument/2006/relationships/slide" Target="slides/slide58.xml"/><Relationship Id="rId65" Type="http://schemas.openxmlformats.org/officeDocument/2006/relationships/slide" Target="slides/slide63.xml"/><Relationship Id="rId81" Type="http://schemas.openxmlformats.org/officeDocument/2006/relationships/slide" Target="slides/slide79.xml"/><Relationship Id="rId86" Type="http://schemas.openxmlformats.org/officeDocument/2006/relationships/slide" Target="slides/slide84.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viewProps" Target="viewProp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theme" Target="theme/theme1.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slide" Target="slides/slide114.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 Id="rId10" Type="http://schemas.openxmlformats.org/officeDocument/2006/relationships/slide" Target="slides/slide8.xml"/><Relationship Id="rId31" Type="http://schemas.openxmlformats.org/officeDocument/2006/relationships/slide" Target="slides/slide29.xml"/><Relationship Id="rId52" Type="http://schemas.openxmlformats.org/officeDocument/2006/relationships/slide" Target="slides/slide50.xml"/><Relationship Id="rId73" Type="http://schemas.openxmlformats.org/officeDocument/2006/relationships/slide" Target="slides/slide71.xml"/><Relationship Id="rId78" Type="http://schemas.openxmlformats.org/officeDocument/2006/relationships/slide" Target="slides/slide76.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DC0074C-A9E2-4FF0-97F0-2E487DF3F68E}" type="datetimeFigureOut">
              <a:rPr lang="es-ES" smtClean="0"/>
              <a:t>02/03/2018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3F93963-8317-4003-B7BE-3FA32323668B}" type="slidenum">
              <a:rPr lang="es-ES" smtClean="0"/>
              <a:t>‹Nº›</a:t>
            </a:fld>
            <a:endParaRPr lang="es-ES" dirty="0"/>
          </a:p>
        </p:txBody>
      </p:sp>
    </p:spTree>
    <p:extLst>
      <p:ext uri="{BB962C8B-B14F-4D97-AF65-F5344CB8AC3E}">
        <p14:creationId xmlns:p14="http://schemas.microsoft.com/office/powerpoint/2010/main" val="18589581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Singapur.-The Garden City</a:t>
            </a:r>
          </a:p>
        </p:txBody>
      </p:sp>
      <p:sp>
        <p:nvSpPr>
          <p:cNvPr id="4" name="3 Marcador de número de diapositiva"/>
          <p:cNvSpPr>
            <a:spLocks noGrp="1"/>
          </p:cNvSpPr>
          <p:nvPr>
            <p:ph type="sldNum" sz="quarter" idx="10"/>
          </p:nvPr>
        </p:nvSpPr>
        <p:spPr/>
        <p:txBody>
          <a:bodyPr/>
          <a:lstStyle/>
          <a:p>
            <a:fld id="{03F93963-8317-4003-B7BE-3FA32323668B}" type="slidenum">
              <a:rPr lang="es-ES" smtClean="0"/>
              <a:t>8</a:t>
            </a:fld>
            <a:endParaRPr lang="es-ES" dirty="0"/>
          </a:p>
        </p:txBody>
      </p:sp>
    </p:spTree>
    <p:extLst>
      <p:ext uri="{BB962C8B-B14F-4D97-AF65-F5344CB8AC3E}">
        <p14:creationId xmlns:p14="http://schemas.microsoft.com/office/powerpoint/2010/main" val="16348330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Singapur.-The Garden City</a:t>
            </a:r>
          </a:p>
        </p:txBody>
      </p:sp>
      <p:sp>
        <p:nvSpPr>
          <p:cNvPr id="4" name="3 Marcador de número de diapositiva"/>
          <p:cNvSpPr>
            <a:spLocks noGrp="1"/>
          </p:cNvSpPr>
          <p:nvPr>
            <p:ph type="sldNum" sz="quarter" idx="10"/>
          </p:nvPr>
        </p:nvSpPr>
        <p:spPr/>
        <p:txBody>
          <a:bodyPr/>
          <a:lstStyle/>
          <a:p>
            <a:fld id="{03F93963-8317-4003-B7BE-3FA32323668B}" type="slidenum">
              <a:rPr lang="es-ES" smtClean="0"/>
              <a:t>9</a:t>
            </a:fld>
            <a:endParaRPr lang="es-ES" dirty="0"/>
          </a:p>
        </p:txBody>
      </p:sp>
    </p:spTree>
    <p:extLst>
      <p:ext uri="{BB962C8B-B14F-4D97-AF65-F5344CB8AC3E}">
        <p14:creationId xmlns:p14="http://schemas.microsoft.com/office/powerpoint/2010/main" val="15127001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Singapur.-The Garden City</a:t>
            </a:r>
          </a:p>
        </p:txBody>
      </p:sp>
      <p:sp>
        <p:nvSpPr>
          <p:cNvPr id="4" name="3 Marcador de número de diapositiva"/>
          <p:cNvSpPr>
            <a:spLocks noGrp="1"/>
          </p:cNvSpPr>
          <p:nvPr>
            <p:ph type="sldNum" sz="quarter" idx="10"/>
          </p:nvPr>
        </p:nvSpPr>
        <p:spPr/>
        <p:txBody>
          <a:bodyPr/>
          <a:lstStyle/>
          <a:p>
            <a:fld id="{03F93963-8317-4003-B7BE-3FA32323668B}" type="slidenum">
              <a:rPr lang="es-ES" smtClean="0"/>
              <a:t>10</a:t>
            </a:fld>
            <a:endParaRPr lang="es-ES" dirty="0"/>
          </a:p>
        </p:txBody>
      </p:sp>
    </p:spTree>
    <p:extLst>
      <p:ext uri="{BB962C8B-B14F-4D97-AF65-F5344CB8AC3E}">
        <p14:creationId xmlns:p14="http://schemas.microsoft.com/office/powerpoint/2010/main" val="12868944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Singapur.-The Garden City</a:t>
            </a:r>
          </a:p>
        </p:txBody>
      </p:sp>
      <p:sp>
        <p:nvSpPr>
          <p:cNvPr id="4" name="3 Marcador de número de diapositiva"/>
          <p:cNvSpPr>
            <a:spLocks noGrp="1"/>
          </p:cNvSpPr>
          <p:nvPr>
            <p:ph type="sldNum" sz="quarter" idx="10"/>
          </p:nvPr>
        </p:nvSpPr>
        <p:spPr/>
        <p:txBody>
          <a:bodyPr/>
          <a:lstStyle/>
          <a:p>
            <a:fld id="{03F93963-8317-4003-B7BE-3FA32323668B}" type="slidenum">
              <a:rPr lang="es-ES" smtClean="0"/>
              <a:t>11</a:t>
            </a:fld>
            <a:endParaRPr lang="es-ES" dirty="0"/>
          </a:p>
        </p:txBody>
      </p:sp>
    </p:spTree>
    <p:extLst>
      <p:ext uri="{BB962C8B-B14F-4D97-AF65-F5344CB8AC3E}">
        <p14:creationId xmlns:p14="http://schemas.microsoft.com/office/powerpoint/2010/main" val="40473490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Singapur.-The Garden City</a:t>
            </a:r>
          </a:p>
        </p:txBody>
      </p:sp>
      <p:sp>
        <p:nvSpPr>
          <p:cNvPr id="4" name="3 Marcador de número de diapositiva"/>
          <p:cNvSpPr>
            <a:spLocks noGrp="1"/>
          </p:cNvSpPr>
          <p:nvPr>
            <p:ph type="sldNum" sz="quarter" idx="10"/>
          </p:nvPr>
        </p:nvSpPr>
        <p:spPr/>
        <p:txBody>
          <a:bodyPr/>
          <a:lstStyle/>
          <a:p>
            <a:fld id="{03F93963-8317-4003-B7BE-3FA32323668B}" type="slidenum">
              <a:rPr lang="es-ES" smtClean="0"/>
              <a:t>12</a:t>
            </a:fld>
            <a:endParaRPr lang="es-ES" dirty="0"/>
          </a:p>
        </p:txBody>
      </p:sp>
    </p:spTree>
    <p:extLst>
      <p:ext uri="{BB962C8B-B14F-4D97-AF65-F5344CB8AC3E}">
        <p14:creationId xmlns:p14="http://schemas.microsoft.com/office/powerpoint/2010/main" val="9154119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Singapur.-The Garden City</a:t>
            </a:r>
          </a:p>
        </p:txBody>
      </p:sp>
      <p:sp>
        <p:nvSpPr>
          <p:cNvPr id="4" name="3 Marcador de número de diapositiva"/>
          <p:cNvSpPr>
            <a:spLocks noGrp="1"/>
          </p:cNvSpPr>
          <p:nvPr>
            <p:ph type="sldNum" sz="quarter" idx="10"/>
          </p:nvPr>
        </p:nvSpPr>
        <p:spPr/>
        <p:txBody>
          <a:bodyPr/>
          <a:lstStyle/>
          <a:p>
            <a:fld id="{03F93963-8317-4003-B7BE-3FA32323668B}" type="slidenum">
              <a:rPr lang="es-ES" smtClean="0"/>
              <a:t>13</a:t>
            </a:fld>
            <a:endParaRPr lang="es-ES" dirty="0"/>
          </a:p>
        </p:txBody>
      </p:sp>
    </p:spTree>
    <p:extLst>
      <p:ext uri="{BB962C8B-B14F-4D97-AF65-F5344CB8AC3E}">
        <p14:creationId xmlns:p14="http://schemas.microsoft.com/office/powerpoint/2010/main" val="33343716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Singapur.-The Garden City</a:t>
            </a:r>
          </a:p>
        </p:txBody>
      </p:sp>
      <p:sp>
        <p:nvSpPr>
          <p:cNvPr id="4" name="3 Marcador de número de diapositiva"/>
          <p:cNvSpPr>
            <a:spLocks noGrp="1"/>
          </p:cNvSpPr>
          <p:nvPr>
            <p:ph type="sldNum" sz="quarter" idx="10"/>
          </p:nvPr>
        </p:nvSpPr>
        <p:spPr/>
        <p:txBody>
          <a:bodyPr/>
          <a:lstStyle/>
          <a:p>
            <a:fld id="{03F93963-8317-4003-B7BE-3FA32323668B}" type="slidenum">
              <a:rPr lang="es-ES" smtClean="0"/>
              <a:t>14</a:t>
            </a:fld>
            <a:endParaRPr lang="es-ES" dirty="0"/>
          </a:p>
        </p:txBody>
      </p:sp>
    </p:spTree>
    <p:extLst>
      <p:ext uri="{BB962C8B-B14F-4D97-AF65-F5344CB8AC3E}">
        <p14:creationId xmlns:p14="http://schemas.microsoft.com/office/powerpoint/2010/main" val="10749244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Singapur.-The Garden City</a:t>
            </a:r>
          </a:p>
        </p:txBody>
      </p:sp>
      <p:sp>
        <p:nvSpPr>
          <p:cNvPr id="4" name="3 Marcador de número de diapositiva"/>
          <p:cNvSpPr>
            <a:spLocks noGrp="1"/>
          </p:cNvSpPr>
          <p:nvPr>
            <p:ph type="sldNum" sz="quarter" idx="10"/>
          </p:nvPr>
        </p:nvSpPr>
        <p:spPr/>
        <p:txBody>
          <a:bodyPr/>
          <a:lstStyle/>
          <a:p>
            <a:fld id="{03F93963-8317-4003-B7BE-3FA32323668B}" type="slidenum">
              <a:rPr lang="es-ES" smtClean="0"/>
              <a:t>15</a:t>
            </a:fld>
            <a:endParaRPr lang="es-ES" dirty="0"/>
          </a:p>
        </p:txBody>
      </p:sp>
    </p:spTree>
    <p:extLst>
      <p:ext uri="{BB962C8B-B14F-4D97-AF65-F5344CB8AC3E}">
        <p14:creationId xmlns:p14="http://schemas.microsoft.com/office/powerpoint/2010/main" val="29993723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Singapur.-The Garden City</a:t>
            </a:r>
          </a:p>
        </p:txBody>
      </p:sp>
      <p:sp>
        <p:nvSpPr>
          <p:cNvPr id="4" name="3 Marcador de número de diapositiva"/>
          <p:cNvSpPr>
            <a:spLocks noGrp="1"/>
          </p:cNvSpPr>
          <p:nvPr>
            <p:ph type="sldNum" sz="quarter" idx="10"/>
          </p:nvPr>
        </p:nvSpPr>
        <p:spPr/>
        <p:txBody>
          <a:bodyPr/>
          <a:lstStyle/>
          <a:p>
            <a:fld id="{03F93963-8317-4003-B7BE-3FA32323668B}" type="slidenum">
              <a:rPr lang="es-ES" smtClean="0"/>
              <a:t>16</a:t>
            </a:fld>
            <a:endParaRPr lang="es-ES" dirty="0"/>
          </a:p>
        </p:txBody>
      </p:sp>
    </p:spTree>
    <p:extLst>
      <p:ext uri="{BB962C8B-B14F-4D97-AF65-F5344CB8AC3E}">
        <p14:creationId xmlns:p14="http://schemas.microsoft.com/office/powerpoint/2010/main" val="33504220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Singapur.-The Garden City</a:t>
            </a:r>
          </a:p>
        </p:txBody>
      </p:sp>
      <p:sp>
        <p:nvSpPr>
          <p:cNvPr id="4" name="3 Marcador de número de diapositiva"/>
          <p:cNvSpPr>
            <a:spLocks noGrp="1"/>
          </p:cNvSpPr>
          <p:nvPr>
            <p:ph type="sldNum" sz="quarter" idx="10"/>
          </p:nvPr>
        </p:nvSpPr>
        <p:spPr/>
        <p:txBody>
          <a:bodyPr/>
          <a:lstStyle/>
          <a:p>
            <a:fld id="{03F93963-8317-4003-B7BE-3FA32323668B}" type="slidenum">
              <a:rPr lang="es-ES" smtClean="0"/>
              <a:t>17</a:t>
            </a:fld>
            <a:endParaRPr lang="es-ES" dirty="0"/>
          </a:p>
        </p:txBody>
      </p:sp>
    </p:spTree>
    <p:extLst>
      <p:ext uri="{BB962C8B-B14F-4D97-AF65-F5344CB8AC3E}">
        <p14:creationId xmlns:p14="http://schemas.microsoft.com/office/powerpoint/2010/main" val="5458578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Singapur.-The Garden City</a:t>
            </a:r>
          </a:p>
        </p:txBody>
      </p:sp>
      <p:sp>
        <p:nvSpPr>
          <p:cNvPr id="4" name="3 Marcador de número de diapositiva"/>
          <p:cNvSpPr>
            <a:spLocks noGrp="1"/>
          </p:cNvSpPr>
          <p:nvPr>
            <p:ph type="sldNum" sz="quarter" idx="10"/>
          </p:nvPr>
        </p:nvSpPr>
        <p:spPr/>
        <p:txBody>
          <a:bodyPr/>
          <a:lstStyle/>
          <a:p>
            <a:fld id="{03F93963-8317-4003-B7BE-3FA32323668B}" type="slidenum">
              <a:rPr lang="es-ES" smtClean="0"/>
              <a:t>18</a:t>
            </a:fld>
            <a:endParaRPr lang="es-ES" dirty="0"/>
          </a:p>
        </p:txBody>
      </p:sp>
    </p:spTree>
    <p:extLst>
      <p:ext uri="{BB962C8B-B14F-4D97-AF65-F5344CB8AC3E}">
        <p14:creationId xmlns:p14="http://schemas.microsoft.com/office/powerpoint/2010/main" val="26537001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Singapur.-The Garden City</a:t>
            </a:r>
          </a:p>
        </p:txBody>
      </p:sp>
      <p:sp>
        <p:nvSpPr>
          <p:cNvPr id="4" name="3 Marcador de número de diapositiva"/>
          <p:cNvSpPr>
            <a:spLocks noGrp="1"/>
          </p:cNvSpPr>
          <p:nvPr>
            <p:ph type="sldNum" sz="quarter" idx="10"/>
          </p:nvPr>
        </p:nvSpPr>
        <p:spPr/>
        <p:txBody>
          <a:bodyPr/>
          <a:lstStyle/>
          <a:p>
            <a:fld id="{03F93963-8317-4003-B7BE-3FA32323668B}" type="slidenum">
              <a:rPr lang="es-ES" smtClean="0"/>
              <a:t>19</a:t>
            </a:fld>
            <a:endParaRPr lang="es-ES" dirty="0"/>
          </a:p>
        </p:txBody>
      </p:sp>
    </p:spTree>
    <p:extLst>
      <p:ext uri="{BB962C8B-B14F-4D97-AF65-F5344CB8AC3E}">
        <p14:creationId xmlns:p14="http://schemas.microsoft.com/office/powerpoint/2010/main" val="12303225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Singapur.-The Garden City</a:t>
            </a:r>
          </a:p>
        </p:txBody>
      </p:sp>
      <p:sp>
        <p:nvSpPr>
          <p:cNvPr id="4" name="3 Marcador de número de diapositiva"/>
          <p:cNvSpPr>
            <a:spLocks noGrp="1"/>
          </p:cNvSpPr>
          <p:nvPr>
            <p:ph type="sldNum" sz="quarter" idx="10"/>
          </p:nvPr>
        </p:nvSpPr>
        <p:spPr/>
        <p:txBody>
          <a:bodyPr/>
          <a:lstStyle/>
          <a:p>
            <a:fld id="{03F93963-8317-4003-B7BE-3FA32323668B}" type="slidenum">
              <a:rPr lang="es-ES" smtClean="0"/>
              <a:t>20</a:t>
            </a:fld>
            <a:endParaRPr lang="es-ES" dirty="0"/>
          </a:p>
        </p:txBody>
      </p:sp>
    </p:spTree>
    <p:extLst>
      <p:ext uri="{BB962C8B-B14F-4D97-AF65-F5344CB8AC3E}">
        <p14:creationId xmlns:p14="http://schemas.microsoft.com/office/powerpoint/2010/main" val="400496191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Singapur.-The Garden City</a:t>
            </a:r>
          </a:p>
        </p:txBody>
      </p:sp>
      <p:sp>
        <p:nvSpPr>
          <p:cNvPr id="4" name="3 Marcador de número de diapositiva"/>
          <p:cNvSpPr>
            <a:spLocks noGrp="1"/>
          </p:cNvSpPr>
          <p:nvPr>
            <p:ph type="sldNum" sz="quarter" idx="10"/>
          </p:nvPr>
        </p:nvSpPr>
        <p:spPr/>
        <p:txBody>
          <a:bodyPr/>
          <a:lstStyle/>
          <a:p>
            <a:fld id="{03F93963-8317-4003-B7BE-3FA32323668B}" type="slidenum">
              <a:rPr lang="es-ES" smtClean="0"/>
              <a:t>21</a:t>
            </a:fld>
            <a:endParaRPr lang="es-ES" dirty="0"/>
          </a:p>
        </p:txBody>
      </p:sp>
    </p:spTree>
    <p:extLst>
      <p:ext uri="{BB962C8B-B14F-4D97-AF65-F5344CB8AC3E}">
        <p14:creationId xmlns:p14="http://schemas.microsoft.com/office/powerpoint/2010/main" val="23340398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Singapur.-The Garden City</a:t>
            </a:r>
          </a:p>
        </p:txBody>
      </p:sp>
      <p:sp>
        <p:nvSpPr>
          <p:cNvPr id="4" name="3 Marcador de número de diapositiva"/>
          <p:cNvSpPr>
            <a:spLocks noGrp="1"/>
          </p:cNvSpPr>
          <p:nvPr>
            <p:ph type="sldNum" sz="quarter" idx="10"/>
          </p:nvPr>
        </p:nvSpPr>
        <p:spPr/>
        <p:txBody>
          <a:bodyPr/>
          <a:lstStyle/>
          <a:p>
            <a:fld id="{03F93963-8317-4003-B7BE-3FA32323668B}" type="slidenum">
              <a:rPr lang="es-ES" smtClean="0"/>
              <a:t>22</a:t>
            </a:fld>
            <a:endParaRPr lang="es-ES" dirty="0"/>
          </a:p>
        </p:txBody>
      </p:sp>
    </p:spTree>
    <p:extLst>
      <p:ext uri="{BB962C8B-B14F-4D97-AF65-F5344CB8AC3E}">
        <p14:creationId xmlns:p14="http://schemas.microsoft.com/office/powerpoint/2010/main" val="91805608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Singapur.-The Garden City</a:t>
            </a:r>
          </a:p>
        </p:txBody>
      </p:sp>
      <p:sp>
        <p:nvSpPr>
          <p:cNvPr id="4" name="3 Marcador de número de diapositiva"/>
          <p:cNvSpPr>
            <a:spLocks noGrp="1"/>
          </p:cNvSpPr>
          <p:nvPr>
            <p:ph type="sldNum" sz="quarter" idx="10"/>
          </p:nvPr>
        </p:nvSpPr>
        <p:spPr/>
        <p:txBody>
          <a:bodyPr/>
          <a:lstStyle/>
          <a:p>
            <a:fld id="{03F93963-8317-4003-B7BE-3FA32323668B}" type="slidenum">
              <a:rPr lang="es-ES" smtClean="0"/>
              <a:t>23</a:t>
            </a:fld>
            <a:endParaRPr lang="es-ES" dirty="0"/>
          </a:p>
        </p:txBody>
      </p:sp>
    </p:spTree>
    <p:extLst>
      <p:ext uri="{BB962C8B-B14F-4D97-AF65-F5344CB8AC3E}">
        <p14:creationId xmlns:p14="http://schemas.microsoft.com/office/powerpoint/2010/main" val="226880630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Singapur.-The Garden City</a:t>
            </a:r>
          </a:p>
        </p:txBody>
      </p:sp>
      <p:sp>
        <p:nvSpPr>
          <p:cNvPr id="4" name="3 Marcador de número de diapositiva"/>
          <p:cNvSpPr>
            <a:spLocks noGrp="1"/>
          </p:cNvSpPr>
          <p:nvPr>
            <p:ph type="sldNum" sz="quarter" idx="10"/>
          </p:nvPr>
        </p:nvSpPr>
        <p:spPr/>
        <p:txBody>
          <a:bodyPr/>
          <a:lstStyle/>
          <a:p>
            <a:fld id="{03F93963-8317-4003-B7BE-3FA32323668B}" type="slidenum">
              <a:rPr lang="es-ES" smtClean="0"/>
              <a:t>24</a:t>
            </a:fld>
            <a:endParaRPr lang="es-ES" dirty="0"/>
          </a:p>
        </p:txBody>
      </p:sp>
    </p:spTree>
    <p:extLst>
      <p:ext uri="{BB962C8B-B14F-4D97-AF65-F5344CB8AC3E}">
        <p14:creationId xmlns:p14="http://schemas.microsoft.com/office/powerpoint/2010/main" val="311094821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Singapur.-The Garden City</a:t>
            </a:r>
          </a:p>
        </p:txBody>
      </p:sp>
      <p:sp>
        <p:nvSpPr>
          <p:cNvPr id="4" name="3 Marcador de número de diapositiva"/>
          <p:cNvSpPr>
            <a:spLocks noGrp="1"/>
          </p:cNvSpPr>
          <p:nvPr>
            <p:ph type="sldNum" sz="quarter" idx="10"/>
          </p:nvPr>
        </p:nvSpPr>
        <p:spPr/>
        <p:txBody>
          <a:bodyPr/>
          <a:lstStyle/>
          <a:p>
            <a:fld id="{03F93963-8317-4003-B7BE-3FA32323668B}" type="slidenum">
              <a:rPr lang="es-ES" smtClean="0"/>
              <a:t>25</a:t>
            </a:fld>
            <a:endParaRPr lang="es-ES" dirty="0"/>
          </a:p>
        </p:txBody>
      </p:sp>
    </p:spTree>
    <p:extLst>
      <p:ext uri="{BB962C8B-B14F-4D97-AF65-F5344CB8AC3E}">
        <p14:creationId xmlns:p14="http://schemas.microsoft.com/office/powerpoint/2010/main" val="154312470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Singapur.-The Garden City</a:t>
            </a:r>
          </a:p>
        </p:txBody>
      </p:sp>
      <p:sp>
        <p:nvSpPr>
          <p:cNvPr id="4" name="3 Marcador de número de diapositiva"/>
          <p:cNvSpPr>
            <a:spLocks noGrp="1"/>
          </p:cNvSpPr>
          <p:nvPr>
            <p:ph type="sldNum" sz="quarter" idx="10"/>
          </p:nvPr>
        </p:nvSpPr>
        <p:spPr/>
        <p:txBody>
          <a:bodyPr/>
          <a:lstStyle/>
          <a:p>
            <a:fld id="{03F93963-8317-4003-B7BE-3FA32323668B}" type="slidenum">
              <a:rPr lang="es-ES" smtClean="0"/>
              <a:t>26</a:t>
            </a:fld>
            <a:endParaRPr lang="es-ES" dirty="0"/>
          </a:p>
        </p:txBody>
      </p:sp>
    </p:spTree>
    <p:extLst>
      <p:ext uri="{BB962C8B-B14F-4D97-AF65-F5344CB8AC3E}">
        <p14:creationId xmlns:p14="http://schemas.microsoft.com/office/powerpoint/2010/main" val="352110135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Singapur.-The Garden City</a:t>
            </a:r>
          </a:p>
        </p:txBody>
      </p:sp>
      <p:sp>
        <p:nvSpPr>
          <p:cNvPr id="4" name="3 Marcador de número de diapositiva"/>
          <p:cNvSpPr>
            <a:spLocks noGrp="1"/>
          </p:cNvSpPr>
          <p:nvPr>
            <p:ph type="sldNum" sz="quarter" idx="10"/>
          </p:nvPr>
        </p:nvSpPr>
        <p:spPr/>
        <p:txBody>
          <a:bodyPr/>
          <a:lstStyle/>
          <a:p>
            <a:fld id="{03F93963-8317-4003-B7BE-3FA32323668B}" type="slidenum">
              <a:rPr lang="es-ES" smtClean="0"/>
              <a:t>27</a:t>
            </a:fld>
            <a:endParaRPr lang="es-ES" dirty="0"/>
          </a:p>
        </p:txBody>
      </p:sp>
    </p:spTree>
    <p:extLst>
      <p:ext uri="{BB962C8B-B14F-4D97-AF65-F5344CB8AC3E}">
        <p14:creationId xmlns:p14="http://schemas.microsoft.com/office/powerpoint/2010/main" val="388761257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Singapur.-The Garden City</a:t>
            </a:r>
          </a:p>
        </p:txBody>
      </p:sp>
      <p:sp>
        <p:nvSpPr>
          <p:cNvPr id="4" name="3 Marcador de número de diapositiva"/>
          <p:cNvSpPr>
            <a:spLocks noGrp="1"/>
          </p:cNvSpPr>
          <p:nvPr>
            <p:ph type="sldNum" sz="quarter" idx="10"/>
          </p:nvPr>
        </p:nvSpPr>
        <p:spPr/>
        <p:txBody>
          <a:bodyPr/>
          <a:lstStyle/>
          <a:p>
            <a:fld id="{03F93963-8317-4003-B7BE-3FA32323668B}" type="slidenum">
              <a:rPr lang="es-ES" smtClean="0"/>
              <a:t>28</a:t>
            </a:fld>
            <a:endParaRPr lang="es-ES" dirty="0"/>
          </a:p>
        </p:txBody>
      </p:sp>
    </p:spTree>
    <p:extLst>
      <p:ext uri="{BB962C8B-B14F-4D97-AF65-F5344CB8AC3E}">
        <p14:creationId xmlns:p14="http://schemas.microsoft.com/office/powerpoint/2010/main" val="253268864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Singapur.-The Garden City</a:t>
            </a:r>
          </a:p>
        </p:txBody>
      </p:sp>
      <p:sp>
        <p:nvSpPr>
          <p:cNvPr id="4" name="3 Marcador de número de diapositiva"/>
          <p:cNvSpPr>
            <a:spLocks noGrp="1"/>
          </p:cNvSpPr>
          <p:nvPr>
            <p:ph type="sldNum" sz="quarter" idx="10"/>
          </p:nvPr>
        </p:nvSpPr>
        <p:spPr/>
        <p:txBody>
          <a:bodyPr/>
          <a:lstStyle/>
          <a:p>
            <a:fld id="{03F93963-8317-4003-B7BE-3FA32323668B}" type="slidenum">
              <a:rPr lang="es-ES" smtClean="0"/>
              <a:t>29</a:t>
            </a:fld>
            <a:endParaRPr lang="es-ES" dirty="0"/>
          </a:p>
        </p:txBody>
      </p:sp>
    </p:spTree>
    <p:extLst>
      <p:ext uri="{BB962C8B-B14F-4D97-AF65-F5344CB8AC3E}">
        <p14:creationId xmlns:p14="http://schemas.microsoft.com/office/powerpoint/2010/main" val="401754948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Singapur.-The Garden City</a:t>
            </a:r>
          </a:p>
        </p:txBody>
      </p:sp>
      <p:sp>
        <p:nvSpPr>
          <p:cNvPr id="4" name="3 Marcador de número de diapositiva"/>
          <p:cNvSpPr>
            <a:spLocks noGrp="1"/>
          </p:cNvSpPr>
          <p:nvPr>
            <p:ph type="sldNum" sz="quarter" idx="10"/>
          </p:nvPr>
        </p:nvSpPr>
        <p:spPr/>
        <p:txBody>
          <a:bodyPr/>
          <a:lstStyle/>
          <a:p>
            <a:fld id="{03F93963-8317-4003-B7BE-3FA32323668B}" type="slidenum">
              <a:rPr lang="es-ES" smtClean="0"/>
              <a:t>30</a:t>
            </a:fld>
            <a:endParaRPr lang="es-ES" dirty="0"/>
          </a:p>
        </p:txBody>
      </p:sp>
    </p:spTree>
    <p:extLst>
      <p:ext uri="{BB962C8B-B14F-4D97-AF65-F5344CB8AC3E}">
        <p14:creationId xmlns:p14="http://schemas.microsoft.com/office/powerpoint/2010/main" val="77066484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Singapur.-The Garden City</a:t>
            </a:r>
          </a:p>
        </p:txBody>
      </p:sp>
      <p:sp>
        <p:nvSpPr>
          <p:cNvPr id="4" name="3 Marcador de número de diapositiva"/>
          <p:cNvSpPr>
            <a:spLocks noGrp="1"/>
          </p:cNvSpPr>
          <p:nvPr>
            <p:ph type="sldNum" sz="quarter" idx="10"/>
          </p:nvPr>
        </p:nvSpPr>
        <p:spPr/>
        <p:txBody>
          <a:bodyPr/>
          <a:lstStyle/>
          <a:p>
            <a:fld id="{03F93963-8317-4003-B7BE-3FA32323668B}" type="slidenum">
              <a:rPr lang="es-ES" smtClean="0"/>
              <a:t>31</a:t>
            </a:fld>
            <a:endParaRPr lang="es-ES" dirty="0"/>
          </a:p>
        </p:txBody>
      </p:sp>
    </p:spTree>
    <p:extLst>
      <p:ext uri="{BB962C8B-B14F-4D97-AF65-F5344CB8AC3E}">
        <p14:creationId xmlns:p14="http://schemas.microsoft.com/office/powerpoint/2010/main" val="157936760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Singapur.-The Garden City</a:t>
            </a:r>
          </a:p>
        </p:txBody>
      </p:sp>
      <p:sp>
        <p:nvSpPr>
          <p:cNvPr id="4" name="3 Marcador de número de diapositiva"/>
          <p:cNvSpPr>
            <a:spLocks noGrp="1"/>
          </p:cNvSpPr>
          <p:nvPr>
            <p:ph type="sldNum" sz="quarter" idx="10"/>
          </p:nvPr>
        </p:nvSpPr>
        <p:spPr/>
        <p:txBody>
          <a:bodyPr/>
          <a:lstStyle/>
          <a:p>
            <a:fld id="{03F93963-8317-4003-B7BE-3FA32323668B}" type="slidenum">
              <a:rPr lang="es-ES" smtClean="0"/>
              <a:t>32</a:t>
            </a:fld>
            <a:endParaRPr lang="es-ES" dirty="0"/>
          </a:p>
        </p:txBody>
      </p:sp>
    </p:spTree>
    <p:extLst>
      <p:ext uri="{BB962C8B-B14F-4D97-AF65-F5344CB8AC3E}">
        <p14:creationId xmlns:p14="http://schemas.microsoft.com/office/powerpoint/2010/main" val="196818717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Singapur.-The Garden City</a:t>
            </a:r>
          </a:p>
        </p:txBody>
      </p:sp>
      <p:sp>
        <p:nvSpPr>
          <p:cNvPr id="4" name="3 Marcador de número de diapositiva"/>
          <p:cNvSpPr>
            <a:spLocks noGrp="1"/>
          </p:cNvSpPr>
          <p:nvPr>
            <p:ph type="sldNum" sz="quarter" idx="10"/>
          </p:nvPr>
        </p:nvSpPr>
        <p:spPr/>
        <p:txBody>
          <a:bodyPr/>
          <a:lstStyle/>
          <a:p>
            <a:fld id="{03F93963-8317-4003-B7BE-3FA32323668B}" type="slidenum">
              <a:rPr lang="es-ES" smtClean="0"/>
              <a:t>33</a:t>
            </a:fld>
            <a:endParaRPr lang="es-ES" dirty="0"/>
          </a:p>
        </p:txBody>
      </p:sp>
    </p:spTree>
    <p:extLst>
      <p:ext uri="{BB962C8B-B14F-4D97-AF65-F5344CB8AC3E}">
        <p14:creationId xmlns:p14="http://schemas.microsoft.com/office/powerpoint/2010/main" val="293728954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Singapur.-The Garden City</a:t>
            </a:r>
          </a:p>
        </p:txBody>
      </p:sp>
      <p:sp>
        <p:nvSpPr>
          <p:cNvPr id="4" name="3 Marcador de número de diapositiva"/>
          <p:cNvSpPr>
            <a:spLocks noGrp="1"/>
          </p:cNvSpPr>
          <p:nvPr>
            <p:ph type="sldNum" sz="quarter" idx="10"/>
          </p:nvPr>
        </p:nvSpPr>
        <p:spPr/>
        <p:txBody>
          <a:bodyPr/>
          <a:lstStyle/>
          <a:p>
            <a:fld id="{03F93963-8317-4003-B7BE-3FA32323668B}" type="slidenum">
              <a:rPr lang="es-ES" smtClean="0"/>
              <a:t>34</a:t>
            </a:fld>
            <a:endParaRPr lang="es-ES" dirty="0"/>
          </a:p>
        </p:txBody>
      </p:sp>
    </p:spTree>
    <p:extLst>
      <p:ext uri="{BB962C8B-B14F-4D97-AF65-F5344CB8AC3E}">
        <p14:creationId xmlns:p14="http://schemas.microsoft.com/office/powerpoint/2010/main" val="242073194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Singapur.-The Garden City</a:t>
            </a:r>
          </a:p>
        </p:txBody>
      </p:sp>
      <p:sp>
        <p:nvSpPr>
          <p:cNvPr id="4" name="3 Marcador de número de diapositiva"/>
          <p:cNvSpPr>
            <a:spLocks noGrp="1"/>
          </p:cNvSpPr>
          <p:nvPr>
            <p:ph type="sldNum" sz="quarter" idx="10"/>
          </p:nvPr>
        </p:nvSpPr>
        <p:spPr/>
        <p:txBody>
          <a:bodyPr/>
          <a:lstStyle/>
          <a:p>
            <a:fld id="{03F93963-8317-4003-B7BE-3FA32323668B}" type="slidenum">
              <a:rPr lang="es-ES" smtClean="0"/>
              <a:t>35</a:t>
            </a:fld>
            <a:endParaRPr lang="es-ES" dirty="0"/>
          </a:p>
        </p:txBody>
      </p:sp>
    </p:spTree>
    <p:extLst>
      <p:ext uri="{BB962C8B-B14F-4D97-AF65-F5344CB8AC3E}">
        <p14:creationId xmlns:p14="http://schemas.microsoft.com/office/powerpoint/2010/main" val="363554387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Singapur.-The Garden City</a:t>
            </a:r>
          </a:p>
        </p:txBody>
      </p:sp>
      <p:sp>
        <p:nvSpPr>
          <p:cNvPr id="4" name="3 Marcador de número de diapositiva"/>
          <p:cNvSpPr>
            <a:spLocks noGrp="1"/>
          </p:cNvSpPr>
          <p:nvPr>
            <p:ph type="sldNum" sz="quarter" idx="10"/>
          </p:nvPr>
        </p:nvSpPr>
        <p:spPr/>
        <p:txBody>
          <a:bodyPr/>
          <a:lstStyle/>
          <a:p>
            <a:fld id="{03F93963-8317-4003-B7BE-3FA32323668B}" type="slidenum">
              <a:rPr lang="es-ES" smtClean="0"/>
              <a:t>36</a:t>
            </a:fld>
            <a:endParaRPr lang="es-ES" dirty="0"/>
          </a:p>
        </p:txBody>
      </p:sp>
    </p:spTree>
    <p:extLst>
      <p:ext uri="{BB962C8B-B14F-4D97-AF65-F5344CB8AC3E}">
        <p14:creationId xmlns:p14="http://schemas.microsoft.com/office/powerpoint/2010/main" val="63264890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Singapur.-The Garden City</a:t>
            </a:r>
          </a:p>
        </p:txBody>
      </p:sp>
      <p:sp>
        <p:nvSpPr>
          <p:cNvPr id="4" name="3 Marcador de número de diapositiva"/>
          <p:cNvSpPr>
            <a:spLocks noGrp="1"/>
          </p:cNvSpPr>
          <p:nvPr>
            <p:ph type="sldNum" sz="quarter" idx="10"/>
          </p:nvPr>
        </p:nvSpPr>
        <p:spPr/>
        <p:txBody>
          <a:bodyPr/>
          <a:lstStyle/>
          <a:p>
            <a:fld id="{03F93963-8317-4003-B7BE-3FA32323668B}" type="slidenum">
              <a:rPr lang="es-ES" smtClean="0"/>
              <a:t>37</a:t>
            </a:fld>
            <a:endParaRPr lang="es-ES" dirty="0"/>
          </a:p>
        </p:txBody>
      </p:sp>
    </p:spTree>
    <p:extLst>
      <p:ext uri="{BB962C8B-B14F-4D97-AF65-F5344CB8AC3E}">
        <p14:creationId xmlns:p14="http://schemas.microsoft.com/office/powerpoint/2010/main" val="36012726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Singapur.-The Garden City</a:t>
            </a:r>
          </a:p>
        </p:txBody>
      </p:sp>
      <p:sp>
        <p:nvSpPr>
          <p:cNvPr id="4" name="3 Marcador de número de diapositiva"/>
          <p:cNvSpPr>
            <a:spLocks noGrp="1"/>
          </p:cNvSpPr>
          <p:nvPr>
            <p:ph type="sldNum" sz="quarter" idx="10"/>
          </p:nvPr>
        </p:nvSpPr>
        <p:spPr/>
        <p:txBody>
          <a:bodyPr/>
          <a:lstStyle/>
          <a:p>
            <a:fld id="{03F93963-8317-4003-B7BE-3FA32323668B}" type="slidenum">
              <a:rPr lang="es-ES" smtClean="0"/>
              <a:t>38</a:t>
            </a:fld>
            <a:endParaRPr lang="es-ES" dirty="0"/>
          </a:p>
        </p:txBody>
      </p:sp>
    </p:spTree>
    <p:extLst>
      <p:ext uri="{BB962C8B-B14F-4D97-AF65-F5344CB8AC3E}">
        <p14:creationId xmlns:p14="http://schemas.microsoft.com/office/powerpoint/2010/main" val="93581751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Singapur.-The Garden City</a:t>
            </a:r>
          </a:p>
        </p:txBody>
      </p:sp>
      <p:sp>
        <p:nvSpPr>
          <p:cNvPr id="4" name="3 Marcador de número de diapositiva"/>
          <p:cNvSpPr>
            <a:spLocks noGrp="1"/>
          </p:cNvSpPr>
          <p:nvPr>
            <p:ph type="sldNum" sz="quarter" idx="10"/>
          </p:nvPr>
        </p:nvSpPr>
        <p:spPr/>
        <p:txBody>
          <a:bodyPr/>
          <a:lstStyle/>
          <a:p>
            <a:fld id="{03F93963-8317-4003-B7BE-3FA32323668B}" type="slidenum">
              <a:rPr lang="es-ES" smtClean="0"/>
              <a:t>39</a:t>
            </a:fld>
            <a:endParaRPr lang="es-ES" dirty="0"/>
          </a:p>
        </p:txBody>
      </p:sp>
    </p:spTree>
    <p:extLst>
      <p:ext uri="{BB962C8B-B14F-4D97-AF65-F5344CB8AC3E}">
        <p14:creationId xmlns:p14="http://schemas.microsoft.com/office/powerpoint/2010/main" val="250872963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Singapur.-The Garden City</a:t>
            </a:r>
          </a:p>
        </p:txBody>
      </p:sp>
      <p:sp>
        <p:nvSpPr>
          <p:cNvPr id="4" name="3 Marcador de número de diapositiva"/>
          <p:cNvSpPr>
            <a:spLocks noGrp="1"/>
          </p:cNvSpPr>
          <p:nvPr>
            <p:ph type="sldNum" sz="quarter" idx="10"/>
          </p:nvPr>
        </p:nvSpPr>
        <p:spPr/>
        <p:txBody>
          <a:bodyPr/>
          <a:lstStyle/>
          <a:p>
            <a:fld id="{03F93963-8317-4003-B7BE-3FA32323668B}" type="slidenum">
              <a:rPr lang="es-ES" smtClean="0"/>
              <a:t>40</a:t>
            </a:fld>
            <a:endParaRPr lang="es-ES" dirty="0"/>
          </a:p>
        </p:txBody>
      </p:sp>
    </p:spTree>
    <p:extLst>
      <p:ext uri="{BB962C8B-B14F-4D97-AF65-F5344CB8AC3E}">
        <p14:creationId xmlns:p14="http://schemas.microsoft.com/office/powerpoint/2010/main" val="240715270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Singapur.-The Garden City</a:t>
            </a:r>
          </a:p>
        </p:txBody>
      </p:sp>
      <p:sp>
        <p:nvSpPr>
          <p:cNvPr id="4" name="3 Marcador de número de diapositiva"/>
          <p:cNvSpPr>
            <a:spLocks noGrp="1"/>
          </p:cNvSpPr>
          <p:nvPr>
            <p:ph type="sldNum" sz="quarter" idx="10"/>
          </p:nvPr>
        </p:nvSpPr>
        <p:spPr/>
        <p:txBody>
          <a:bodyPr/>
          <a:lstStyle/>
          <a:p>
            <a:fld id="{03F93963-8317-4003-B7BE-3FA32323668B}" type="slidenum">
              <a:rPr lang="es-ES" smtClean="0"/>
              <a:t>41</a:t>
            </a:fld>
            <a:endParaRPr lang="es-ES" dirty="0"/>
          </a:p>
        </p:txBody>
      </p:sp>
    </p:spTree>
    <p:extLst>
      <p:ext uri="{BB962C8B-B14F-4D97-AF65-F5344CB8AC3E}">
        <p14:creationId xmlns:p14="http://schemas.microsoft.com/office/powerpoint/2010/main" val="428358636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Singapur.-The Garden City</a:t>
            </a:r>
          </a:p>
        </p:txBody>
      </p:sp>
      <p:sp>
        <p:nvSpPr>
          <p:cNvPr id="4" name="3 Marcador de número de diapositiva"/>
          <p:cNvSpPr>
            <a:spLocks noGrp="1"/>
          </p:cNvSpPr>
          <p:nvPr>
            <p:ph type="sldNum" sz="quarter" idx="10"/>
          </p:nvPr>
        </p:nvSpPr>
        <p:spPr/>
        <p:txBody>
          <a:bodyPr/>
          <a:lstStyle/>
          <a:p>
            <a:fld id="{03F93963-8317-4003-B7BE-3FA32323668B}" type="slidenum">
              <a:rPr lang="es-ES" smtClean="0"/>
              <a:t>42</a:t>
            </a:fld>
            <a:endParaRPr lang="es-ES" dirty="0"/>
          </a:p>
        </p:txBody>
      </p:sp>
    </p:spTree>
    <p:extLst>
      <p:ext uri="{BB962C8B-B14F-4D97-AF65-F5344CB8AC3E}">
        <p14:creationId xmlns:p14="http://schemas.microsoft.com/office/powerpoint/2010/main" val="145528752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Singapur.-The Garden City</a:t>
            </a:r>
          </a:p>
        </p:txBody>
      </p:sp>
      <p:sp>
        <p:nvSpPr>
          <p:cNvPr id="4" name="3 Marcador de número de diapositiva"/>
          <p:cNvSpPr>
            <a:spLocks noGrp="1"/>
          </p:cNvSpPr>
          <p:nvPr>
            <p:ph type="sldNum" sz="quarter" idx="10"/>
          </p:nvPr>
        </p:nvSpPr>
        <p:spPr/>
        <p:txBody>
          <a:bodyPr/>
          <a:lstStyle/>
          <a:p>
            <a:fld id="{03F93963-8317-4003-B7BE-3FA32323668B}" type="slidenum">
              <a:rPr lang="es-ES" smtClean="0"/>
              <a:t>43</a:t>
            </a:fld>
            <a:endParaRPr lang="es-ES" dirty="0"/>
          </a:p>
        </p:txBody>
      </p:sp>
    </p:spTree>
    <p:extLst>
      <p:ext uri="{BB962C8B-B14F-4D97-AF65-F5344CB8AC3E}">
        <p14:creationId xmlns:p14="http://schemas.microsoft.com/office/powerpoint/2010/main" val="235624453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Singapur.-The Garden City</a:t>
            </a:r>
          </a:p>
        </p:txBody>
      </p:sp>
      <p:sp>
        <p:nvSpPr>
          <p:cNvPr id="4" name="3 Marcador de número de diapositiva"/>
          <p:cNvSpPr>
            <a:spLocks noGrp="1"/>
          </p:cNvSpPr>
          <p:nvPr>
            <p:ph type="sldNum" sz="quarter" idx="10"/>
          </p:nvPr>
        </p:nvSpPr>
        <p:spPr/>
        <p:txBody>
          <a:bodyPr/>
          <a:lstStyle/>
          <a:p>
            <a:fld id="{03F93963-8317-4003-B7BE-3FA32323668B}" type="slidenum">
              <a:rPr lang="es-ES" smtClean="0"/>
              <a:t>44</a:t>
            </a:fld>
            <a:endParaRPr lang="es-ES" dirty="0"/>
          </a:p>
        </p:txBody>
      </p:sp>
    </p:spTree>
    <p:extLst>
      <p:ext uri="{BB962C8B-B14F-4D97-AF65-F5344CB8AC3E}">
        <p14:creationId xmlns:p14="http://schemas.microsoft.com/office/powerpoint/2010/main" val="236973139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Singapur.-The Garden City</a:t>
            </a:r>
          </a:p>
        </p:txBody>
      </p:sp>
      <p:sp>
        <p:nvSpPr>
          <p:cNvPr id="4" name="3 Marcador de número de diapositiva"/>
          <p:cNvSpPr>
            <a:spLocks noGrp="1"/>
          </p:cNvSpPr>
          <p:nvPr>
            <p:ph type="sldNum" sz="quarter" idx="10"/>
          </p:nvPr>
        </p:nvSpPr>
        <p:spPr/>
        <p:txBody>
          <a:bodyPr/>
          <a:lstStyle/>
          <a:p>
            <a:fld id="{03F93963-8317-4003-B7BE-3FA32323668B}" type="slidenum">
              <a:rPr lang="es-ES" smtClean="0"/>
              <a:t>45</a:t>
            </a:fld>
            <a:endParaRPr lang="es-ES" dirty="0"/>
          </a:p>
        </p:txBody>
      </p:sp>
    </p:spTree>
    <p:extLst>
      <p:ext uri="{BB962C8B-B14F-4D97-AF65-F5344CB8AC3E}">
        <p14:creationId xmlns:p14="http://schemas.microsoft.com/office/powerpoint/2010/main" val="420219583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Singapur.-The Garden City</a:t>
            </a:r>
          </a:p>
        </p:txBody>
      </p:sp>
      <p:sp>
        <p:nvSpPr>
          <p:cNvPr id="4" name="3 Marcador de número de diapositiva"/>
          <p:cNvSpPr>
            <a:spLocks noGrp="1"/>
          </p:cNvSpPr>
          <p:nvPr>
            <p:ph type="sldNum" sz="quarter" idx="10"/>
          </p:nvPr>
        </p:nvSpPr>
        <p:spPr/>
        <p:txBody>
          <a:bodyPr/>
          <a:lstStyle/>
          <a:p>
            <a:fld id="{03F93963-8317-4003-B7BE-3FA32323668B}" type="slidenum">
              <a:rPr lang="es-ES" smtClean="0"/>
              <a:t>46</a:t>
            </a:fld>
            <a:endParaRPr lang="es-ES" dirty="0"/>
          </a:p>
        </p:txBody>
      </p:sp>
    </p:spTree>
    <p:extLst>
      <p:ext uri="{BB962C8B-B14F-4D97-AF65-F5344CB8AC3E}">
        <p14:creationId xmlns:p14="http://schemas.microsoft.com/office/powerpoint/2010/main" val="160778937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Singapur.-The Garden City</a:t>
            </a:r>
          </a:p>
        </p:txBody>
      </p:sp>
      <p:sp>
        <p:nvSpPr>
          <p:cNvPr id="4" name="3 Marcador de número de diapositiva"/>
          <p:cNvSpPr>
            <a:spLocks noGrp="1"/>
          </p:cNvSpPr>
          <p:nvPr>
            <p:ph type="sldNum" sz="quarter" idx="10"/>
          </p:nvPr>
        </p:nvSpPr>
        <p:spPr/>
        <p:txBody>
          <a:bodyPr/>
          <a:lstStyle/>
          <a:p>
            <a:fld id="{03F93963-8317-4003-B7BE-3FA32323668B}" type="slidenum">
              <a:rPr lang="es-ES" smtClean="0"/>
              <a:t>47</a:t>
            </a:fld>
            <a:endParaRPr lang="es-ES" dirty="0"/>
          </a:p>
        </p:txBody>
      </p:sp>
    </p:spTree>
    <p:extLst>
      <p:ext uri="{BB962C8B-B14F-4D97-AF65-F5344CB8AC3E}">
        <p14:creationId xmlns:p14="http://schemas.microsoft.com/office/powerpoint/2010/main" val="46043698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Singapur.-The Garden City</a:t>
            </a:r>
          </a:p>
        </p:txBody>
      </p:sp>
      <p:sp>
        <p:nvSpPr>
          <p:cNvPr id="4" name="3 Marcador de número de diapositiva"/>
          <p:cNvSpPr>
            <a:spLocks noGrp="1"/>
          </p:cNvSpPr>
          <p:nvPr>
            <p:ph type="sldNum" sz="quarter" idx="10"/>
          </p:nvPr>
        </p:nvSpPr>
        <p:spPr/>
        <p:txBody>
          <a:bodyPr/>
          <a:lstStyle/>
          <a:p>
            <a:fld id="{03F93963-8317-4003-B7BE-3FA32323668B}" type="slidenum">
              <a:rPr lang="es-ES" smtClean="0"/>
              <a:t>48</a:t>
            </a:fld>
            <a:endParaRPr lang="es-ES" dirty="0"/>
          </a:p>
        </p:txBody>
      </p:sp>
    </p:spTree>
    <p:extLst>
      <p:ext uri="{BB962C8B-B14F-4D97-AF65-F5344CB8AC3E}">
        <p14:creationId xmlns:p14="http://schemas.microsoft.com/office/powerpoint/2010/main" val="220975861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Singapur.-The Garden City</a:t>
            </a:r>
          </a:p>
        </p:txBody>
      </p:sp>
      <p:sp>
        <p:nvSpPr>
          <p:cNvPr id="4" name="3 Marcador de número de diapositiva"/>
          <p:cNvSpPr>
            <a:spLocks noGrp="1"/>
          </p:cNvSpPr>
          <p:nvPr>
            <p:ph type="sldNum" sz="quarter" idx="10"/>
          </p:nvPr>
        </p:nvSpPr>
        <p:spPr/>
        <p:txBody>
          <a:bodyPr/>
          <a:lstStyle/>
          <a:p>
            <a:fld id="{03F93963-8317-4003-B7BE-3FA32323668B}" type="slidenum">
              <a:rPr lang="es-ES" smtClean="0"/>
              <a:t>49</a:t>
            </a:fld>
            <a:endParaRPr lang="es-ES" dirty="0"/>
          </a:p>
        </p:txBody>
      </p:sp>
    </p:spTree>
    <p:extLst>
      <p:ext uri="{BB962C8B-B14F-4D97-AF65-F5344CB8AC3E}">
        <p14:creationId xmlns:p14="http://schemas.microsoft.com/office/powerpoint/2010/main" val="391958113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Singapur.-The Garden City</a:t>
            </a:r>
          </a:p>
        </p:txBody>
      </p:sp>
      <p:sp>
        <p:nvSpPr>
          <p:cNvPr id="4" name="3 Marcador de número de diapositiva"/>
          <p:cNvSpPr>
            <a:spLocks noGrp="1"/>
          </p:cNvSpPr>
          <p:nvPr>
            <p:ph type="sldNum" sz="quarter" idx="10"/>
          </p:nvPr>
        </p:nvSpPr>
        <p:spPr/>
        <p:txBody>
          <a:bodyPr/>
          <a:lstStyle/>
          <a:p>
            <a:fld id="{03F93963-8317-4003-B7BE-3FA32323668B}" type="slidenum">
              <a:rPr lang="es-ES" smtClean="0"/>
              <a:t>50</a:t>
            </a:fld>
            <a:endParaRPr lang="es-ES" dirty="0"/>
          </a:p>
        </p:txBody>
      </p:sp>
    </p:spTree>
    <p:extLst>
      <p:ext uri="{BB962C8B-B14F-4D97-AF65-F5344CB8AC3E}">
        <p14:creationId xmlns:p14="http://schemas.microsoft.com/office/powerpoint/2010/main" val="273972973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Singapur.-The Garden City</a:t>
            </a:r>
          </a:p>
        </p:txBody>
      </p:sp>
      <p:sp>
        <p:nvSpPr>
          <p:cNvPr id="4" name="3 Marcador de número de diapositiva"/>
          <p:cNvSpPr>
            <a:spLocks noGrp="1"/>
          </p:cNvSpPr>
          <p:nvPr>
            <p:ph type="sldNum" sz="quarter" idx="10"/>
          </p:nvPr>
        </p:nvSpPr>
        <p:spPr/>
        <p:txBody>
          <a:bodyPr/>
          <a:lstStyle/>
          <a:p>
            <a:fld id="{03F93963-8317-4003-B7BE-3FA32323668B}" type="slidenum">
              <a:rPr lang="es-ES" smtClean="0"/>
              <a:t>51</a:t>
            </a:fld>
            <a:endParaRPr lang="es-ES" dirty="0"/>
          </a:p>
        </p:txBody>
      </p:sp>
    </p:spTree>
    <p:extLst>
      <p:ext uri="{BB962C8B-B14F-4D97-AF65-F5344CB8AC3E}">
        <p14:creationId xmlns:p14="http://schemas.microsoft.com/office/powerpoint/2010/main" val="239376899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Singapur.-The Garden City</a:t>
            </a:r>
          </a:p>
        </p:txBody>
      </p:sp>
      <p:sp>
        <p:nvSpPr>
          <p:cNvPr id="4" name="3 Marcador de número de diapositiva"/>
          <p:cNvSpPr>
            <a:spLocks noGrp="1"/>
          </p:cNvSpPr>
          <p:nvPr>
            <p:ph type="sldNum" sz="quarter" idx="10"/>
          </p:nvPr>
        </p:nvSpPr>
        <p:spPr/>
        <p:txBody>
          <a:bodyPr/>
          <a:lstStyle/>
          <a:p>
            <a:fld id="{03F93963-8317-4003-B7BE-3FA32323668B}" type="slidenum">
              <a:rPr lang="es-ES" smtClean="0"/>
              <a:t>52</a:t>
            </a:fld>
            <a:endParaRPr lang="es-ES" dirty="0"/>
          </a:p>
        </p:txBody>
      </p:sp>
    </p:spTree>
    <p:extLst>
      <p:ext uri="{BB962C8B-B14F-4D97-AF65-F5344CB8AC3E}">
        <p14:creationId xmlns:p14="http://schemas.microsoft.com/office/powerpoint/2010/main" val="11862437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94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Punggol Park</a:t>
            </a:r>
          </a:p>
          <a:p>
            <a:endParaRPr lang="es-ES" altLang="es-ES" dirty="0"/>
          </a:p>
        </p:txBody>
      </p:sp>
      <p:sp>
        <p:nvSpPr>
          <p:cNvPr id="4" name="3 Marcador de número de diapositiva"/>
          <p:cNvSpPr>
            <a:spLocks noGrp="1"/>
          </p:cNvSpPr>
          <p:nvPr>
            <p:ph type="sldNum" sz="quarter" idx="5"/>
          </p:nvPr>
        </p:nvSpPr>
        <p:spPr/>
        <p:txBody>
          <a:bodyPr/>
          <a:lstStyle/>
          <a:p>
            <a:pPr>
              <a:defRPr/>
            </a:pPr>
            <a:fld id="{175C1D89-273B-4A7D-AEDD-F30FA3DC3754}" type="slidenum">
              <a:rPr lang="es-ES">
                <a:solidFill>
                  <a:prstClr val="black"/>
                </a:solidFill>
              </a:rPr>
              <a:pPr>
                <a:defRPr/>
              </a:pPr>
              <a:t>57</a:t>
            </a:fld>
            <a:endParaRPr lang="es-ES" dirty="0">
              <a:solidFill>
                <a:prstClr val="black"/>
              </a:solidFil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04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Punggol Park</a:t>
            </a:r>
          </a:p>
          <a:p>
            <a:endParaRPr lang="es-ES" altLang="es-ES" dirty="0"/>
          </a:p>
        </p:txBody>
      </p:sp>
      <p:sp>
        <p:nvSpPr>
          <p:cNvPr id="4" name="3 Marcador de número de diapositiva"/>
          <p:cNvSpPr>
            <a:spLocks noGrp="1"/>
          </p:cNvSpPr>
          <p:nvPr>
            <p:ph type="sldNum" sz="quarter" idx="5"/>
          </p:nvPr>
        </p:nvSpPr>
        <p:spPr/>
        <p:txBody>
          <a:bodyPr/>
          <a:lstStyle/>
          <a:p>
            <a:pPr>
              <a:defRPr/>
            </a:pPr>
            <a:fld id="{7527C00A-79F6-4237-91BF-2BFA7A54BE4E}" type="slidenum">
              <a:rPr lang="es-ES">
                <a:solidFill>
                  <a:prstClr val="black"/>
                </a:solidFill>
              </a:rPr>
              <a:pPr>
                <a:defRPr/>
              </a:pPr>
              <a:t>58</a:t>
            </a:fld>
            <a:endParaRPr lang="es-ES" dirty="0">
              <a:solidFill>
                <a:prstClr val="black"/>
              </a:solidFil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14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Punggol Park</a:t>
            </a:r>
          </a:p>
          <a:p>
            <a:endParaRPr lang="es-ES" altLang="es-ES" dirty="0"/>
          </a:p>
        </p:txBody>
      </p:sp>
      <p:sp>
        <p:nvSpPr>
          <p:cNvPr id="4" name="3 Marcador de número de diapositiva"/>
          <p:cNvSpPr>
            <a:spLocks noGrp="1"/>
          </p:cNvSpPr>
          <p:nvPr>
            <p:ph type="sldNum" sz="quarter" idx="5"/>
          </p:nvPr>
        </p:nvSpPr>
        <p:spPr/>
        <p:txBody>
          <a:bodyPr/>
          <a:lstStyle/>
          <a:p>
            <a:pPr>
              <a:defRPr/>
            </a:pPr>
            <a:fld id="{ABC5CC62-057A-4ABA-BF91-88A28C232F72}" type="slidenum">
              <a:rPr lang="es-ES">
                <a:solidFill>
                  <a:prstClr val="black"/>
                </a:solidFill>
              </a:rPr>
              <a:pPr>
                <a:defRPr/>
              </a:pPr>
              <a:t>59</a:t>
            </a:fld>
            <a:endParaRPr lang="es-ES" dirty="0">
              <a:solidFill>
                <a:prstClr val="black"/>
              </a:solidFil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25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Punggol Park</a:t>
            </a:r>
          </a:p>
          <a:p>
            <a:endParaRPr lang="es-ES" altLang="es-ES" dirty="0"/>
          </a:p>
        </p:txBody>
      </p:sp>
      <p:sp>
        <p:nvSpPr>
          <p:cNvPr id="4" name="3 Marcador de número de diapositiva"/>
          <p:cNvSpPr>
            <a:spLocks noGrp="1"/>
          </p:cNvSpPr>
          <p:nvPr>
            <p:ph type="sldNum" sz="quarter" idx="5"/>
          </p:nvPr>
        </p:nvSpPr>
        <p:spPr/>
        <p:txBody>
          <a:bodyPr/>
          <a:lstStyle/>
          <a:p>
            <a:pPr>
              <a:defRPr/>
            </a:pPr>
            <a:fld id="{316CD525-833A-4472-B319-CB70E7D05E82}" type="slidenum">
              <a:rPr lang="es-ES">
                <a:solidFill>
                  <a:prstClr val="black"/>
                </a:solidFill>
              </a:rPr>
              <a:pPr>
                <a:defRPr/>
              </a:pPr>
              <a:t>60</a:t>
            </a:fld>
            <a:endParaRPr lang="es-ES" dirty="0">
              <a:solidFill>
                <a:prstClr val="black"/>
              </a:solidFil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35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Punggol Park</a:t>
            </a:r>
          </a:p>
        </p:txBody>
      </p:sp>
      <p:sp>
        <p:nvSpPr>
          <p:cNvPr id="1873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E9BAB6B-8D06-4AC2-B134-F99A0490EAC9}" type="slidenum">
              <a:rPr lang="es-ES">
                <a:solidFill>
                  <a:prstClr val="black"/>
                </a:solidFill>
              </a:rPr>
              <a:pPr>
                <a:defRPr/>
              </a:pPr>
              <a:t>61</a:t>
            </a:fld>
            <a:endParaRPr lang="es-ES" dirty="0">
              <a:solidFill>
                <a:prstClr val="black"/>
              </a:solidFil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Punggol Park</a:t>
            </a:r>
          </a:p>
        </p:txBody>
      </p:sp>
      <p:sp>
        <p:nvSpPr>
          <p:cNvPr id="1884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27EEB4B-C00E-4E40-A4C6-B9B824858189}" type="slidenum">
              <a:rPr lang="es-ES">
                <a:solidFill>
                  <a:prstClr val="black"/>
                </a:solidFill>
              </a:rPr>
              <a:pPr>
                <a:defRPr/>
              </a:pPr>
              <a:t>62</a:t>
            </a:fld>
            <a:endParaRPr lang="es-ES" dirty="0">
              <a:solidFill>
                <a:prstClr val="black"/>
              </a:solidFil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55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Punggol Park</a:t>
            </a:r>
          </a:p>
          <a:p>
            <a:endParaRPr lang="es-ES" altLang="es-ES" dirty="0"/>
          </a:p>
        </p:txBody>
      </p:sp>
      <p:sp>
        <p:nvSpPr>
          <p:cNvPr id="4" name="3 Marcador de número de diapositiva"/>
          <p:cNvSpPr>
            <a:spLocks noGrp="1"/>
          </p:cNvSpPr>
          <p:nvPr>
            <p:ph type="sldNum" sz="quarter" idx="5"/>
          </p:nvPr>
        </p:nvSpPr>
        <p:spPr/>
        <p:txBody>
          <a:bodyPr/>
          <a:lstStyle/>
          <a:p>
            <a:pPr>
              <a:defRPr/>
            </a:pPr>
            <a:fld id="{97296556-5398-4558-A5A6-FC65BD5280A2}" type="slidenum">
              <a:rPr lang="es-ES">
                <a:solidFill>
                  <a:prstClr val="black"/>
                </a:solidFill>
              </a:rPr>
              <a:pPr>
                <a:defRPr/>
              </a:pPr>
              <a:t>63</a:t>
            </a:fld>
            <a:endParaRPr lang="es-ES" dirty="0">
              <a:solidFill>
                <a:prstClr val="black"/>
              </a:solidFill>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66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Punggol Park</a:t>
            </a:r>
          </a:p>
        </p:txBody>
      </p:sp>
      <p:sp>
        <p:nvSpPr>
          <p:cNvPr id="1894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39CBDC5-D1B6-41BE-89C0-D92E1E67D867}" type="slidenum">
              <a:rPr lang="es-ES">
                <a:solidFill>
                  <a:prstClr val="black"/>
                </a:solidFill>
              </a:rPr>
              <a:pPr>
                <a:defRPr/>
              </a:pPr>
              <a:t>64</a:t>
            </a:fld>
            <a:endParaRPr lang="es-ES" dirty="0">
              <a:solidFill>
                <a:prstClr val="black"/>
              </a:solidFill>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76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Punggol Park</a:t>
            </a:r>
          </a:p>
          <a:p>
            <a:endParaRPr lang="es-ES" altLang="es-ES" dirty="0"/>
          </a:p>
        </p:txBody>
      </p:sp>
      <p:sp>
        <p:nvSpPr>
          <p:cNvPr id="4" name="3 Marcador de número de diapositiva"/>
          <p:cNvSpPr>
            <a:spLocks noGrp="1"/>
          </p:cNvSpPr>
          <p:nvPr>
            <p:ph type="sldNum" sz="quarter" idx="5"/>
          </p:nvPr>
        </p:nvSpPr>
        <p:spPr/>
        <p:txBody>
          <a:bodyPr/>
          <a:lstStyle/>
          <a:p>
            <a:pPr>
              <a:defRPr/>
            </a:pPr>
            <a:fld id="{31370F27-2BFE-4D88-AE25-5736B0A02CE6}" type="slidenum">
              <a:rPr lang="es-ES">
                <a:solidFill>
                  <a:prstClr val="black"/>
                </a:solidFill>
              </a:rPr>
              <a:pPr>
                <a:defRPr/>
              </a:pPr>
              <a:t>65</a:t>
            </a:fld>
            <a:endParaRPr lang="es-ES" dirty="0">
              <a:solidFill>
                <a:prstClr val="black"/>
              </a:solidFill>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Chopin</a:t>
            </a:r>
          </a:p>
        </p:txBody>
      </p:sp>
      <p:sp>
        <p:nvSpPr>
          <p:cNvPr id="1597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0B8899D-8030-4D93-AC0B-E634B48FDBC7}" type="slidenum">
              <a:rPr lang="es-ES">
                <a:solidFill>
                  <a:prstClr val="black"/>
                </a:solidFill>
              </a:rPr>
              <a:pPr>
                <a:defRPr/>
              </a:pPr>
              <a:t>66</a:t>
            </a:fld>
            <a:endParaRPr lang="es-ES" dirty="0">
              <a:solidFill>
                <a:prstClr val="black"/>
              </a:solidFill>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96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East Coast Park Singapur</a:t>
            </a:r>
          </a:p>
          <a:p>
            <a:endParaRPr lang="es-ES" altLang="es-ES" dirty="0"/>
          </a:p>
        </p:txBody>
      </p:sp>
      <p:sp>
        <p:nvSpPr>
          <p:cNvPr id="4" name="3 Marcador de número de diapositiva"/>
          <p:cNvSpPr>
            <a:spLocks noGrp="1"/>
          </p:cNvSpPr>
          <p:nvPr>
            <p:ph type="sldNum" sz="quarter" idx="5"/>
          </p:nvPr>
        </p:nvSpPr>
        <p:spPr/>
        <p:txBody>
          <a:bodyPr/>
          <a:lstStyle/>
          <a:p>
            <a:pPr>
              <a:defRPr/>
            </a:pPr>
            <a:fld id="{C735FC09-E8DC-41C8-88AD-496DDA6144C4}" type="slidenum">
              <a:rPr lang="es-ES">
                <a:solidFill>
                  <a:prstClr val="black"/>
                </a:solidFill>
              </a:rPr>
              <a:pPr>
                <a:defRPr/>
              </a:pPr>
              <a:t>73</a:t>
            </a:fld>
            <a:endParaRPr lang="es-ES" dirty="0">
              <a:solidFill>
                <a:prstClr val="black"/>
              </a:solidFill>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07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East Coast Park Singapur</a:t>
            </a:r>
          </a:p>
          <a:p>
            <a:endParaRPr lang="es-ES" altLang="es-ES" dirty="0"/>
          </a:p>
        </p:txBody>
      </p:sp>
      <p:sp>
        <p:nvSpPr>
          <p:cNvPr id="4" name="3 Marcador de número de diapositiva"/>
          <p:cNvSpPr>
            <a:spLocks noGrp="1"/>
          </p:cNvSpPr>
          <p:nvPr>
            <p:ph type="sldNum" sz="quarter" idx="5"/>
          </p:nvPr>
        </p:nvSpPr>
        <p:spPr/>
        <p:txBody>
          <a:bodyPr/>
          <a:lstStyle/>
          <a:p>
            <a:pPr>
              <a:defRPr/>
            </a:pPr>
            <a:fld id="{9FD7A97B-5C62-4D72-8B51-62CD5F6B942B}" type="slidenum">
              <a:rPr lang="es-ES">
                <a:solidFill>
                  <a:prstClr val="black"/>
                </a:solidFill>
              </a:rPr>
              <a:pPr>
                <a:defRPr/>
              </a:pPr>
              <a:t>74</a:t>
            </a:fld>
            <a:endParaRPr lang="es-ES" dirty="0">
              <a:solidFill>
                <a:prstClr val="black"/>
              </a:solidFill>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17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East Coast Park Singapur</a:t>
            </a:r>
          </a:p>
          <a:p>
            <a:endParaRPr lang="es-ES" altLang="es-ES" dirty="0"/>
          </a:p>
        </p:txBody>
      </p:sp>
      <p:sp>
        <p:nvSpPr>
          <p:cNvPr id="4" name="3 Marcador de número de diapositiva"/>
          <p:cNvSpPr>
            <a:spLocks noGrp="1"/>
          </p:cNvSpPr>
          <p:nvPr>
            <p:ph type="sldNum" sz="quarter" idx="5"/>
          </p:nvPr>
        </p:nvSpPr>
        <p:spPr/>
        <p:txBody>
          <a:bodyPr/>
          <a:lstStyle/>
          <a:p>
            <a:pPr>
              <a:defRPr/>
            </a:pPr>
            <a:fld id="{4D558FD8-8F73-4607-8A52-3227C5EA9D25}" type="slidenum">
              <a:rPr lang="es-ES">
                <a:solidFill>
                  <a:prstClr val="black"/>
                </a:solidFill>
              </a:rPr>
              <a:pPr>
                <a:defRPr/>
              </a:pPr>
              <a:t>75</a:t>
            </a:fld>
            <a:endParaRPr lang="es-ES" dirty="0">
              <a:solidFill>
                <a:prstClr val="black"/>
              </a:solidFill>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27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East Coast Park Singapur</a:t>
            </a:r>
          </a:p>
          <a:p>
            <a:endParaRPr lang="es-ES" altLang="es-ES" dirty="0"/>
          </a:p>
        </p:txBody>
      </p:sp>
      <p:sp>
        <p:nvSpPr>
          <p:cNvPr id="4" name="3 Marcador de número de diapositiva"/>
          <p:cNvSpPr>
            <a:spLocks noGrp="1"/>
          </p:cNvSpPr>
          <p:nvPr>
            <p:ph type="sldNum" sz="quarter" idx="5"/>
          </p:nvPr>
        </p:nvSpPr>
        <p:spPr/>
        <p:txBody>
          <a:bodyPr/>
          <a:lstStyle/>
          <a:p>
            <a:pPr>
              <a:defRPr/>
            </a:pPr>
            <a:fld id="{BA683956-BC7C-4BE5-99F6-2CF2F9A42250}" type="slidenum">
              <a:rPr lang="es-ES">
                <a:solidFill>
                  <a:prstClr val="black"/>
                </a:solidFill>
              </a:rPr>
              <a:pPr>
                <a:defRPr/>
              </a:pPr>
              <a:t>76</a:t>
            </a:fld>
            <a:endParaRPr lang="es-ES" dirty="0">
              <a:solidFill>
                <a:prstClr val="black"/>
              </a:solidFill>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37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East Coast Park Singapur</a:t>
            </a:r>
          </a:p>
          <a:p>
            <a:endParaRPr lang="es-ES" altLang="es-ES" dirty="0"/>
          </a:p>
        </p:txBody>
      </p:sp>
      <p:sp>
        <p:nvSpPr>
          <p:cNvPr id="4" name="3 Marcador de número de diapositiva"/>
          <p:cNvSpPr>
            <a:spLocks noGrp="1"/>
          </p:cNvSpPr>
          <p:nvPr>
            <p:ph type="sldNum" sz="quarter" idx="5"/>
          </p:nvPr>
        </p:nvSpPr>
        <p:spPr/>
        <p:txBody>
          <a:bodyPr/>
          <a:lstStyle/>
          <a:p>
            <a:pPr>
              <a:defRPr/>
            </a:pPr>
            <a:fld id="{72CE1C87-025F-49BE-8FBB-69CDE9A517BD}" type="slidenum">
              <a:rPr lang="es-ES">
                <a:solidFill>
                  <a:prstClr val="black"/>
                </a:solidFill>
              </a:rPr>
              <a:pPr>
                <a:defRPr/>
              </a:pPr>
              <a:t>77</a:t>
            </a:fld>
            <a:endParaRPr lang="es-ES" dirty="0">
              <a:solidFill>
                <a:prstClr val="black"/>
              </a:solidFill>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East Coast Park Singapur</a:t>
            </a:r>
          </a:p>
          <a:p>
            <a:endParaRPr lang="es-ES" altLang="es-ES" dirty="0"/>
          </a:p>
        </p:txBody>
      </p:sp>
      <p:sp>
        <p:nvSpPr>
          <p:cNvPr id="4" name="3 Marcador de número de diapositiva"/>
          <p:cNvSpPr>
            <a:spLocks noGrp="1"/>
          </p:cNvSpPr>
          <p:nvPr>
            <p:ph type="sldNum" sz="quarter" idx="5"/>
          </p:nvPr>
        </p:nvSpPr>
        <p:spPr/>
        <p:txBody>
          <a:bodyPr/>
          <a:lstStyle/>
          <a:p>
            <a:pPr>
              <a:defRPr/>
            </a:pPr>
            <a:fld id="{1E973FC3-8045-4EFF-B55B-DEE48DA01843}" type="slidenum">
              <a:rPr lang="es-ES">
                <a:solidFill>
                  <a:prstClr val="black"/>
                </a:solidFill>
              </a:rPr>
              <a:pPr>
                <a:defRPr/>
              </a:pPr>
              <a:t>78</a:t>
            </a:fld>
            <a:endParaRPr lang="es-ES" dirty="0">
              <a:solidFill>
                <a:prstClr val="black"/>
              </a:solidFill>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East Coast Park</a:t>
            </a:r>
          </a:p>
        </p:txBody>
      </p:sp>
      <p:sp>
        <p:nvSpPr>
          <p:cNvPr id="1658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62EFBA3-3E30-4F2D-A85C-DB91EF588DEC}" type="slidenum">
              <a:rPr lang="es-ES">
                <a:solidFill>
                  <a:prstClr val="black"/>
                </a:solidFill>
              </a:rPr>
              <a:pPr>
                <a:defRPr/>
              </a:pPr>
              <a:t>79</a:t>
            </a:fld>
            <a:endParaRPr lang="es-ES" dirty="0">
              <a:solidFill>
                <a:prstClr val="black"/>
              </a:solidFill>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68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East Coast Park</a:t>
            </a:r>
          </a:p>
        </p:txBody>
      </p:sp>
      <p:sp>
        <p:nvSpPr>
          <p:cNvPr id="1669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C27C6B0-281E-4C44-8A8B-5F06CAD7886E}" type="slidenum">
              <a:rPr lang="es-ES">
                <a:solidFill>
                  <a:prstClr val="black"/>
                </a:solidFill>
              </a:rPr>
              <a:pPr>
                <a:defRPr/>
              </a:pPr>
              <a:t>80</a:t>
            </a:fld>
            <a:endParaRPr lang="es-ES" dirty="0">
              <a:solidFill>
                <a:prstClr val="black"/>
              </a:solidFill>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78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East Coast Park</a:t>
            </a:r>
          </a:p>
        </p:txBody>
      </p:sp>
      <p:sp>
        <p:nvSpPr>
          <p:cNvPr id="1679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96DED6A-E277-4B91-AFA7-6FAEAC2C2385}" type="slidenum">
              <a:rPr lang="es-ES">
                <a:solidFill>
                  <a:prstClr val="black"/>
                </a:solidFill>
              </a:rPr>
              <a:pPr>
                <a:defRPr/>
              </a:pPr>
              <a:t>81</a:t>
            </a:fld>
            <a:endParaRPr lang="es-ES" dirty="0">
              <a:solidFill>
                <a:prstClr val="black"/>
              </a:solidFill>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88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East Coast Park</a:t>
            </a:r>
          </a:p>
        </p:txBody>
      </p:sp>
      <p:sp>
        <p:nvSpPr>
          <p:cNvPr id="1853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AAA0815-8E99-4836-896A-327D0A6ACE99}" type="slidenum">
              <a:rPr lang="es-ES">
                <a:solidFill>
                  <a:prstClr val="black"/>
                </a:solidFill>
              </a:rPr>
              <a:pPr>
                <a:defRPr/>
              </a:pPr>
              <a:t>82</a:t>
            </a:fld>
            <a:endParaRPr lang="es-ES" dirty="0">
              <a:solidFill>
                <a:prstClr val="black"/>
              </a:solidFill>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East Coast Park Singapur</a:t>
            </a:r>
          </a:p>
        </p:txBody>
      </p:sp>
      <p:sp>
        <p:nvSpPr>
          <p:cNvPr id="1607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4A68BD5-44D8-48DA-ACD9-FEACDC85456D}" type="slidenum">
              <a:rPr lang="es-ES">
                <a:solidFill>
                  <a:prstClr val="black"/>
                </a:solidFill>
              </a:rPr>
              <a:pPr>
                <a:defRPr/>
              </a:pPr>
              <a:t>83</a:t>
            </a:fld>
            <a:endParaRPr lang="es-ES" dirty="0">
              <a:solidFill>
                <a:prstClr val="black"/>
              </a:solidFill>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09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Bedok Town Park</a:t>
            </a:r>
          </a:p>
        </p:txBody>
      </p:sp>
      <p:sp>
        <p:nvSpPr>
          <p:cNvPr id="1617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B4EFACE-4911-4AC6-8215-05B36CDD8F9E}" type="slidenum">
              <a:rPr lang="es-ES">
                <a:solidFill>
                  <a:prstClr val="black"/>
                </a:solidFill>
              </a:rPr>
              <a:pPr>
                <a:defRPr/>
              </a:pPr>
              <a:t>84</a:t>
            </a:fld>
            <a:endParaRPr lang="es-ES" dirty="0">
              <a:solidFill>
                <a:prstClr val="black"/>
              </a:solidFill>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19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Bedok Town Park</a:t>
            </a:r>
          </a:p>
        </p:txBody>
      </p:sp>
      <p:sp>
        <p:nvSpPr>
          <p:cNvPr id="1628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A9DAAE1-86AC-4E4A-AB05-05D976F7805A}" type="slidenum">
              <a:rPr lang="es-ES">
                <a:solidFill>
                  <a:prstClr val="black"/>
                </a:solidFill>
              </a:rPr>
              <a:pPr>
                <a:defRPr/>
              </a:pPr>
              <a:t>85</a:t>
            </a:fld>
            <a:endParaRPr lang="es-ES" dirty="0">
              <a:solidFill>
                <a:prstClr val="black"/>
              </a:solidFill>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29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Choa Chu Kang Park</a:t>
            </a:r>
          </a:p>
        </p:txBody>
      </p:sp>
      <p:sp>
        <p:nvSpPr>
          <p:cNvPr id="1648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2587942-6D93-4BB6-90F5-A62192844B88}" type="slidenum">
              <a:rPr lang="es-ES">
                <a:solidFill>
                  <a:prstClr val="black"/>
                </a:solidFill>
              </a:rPr>
              <a:pPr>
                <a:defRPr/>
              </a:pPr>
              <a:t>88</a:t>
            </a:fld>
            <a:endParaRPr lang="es-ES" dirty="0">
              <a:solidFill>
                <a:prstClr val="black"/>
              </a:solidFill>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Garden City</a:t>
            </a:r>
          </a:p>
          <a:p>
            <a:endParaRPr lang="es-ES" dirty="0"/>
          </a:p>
        </p:txBody>
      </p:sp>
      <p:sp>
        <p:nvSpPr>
          <p:cNvPr id="4" name="3 Marcador de número de diapositiva"/>
          <p:cNvSpPr>
            <a:spLocks noGrp="1"/>
          </p:cNvSpPr>
          <p:nvPr>
            <p:ph type="sldNum" sz="quarter" idx="10"/>
          </p:nvPr>
        </p:nvSpPr>
        <p:spPr/>
        <p:txBody>
          <a:bodyPr/>
          <a:lstStyle/>
          <a:p>
            <a:fld id="{03F93963-8317-4003-B7BE-3FA32323668B}" type="slidenum">
              <a:rPr lang="es-ES" smtClean="0"/>
              <a:t>89</a:t>
            </a:fld>
            <a:endParaRPr lang="es-ES" dirty="0"/>
          </a:p>
        </p:txBody>
      </p:sp>
    </p:spTree>
    <p:extLst>
      <p:ext uri="{BB962C8B-B14F-4D97-AF65-F5344CB8AC3E}">
        <p14:creationId xmlns:p14="http://schemas.microsoft.com/office/powerpoint/2010/main" val="1075070489"/>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40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Garden City</a:t>
            </a:r>
          </a:p>
        </p:txBody>
      </p:sp>
      <p:sp>
        <p:nvSpPr>
          <p:cNvPr id="1699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82C8C81-D023-4C66-ABC2-EF519EE718DC}" type="slidenum">
              <a:rPr lang="es-ES">
                <a:solidFill>
                  <a:prstClr val="black"/>
                </a:solidFill>
              </a:rPr>
              <a:pPr>
                <a:defRPr/>
              </a:pPr>
              <a:t>90</a:t>
            </a:fld>
            <a:endParaRPr lang="es-ES" dirty="0">
              <a:solidFill>
                <a:prstClr val="black"/>
              </a:solidFill>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Garden City</a:t>
            </a:r>
          </a:p>
        </p:txBody>
      </p:sp>
      <p:sp>
        <p:nvSpPr>
          <p:cNvPr id="1710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44DE5E9-0D51-4904-BB86-1499BC6B5E27}" type="slidenum">
              <a:rPr lang="es-ES">
                <a:solidFill>
                  <a:prstClr val="black"/>
                </a:solidFill>
              </a:rPr>
              <a:pPr>
                <a:defRPr/>
              </a:pPr>
              <a:t>91</a:t>
            </a:fld>
            <a:endParaRPr lang="es-ES" dirty="0">
              <a:solidFill>
                <a:prstClr val="black"/>
              </a:solidFill>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60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Garden City</a:t>
            </a:r>
          </a:p>
        </p:txBody>
      </p:sp>
      <p:sp>
        <p:nvSpPr>
          <p:cNvPr id="1720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E394501-AF96-4DE2-80D0-27598E82469E}" type="slidenum">
              <a:rPr lang="es-ES">
                <a:solidFill>
                  <a:prstClr val="black"/>
                </a:solidFill>
              </a:rPr>
              <a:pPr>
                <a:defRPr/>
              </a:pPr>
              <a:t>92</a:t>
            </a:fld>
            <a:endParaRPr lang="es-ES" dirty="0">
              <a:solidFill>
                <a:prstClr val="black"/>
              </a:solidFill>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70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Garden Walk</a:t>
            </a:r>
          </a:p>
        </p:txBody>
      </p:sp>
      <p:sp>
        <p:nvSpPr>
          <p:cNvPr id="1730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F5574F6-50CF-4103-A441-AD4943DE3AAB}" type="slidenum">
              <a:rPr lang="es-ES">
                <a:solidFill>
                  <a:prstClr val="black"/>
                </a:solidFill>
              </a:rPr>
              <a:pPr>
                <a:defRPr/>
              </a:pPr>
              <a:t>93</a:t>
            </a:fld>
            <a:endParaRPr lang="es-ES" dirty="0">
              <a:solidFill>
                <a:prstClr val="black"/>
              </a:solidFill>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81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Green City</a:t>
            </a:r>
          </a:p>
        </p:txBody>
      </p:sp>
      <p:sp>
        <p:nvSpPr>
          <p:cNvPr id="1740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5CACCD5-121C-43A6-9818-6E55793C10FF}" type="slidenum">
              <a:rPr lang="es-ES">
                <a:solidFill>
                  <a:prstClr val="black"/>
                </a:solidFill>
              </a:rPr>
              <a:pPr>
                <a:defRPr/>
              </a:pPr>
              <a:t>94</a:t>
            </a:fld>
            <a:endParaRPr lang="es-ES" dirty="0">
              <a:solidFill>
                <a:prstClr val="black"/>
              </a:solidFill>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91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Hortpark</a:t>
            </a:r>
          </a:p>
        </p:txBody>
      </p:sp>
      <p:sp>
        <p:nvSpPr>
          <p:cNvPr id="1751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10604BE-DE26-4FA4-8820-29DF6F755E46}" type="slidenum">
              <a:rPr lang="es-ES">
                <a:solidFill>
                  <a:prstClr val="black"/>
                </a:solidFill>
              </a:rPr>
              <a:pPr>
                <a:defRPr/>
              </a:pPr>
              <a:t>95</a:t>
            </a:fld>
            <a:endParaRPr lang="es-ES" dirty="0">
              <a:solidFill>
                <a:prstClr val="black"/>
              </a:solidFill>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01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Hortpark</a:t>
            </a:r>
          </a:p>
        </p:txBody>
      </p:sp>
      <p:sp>
        <p:nvSpPr>
          <p:cNvPr id="1761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261BB9D-BB05-4C6F-949E-49905B061D03}" type="slidenum">
              <a:rPr lang="es-ES">
                <a:solidFill>
                  <a:prstClr val="black"/>
                </a:solidFill>
              </a:rPr>
              <a:pPr>
                <a:defRPr/>
              </a:pPr>
              <a:t>97</a:t>
            </a:fld>
            <a:endParaRPr lang="es-ES" dirty="0">
              <a:solidFill>
                <a:prstClr val="black"/>
              </a:solidFill>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11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Hortpark</a:t>
            </a:r>
          </a:p>
        </p:txBody>
      </p:sp>
      <p:sp>
        <p:nvSpPr>
          <p:cNvPr id="1771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A6BFB6E-4EB6-4442-83D5-152717F5123D}" type="slidenum">
              <a:rPr lang="es-ES">
                <a:solidFill>
                  <a:prstClr val="black"/>
                </a:solidFill>
              </a:rPr>
              <a:pPr>
                <a:defRPr/>
              </a:pPr>
              <a:t>98</a:t>
            </a:fld>
            <a:endParaRPr lang="es-ES" dirty="0">
              <a:solidFill>
                <a:prstClr val="black"/>
              </a:solidFill>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22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	Istana Park</a:t>
            </a:r>
          </a:p>
        </p:txBody>
      </p:sp>
      <p:sp>
        <p:nvSpPr>
          <p:cNvPr id="1781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D7B6E81-9AD7-4E6C-9038-DD1CFB8C54B1}" type="slidenum">
              <a:rPr lang="es-ES">
                <a:solidFill>
                  <a:prstClr val="black"/>
                </a:solidFill>
              </a:rPr>
              <a:pPr>
                <a:defRPr/>
              </a:pPr>
              <a:t>100</a:t>
            </a:fld>
            <a:endParaRPr lang="es-ES" dirty="0">
              <a:solidFill>
                <a:prstClr val="black"/>
              </a:solidFill>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32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Istana Park</a:t>
            </a:r>
          </a:p>
        </p:txBody>
      </p:sp>
      <p:sp>
        <p:nvSpPr>
          <p:cNvPr id="1792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8D49D53-E1A5-498A-A089-AC3F3DC7B258}" type="slidenum">
              <a:rPr lang="es-ES">
                <a:solidFill>
                  <a:prstClr val="black"/>
                </a:solidFill>
              </a:rPr>
              <a:pPr>
                <a:defRPr/>
              </a:pPr>
              <a:t>101</a:t>
            </a:fld>
            <a:endParaRPr lang="es-ES" dirty="0">
              <a:solidFill>
                <a:prstClr val="black"/>
              </a:solidFill>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42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Istana Park</a:t>
            </a:r>
          </a:p>
        </p:txBody>
      </p:sp>
      <p:sp>
        <p:nvSpPr>
          <p:cNvPr id="1802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FBC5104-25EE-44A9-A446-B84429D0DBF0}" type="slidenum">
              <a:rPr lang="es-ES">
                <a:solidFill>
                  <a:prstClr val="black"/>
                </a:solidFill>
              </a:rPr>
              <a:pPr>
                <a:defRPr/>
              </a:pPr>
              <a:t>102</a:t>
            </a:fld>
            <a:endParaRPr lang="es-ES" dirty="0">
              <a:solidFill>
                <a:prstClr val="black"/>
              </a:solidFill>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2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Istana Park</a:t>
            </a:r>
          </a:p>
        </p:txBody>
      </p:sp>
      <p:sp>
        <p:nvSpPr>
          <p:cNvPr id="1812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08651EE-0728-4D20-956B-7E7F56EFA0C1}" type="slidenum">
              <a:rPr lang="es-ES">
                <a:solidFill>
                  <a:prstClr val="black"/>
                </a:solidFill>
              </a:rPr>
              <a:pPr>
                <a:defRPr/>
              </a:pPr>
              <a:t>103</a:t>
            </a:fld>
            <a:endParaRPr lang="es-ES" dirty="0">
              <a:solidFill>
                <a:prstClr val="black"/>
              </a:solidFill>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63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Kent Ridge Park</a:t>
            </a:r>
          </a:p>
        </p:txBody>
      </p:sp>
      <p:sp>
        <p:nvSpPr>
          <p:cNvPr id="1822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5083411-2609-47C2-B971-4DD3FFFA98B9}" type="slidenum">
              <a:rPr lang="es-ES">
                <a:solidFill>
                  <a:prstClr val="black"/>
                </a:solidFill>
              </a:rPr>
              <a:pPr>
                <a:defRPr/>
              </a:pPr>
              <a:t>106</a:t>
            </a:fld>
            <a:endParaRPr lang="es-ES" dirty="0">
              <a:solidFill>
                <a:prstClr val="black"/>
              </a:solidFill>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73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Kent Ridge Park</a:t>
            </a:r>
          </a:p>
        </p:txBody>
      </p:sp>
      <p:sp>
        <p:nvSpPr>
          <p:cNvPr id="1833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AA5D86B-07B6-4DB3-AB64-7DACC51ADC33}" type="slidenum">
              <a:rPr lang="es-ES">
                <a:solidFill>
                  <a:prstClr val="black"/>
                </a:solidFill>
              </a:rPr>
              <a:pPr>
                <a:defRPr/>
              </a:pPr>
              <a:t>107</a:t>
            </a:fld>
            <a:endParaRPr lang="es-ES" dirty="0">
              <a:solidFill>
                <a:prstClr val="black"/>
              </a:solidFill>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83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Garden City</a:t>
            </a:r>
          </a:p>
        </p:txBody>
      </p:sp>
      <p:sp>
        <p:nvSpPr>
          <p:cNvPr id="1843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D559D6B-1D31-461C-B27D-AC6FFCEAD6DD}" type="slidenum">
              <a:rPr lang="es-ES">
                <a:solidFill>
                  <a:prstClr val="black"/>
                </a:solidFill>
              </a:rPr>
              <a:pPr>
                <a:defRPr/>
              </a:pPr>
              <a:t>108</a:t>
            </a:fld>
            <a:endParaRPr lang="es-ES" dirty="0">
              <a:solidFill>
                <a:prstClr val="black"/>
              </a:solidFill>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Garden City</a:t>
            </a:r>
          </a:p>
          <a:p>
            <a:endParaRPr lang="es-ES" dirty="0"/>
          </a:p>
        </p:txBody>
      </p:sp>
      <p:sp>
        <p:nvSpPr>
          <p:cNvPr id="4" name="3 Marcador de número de diapositiva"/>
          <p:cNvSpPr>
            <a:spLocks noGrp="1"/>
          </p:cNvSpPr>
          <p:nvPr>
            <p:ph type="sldNum" sz="quarter" idx="10"/>
          </p:nvPr>
        </p:nvSpPr>
        <p:spPr/>
        <p:txBody>
          <a:bodyPr/>
          <a:lstStyle/>
          <a:p>
            <a:fld id="{03F93963-8317-4003-B7BE-3FA32323668B}" type="slidenum">
              <a:rPr lang="es-ES" smtClean="0"/>
              <a:t>109</a:t>
            </a:fld>
            <a:endParaRPr lang="es-ES" dirty="0"/>
          </a:p>
        </p:txBody>
      </p:sp>
    </p:spTree>
    <p:extLst>
      <p:ext uri="{BB962C8B-B14F-4D97-AF65-F5344CB8AC3E}">
        <p14:creationId xmlns:p14="http://schemas.microsoft.com/office/powerpoint/2010/main" val="1983527009"/>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Garden City</a:t>
            </a:r>
          </a:p>
          <a:p>
            <a:endParaRPr lang="es-ES" dirty="0"/>
          </a:p>
        </p:txBody>
      </p:sp>
      <p:sp>
        <p:nvSpPr>
          <p:cNvPr id="4" name="3 Marcador de número de diapositiva"/>
          <p:cNvSpPr>
            <a:spLocks noGrp="1"/>
          </p:cNvSpPr>
          <p:nvPr>
            <p:ph type="sldNum" sz="quarter" idx="10"/>
          </p:nvPr>
        </p:nvSpPr>
        <p:spPr/>
        <p:txBody>
          <a:bodyPr/>
          <a:lstStyle/>
          <a:p>
            <a:fld id="{03F93963-8317-4003-B7BE-3FA32323668B}" type="slidenum">
              <a:rPr lang="es-ES" smtClean="0"/>
              <a:t>110</a:t>
            </a:fld>
            <a:endParaRPr lang="es-ES" dirty="0"/>
          </a:p>
        </p:txBody>
      </p:sp>
    </p:spTree>
    <p:extLst>
      <p:ext uri="{BB962C8B-B14F-4D97-AF65-F5344CB8AC3E}">
        <p14:creationId xmlns:p14="http://schemas.microsoft.com/office/powerpoint/2010/main" val="3626909345"/>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Garden City</a:t>
            </a:r>
          </a:p>
          <a:p>
            <a:endParaRPr lang="es-ES" dirty="0"/>
          </a:p>
        </p:txBody>
      </p:sp>
      <p:sp>
        <p:nvSpPr>
          <p:cNvPr id="4" name="3 Marcador de número de diapositiva"/>
          <p:cNvSpPr>
            <a:spLocks noGrp="1"/>
          </p:cNvSpPr>
          <p:nvPr>
            <p:ph type="sldNum" sz="quarter" idx="10"/>
          </p:nvPr>
        </p:nvSpPr>
        <p:spPr/>
        <p:txBody>
          <a:bodyPr/>
          <a:lstStyle/>
          <a:p>
            <a:fld id="{03F93963-8317-4003-B7BE-3FA32323668B}" type="slidenum">
              <a:rPr lang="es-ES" smtClean="0"/>
              <a:t>111</a:t>
            </a:fld>
            <a:endParaRPr lang="es-ES" dirty="0"/>
          </a:p>
        </p:txBody>
      </p:sp>
    </p:spTree>
    <p:extLst>
      <p:ext uri="{BB962C8B-B14F-4D97-AF65-F5344CB8AC3E}">
        <p14:creationId xmlns:p14="http://schemas.microsoft.com/office/powerpoint/2010/main" val="1876464699"/>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24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Green City</a:t>
            </a:r>
          </a:p>
        </p:txBody>
      </p:sp>
      <p:sp>
        <p:nvSpPr>
          <p:cNvPr id="1935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01D46F4-0B5E-4A71-981E-085A87607E33}" type="slidenum">
              <a:rPr lang="es-ES">
                <a:solidFill>
                  <a:prstClr val="black"/>
                </a:solidFill>
              </a:rPr>
              <a:pPr>
                <a:defRPr/>
              </a:pPr>
              <a:t>112</a:t>
            </a:fld>
            <a:endParaRPr lang="es-ES" dirty="0">
              <a:solidFill>
                <a:prstClr val="black"/>
              </a:solidFill>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04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Tiong Barhu</a:t>
            </a:r>
          </a:p>
        </p:txBody>
      </p:sp>
      <p:sp>
        <p:nvSpPr>
          <p:cNvPr id="1914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1CDACE0-7B69-4A09-BB0E-5A8318FD6E94}" type="slidenum">
              <a:rPr lang="es-ES">
                <a:solidFill>
                  <a:prstClr val="black"/>
                </a:solidFill>
              </a:rPr>
              <a:pPr>
                <a:defRPr/>
              </a:pPr>
              <a:t>113</a:t>
            </a:fld>
            <a:endParaRPr lang="es-ES" dirty="0">
              <a:solidFill>
                <a:prstClr val="black"/>
              </a:solidFill>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93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Tiong Barhu</a:t>
            </a:r>
          </a:p>
        </p:txBody>
      </p:sp>
      <p:sp>
        <p:nvSpPr>
          <p:cNvPr id="1904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5605743-638A-45F3-B0E4-FD0C933367F7}" type="slidenum">
              <a:rPr lang="es-ES">
                <a:solidFill>
                  <a:prstClr val="black"/>
                </a:solidFill>
              </a:rPr>
              <a:pPr>
                <a:defRPr/>
              </a:pPr>
              <a:t>114</a:t>
            </a:fld>
            <a:endParaRPr lang="es-ES" dirty="0">
              <a:solidFill>
                <a:prstClr val="black"/>
              </a:solidFill>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14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Sento Island</a:t>
            </a:r>
          </a:p>
        </p:txBody>
      </p:sp>
      <p:sp>
        <p:nvSpPr>
          <p:cNvPr id="1925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0AC2137-2521-45DD-8956-BE2BAF255C13}" type="slidenum">
              <a:rPr lang="es-ES">
                <a:solidFill>
                  <a:prstClr val="black"/>
                </a:solidFill>
              </a:rPr>
              <a:pPr>
                <a:defRPr/>
              </a:pPr>
              <a:t>115</a:t>
            </a:fld>
            <a:endParaRPr lang="es-ES" dirty="0">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3/2/2018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3/2/2018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3/2/2018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3/2/2018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3/2/2018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3/2/2018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05131278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3/2/2018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23669970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3/2/2018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80736587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3/2/2018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236265485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3/2/2018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12984228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3/2/2018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74057612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3/2/2018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416037432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3/2/2018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30769315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3/2/2018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23577513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3/2/2018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44942210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3/2/2018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0638736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3/2/2018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3/2/2018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266385557"/>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2.xml"/><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3.xml"/><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4.xml"/><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5.xml"/><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6.xml"/><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7.xml"/><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8.xml"/><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9.xml"/><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0.xml"/><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1.xml"/><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2.xml"/><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3.xml"/><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4.xml"/><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5.xml"/><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6.xml"/><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7.xml"/><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8.xml"/><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9.xml"/><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0.xml"/><Relationship Id="rId1" Type="http://schemas.openxmlformats.org/officeDocument/2006/relationships/slideLayout" Target="../slideLayouts/slideLayout18.xml"/></Relationships>
</file>

<file path=ppt/slides/_rels/slide38.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31.xml"/><Relationship Id="rId1" Type="http://schemas.openxmlformats.org/officeDocument/2006/relationships/slideLayout" Target="../slideLayouts/slideLayout18.xml"/></Relationships>
</file>

<file path=ppt/slides/_rels/slide3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2.xml"/><Relationship Id="rId1" Type="http://schemas.openxmlformats.org/officeDocument/2006/relationships/slideLayout" Target="../slideLayouts/slideLayout18.xml"/></Relationships>
</file>

<file path=ppt/slides/_rels/slide40.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3.xml"/><Relationship Id="rId1" Type="http://schemas.openxmlformats.org/officeDocument/2006/relationships/slideLayout" Target="../slideLayouts/slideLayout18.xml"/></Relationships>
</file>

<file path=ppt/slides/_rels/slide41.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4.xml"/><Relationship Id="rId1" Type="http://schemas.openxmlformats.org/officeDocument/2006/relationships/slideLayout" Target="../slideLayouts/slideLayout18.xml"/></Relationships>
</file>

<file path=ppt/slides/_rels/slide42.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5.xml"/><Relationship Id="rId1" Type="http://schemas.openxmlformats.org/officeDocument/2006/relationships/slideLayout" Target="../slideLayouts/slideLayout18.xml"/></Relationships>
</file>

<file path=ppt/slides/_rels/slide43.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6.xml"/><Relationship Id="rId1" Type="http://schemas.openxmlformats.org/officeDocument/2006/relationships/slideLayout" Target="../slideLayouts/slideLayout18.xml"/></Relationships>
</file>

<file path=ppt/slides/_rels/slide44.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7.xml"/><Relationship Id="rId1" Type="http://schemas.openxmlformats.org/officeDocument/2006/relationships/slideLayout" Target="../slideLayouts/slideLayout18.xml"/></Relationships>
</file>

<file path=ppt/slides/_rels/slide45.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8.xml"/><Relationship Id="rId1" Type="http://schemas.openxmlformats.org/officeDocument/2006/relationships/slideLayout" Target="../slideLayouts/slideLayout18.xml"/></Relationships>
</file>

<file path=ppt/slides/_rels/slide46.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9.xml"/><Relationship Id="rId1" Type="http://schemas.openxmlformats.org/officeDocument/2006/relationships/slideLayout" Target="../slideLayouts/slideLayout18.xml"/></Relationships>
</file>

<file path=ppt/slides/_rels/slide47.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40.xml"/><Relationship Id="rId1" Type="http://schemas.openxmlformats.org/officeDocument/2006/relationships/slideLayout" Target="../slideLayouts/slideLayout18.xml"/></Relationships>
</file>

<file path=ppt/slides/_rels/slide48.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41.xml"/><Relationship Id="rId1" Type="http://schemas.openxmlformats.org/officeDocument/2006/relationships/slideLayout" Target="../slideLayouts/slideLayout18.xml"/></Relationships>
</file>

<file path=ppt/slides/_rels/slide49.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42.xml"/><Relationship Id="rId1" Type="http://schemas.openxmlformats.org/officeDocument/2006/relationships/slideLayout" Target="../slideLayouts/slideLayout18.xml"/></Relationships>
</file>

<file path=ppt/slides/_rels/slide50.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43.xml"/><Relationship Id="rId1" Type="http://schemas.openxmlformats.org/officeDocument/2006/relationships/slideLayout" Target="../slideLayouts/slideLayout18.xml"/></Relationships>
</file>

<file path=ppt/slides/_rels/slide51.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44.xml"/><Relationship Id="rId1" Type="http://schemas.openxmlformats.org/officeDocument/2006/relationships/slideLayout" Target="../slideLayouts/slideLayout18.xml"/></Relationships>
</file>

<file path=ppt/slides/_rels/slide52.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45.xml"/><Relationship Id="rId1" Type="http://schemas.openxmlformats.org/officeDocument/2006/relationships/slideLayout" Target="../slideLayouts/slideLayout18.xml"/></Relationships>
</file>

<file path=ppt/slides/_rels/slide53.xml.rels><?xml version="1.0" encoding="UTF-8" standalone="yes"?>
<Relationships xmlns="http://schemas.openxmlformats.org/package/2006/relationships"><Relationship Id="rId2" Type="http://schemas.openxmlformats.org/officeDocument/2006/relationships/image" Target="../media/image47.jpg"/><Relationship Id="rId1" Type="http://schemas.openxmlformats.org/officeDocument/2006/relationships/slideLayout" Target="../slideLayouts/slideLayout18.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7.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6.xml"/><Relationship Id="rId1" Type="http://schemas.openxmlformats.org/officeDocument/2006/relationships/slideLayout" Target="../slideLayouts/slideLayout18.xml"/></Relationships>
</file>

<file path=ppt/slides/_rels/slide58.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7.xml"/><Relationship Id="rId1" Type="http://schemas.openxmlformats.org/officeDocument/2006/relationships/slideLayout" Target="../slideLayouts/slideLayout18.xml"/></Relationships>
</file>

<file path=ppt/slides/_rels/slide59.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8.xml"/><Relationship Id="rId1" Type="http://schemas.openxmlformats.org/officeDocument/2006/relationships/slideLayout" Target="../slideLayouts/slideLayout18.xml"/></Relationships>
</file>

<file path=ppt/slides/_rels/slide60.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9.xml"/><Relationship Id="rId1" Type="http://schemas.openxmlformats.org/officeDocument/2006/relationships/slideLayout" Target="../slideLayouts/slideLayout18.xml"/></Relationships>
</file>

<file path=ppt/slides/_rels/slide61.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50.xml"/><Relationship Id="rId1" Type="http://schemas.openxmlformats.org/officeDocument/2006/relationships/slideLayout" Target="../slideLayouts/slideLayout18.xml"/></Relationships>
</file>

<file path=ppt/slides/_rels/slide62.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51.xml"/><Relationship Id="rId1" Type="http://schemas.openxmlformats.org/officeDocument/2006/relationships/slideLayout" Target="../slideLayouts/slideLayout18.xml"/></Relationships>
</file>

<file path=ppt/slides/_rels/slide63.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52.xml"/><Relationship Id="rId1" Type="http://schemas.openxmlformats.org/officeDocument/2006/relationships/slideLayout" Target="../slideLayouts/slideLayout18.xml"/></Relationships>
</file>

<file path=ppt/slides/_rels/slide64.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53.xml"/><Relationship Id="rId1" Type="http://schemas.openxmlformats.org/officeDocument/2006/relationships/slideLayout" Target="../slideLayouts/slideLayout18.xml"/></Relationships>
</file>

<file path=ppt/slides/_rels/slide65.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54.xml"/><Relationship Id="rId1" Type="http://schemas.openxmlformats.org/officeDocument/2006/relationships/slideLayout" Target="../slideLayouts/slideLayout18.xml"/></Relationships>
</file>

<file path=ppt/slides/_rels/slide66.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5.xml"/><Relationship Id="rId1" Type="http://schemas.openxmlformats.org/officeDocument/2006/relationships/slideLayout" Target="../slideLayouts/slideLayout18.xml"/></Relationships>
</file>

<file path=ppt/slides/_rels/slide67.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image" Target="../media/image58.jpeg"/><Relationship Id="rId1" Type="http://schemas.openxmlformats.org/officeDocument/2006/relationships/slideLayout" Target="../slideLayouts/slideLayout18.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3.xml.rels><?xml version="1.0" encoding="UTF-8" standalone="yes"?>
<Relationships xmlns="http://schemas.openxmlformats.org/package/2006/relationships"><Relationship Id="rId3" Type="http://schemas.openxmlformats.org/officeDocument/2006/relationships/hyperlink" Target="//upload.wikimedia.org/wikipedia/commons/6/62/East_Coast_Park_Panorama,_Mar_06.jpg" TargetMode="External"/><Relationship Id="rId2" Type="http://schemas.openxmlformats.org/officeDocument/2006/relationships/notesSlide" Target="../notesSlides/notesSlide56.xml"/><Relationship Id="rId1" Type="http://schemas.openxmlformats.org/officeDocument/2006/relationships/slideLayout" Target="../slideLayouts/slideLayout18.xml"/><Relationship Id="rId6" Type="http://schemas.openxmlformats.org/officeDocument/2006/relationships/image" Target="../media/image61.jpeg"/><Relationship Id="rId5" Type="http://schemas.openxmlformats.org/officeDocument/2006/relationships/hyperlink" Target="//upload.wikimedia.org/wikipedia/commons/a/a8/Panaromic_View_of_East_Coast_Park_Coast.jpg" TargetMode="External"/><Relationship Id="rId4" Type="http://schemas.openxmlformats.org/officeDocument/2006/relationships/image" Target="../media/image60.jpeg"/></Relationships>
</file>

<file path=ppt/slides/_rels/slide74.xml.rels><?xml version="1.0" encoding="UTF-8" standalone="yes"?>
<Relationships xmlns="http://schemas.openxmlformats.org/package/2006/relationships"><Relationship Id="rId3" Type="http://schemas.openxmlformats.org/officeDocument/2006/relationships/hyperlink" Target="//upload.wikimedia.org/wikipedia/en/8/8f/Sunrise_at_East_Coast_Park,_Singapore.JPG" TargetMode="External"/><Relationship Id="rId2" Type="http://schemas.openxmlformats.org/officeDocument/2006/relationships/notesSlide" Target="../notesSlides/notesSlide57.xml"/><Relationship Id="rId1" Type="http://schemas.openxmlformats.org/officeDocument/2006/relationships/slideLayout" Target="../slideLayouts/slideLayout18.xml"/><Relationship Id="rId4" Type="http://schemas.openxmlformats.org/officeDocument/2006/relationships/image" Target="../media/image62.jpeg"/></Relationships>
</file>

<file path=ppt/slides/_rels/slide75.xml.rels><?xml version="1.0" encoding="UTF-8" standalone="yes"?>
<Relationships xmlns="http://schemas.openxmlformats.org/package/2006/relationships"><Relationship Id="rId3" Type="http://schemas.openxmlformats.org/officeDocument/2006/relationships/hyperlink" Target="//upload.wikimedia.org/wikipedia/commons/7/7a/EastCoastSeafoodCentre-Singapore-200707.jpg" TargetMode="External"/><Relationship Id="rId2" Type="http://schemas.openxmlformats.org/officeDocument/2006/relationships/notesSlide" Target="../notesSlides/notesSlide58.xml"/><Relationship Id="rId1" Type="http://schemas.openxmlformats.org/officeDocument/2006/relationships/slideLayout" Target="../slideLayouts/slideLayout18.xml"/><Relationship Id="rId4" Type="http://schemas.openxmlformats.org/officeDocument/2006/relationships/image" Target="../media/image63.jpeg"/></Relationships>
</file>

<file path=ppt/slides/_rels/slide76.xml.rels><?xml version="1.0" encoding="UTF-8" standalone="yes"?>
<Relationships xmlns="http://schemas.openxmlformats.org/package/2006/relationships"><Relationship Id="rId3" Type="http://schemas.openxmlformats.org/officeDocument/2006/relationships/hyperlink" Target="//upload.wikimedia.org/wikipedia/commons/a/a5/Marine_Cove,_Mar_06.JPG" TargetMode="External"/><Relationship Id="rId2" Type="http://schemas.openxmlformats.org/officeDocument/2006/relationships/notesSlide" Target="../notesSlides/notesSlide59.xml"/><Relationship Id="rId1" Type="http://schemas.openxmlformats.org/officeDocument/2006/relationships/slideLayout" Target="../slideLayouts/slideLayout18.xml"/><Relationship Id="rId4" Type="http://schemas.openxmlformats.org/officeDocument/2006/relationships/image" Target="../media/image64.jpeg"/></Relationships>
</file>

<file path=ppt/slides/_rels/slide77.xml.rels><?xml version="1.0" encoding="UTF-8" standalone="yes"?>
<Relationships xmlns="http://schemas.openxmlformats.org/package/2006/relationships"><Relationship Id="rId3" Type="http://schemas.openxmlformats.org/officeDocument/2006/relationships/hyperlink" Target="//upload.wikimedia.org/wikipedia/en/4/4b/View_of_Bedok_Jetty_from_East_Coast_Park.JPG" TargetMode="External"/><Relationship Id="rId2" Type="http://schemas.openxmlformats.org/officeDocument/2006/relationships/notesSlide" Target="../notesSlides/notesSlide60.xml"/><Relationship Id="rId1" Type="http://schemas.openxmlformats.org/officeDocument/2006/relationships/slideLayout" Target="../slideLayouts/slideLayout18.xml"/><Relationship Id="rId4" Type="http://schemas.openxmlformats.org/officeDocument/2006/relationships/image" Target="../media/image65.jpeg"/></Relationships>
</file>

<file path=ppt/slides/_rels/slide78.xml.rels><?xml version="1.0" encoding="UTF-8" standalone="yes"?>
<Relationships xmlns="http://schemas.openxmlformats.org/package/2006/relationships"><Relationship Id="rId3" Type="http://schemas.openxmlformats.org/officeDocument/2006/relationships/hyperlink" Target="//upload.wikimedia.org/wikipedia/commons/e/e0/East_Coast_Park_3,_Mar_06.JPG" TargetMode="External"/><Relationship Id="rId2" Type="http://schemas.openxmlformats.org/officeDocument/2006/relationships/notesSlide" Target="../notesSlides/notesSlide61.xml"/><Relationship Id="rId1" Type="http://schemas.openxmlformats.org/officeDocument/2006/relationships/slideLayout" Target="../slideLayouts/slideLayout18.xml"/><Relationship Id="rId4" Type="http://schemas.openxmlformats.org/officeDocument/2006/relationships/image" Target="../media/image66.jpeg"/></Relationships>
</file>

<file path=ppt/slides/_rels/slide79.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2.xml"/><Relationship Id="rId1" Type="http://schemas.openxmlformats.org/officeDocument/2006/relationships/slideLayout" Target="../slideLayouts/slideLayout18.xml"/></Relationships>
</file>

<file path=ppt/slides/_rels/slide80.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3.xml"/><Relationship Id="rId1" Type="http://schemas.openxmlformats.org/officeDocument/2006/relationships/slideLayout" Target="../slideLayouts/slideLayout18.xml"/></Relationships>
</file>

<file path=ppt/slides/_rels/slide81.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64.xml"/><Relationship Id="rId1" Type="http://schemas.openxmlformats.org/officeDocument/2006/relationships/slideLayout" Target="../slideLayouts/slideLayout18.xml"/></Relationships>
</file>

<file path=ppt/slides/_rels/slide82.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65.xml"/><Relationship Id="rId1" Type="http://schemas.openxmlformats.org/officeDocument/2006/relationships/slideLayout" Target="../slideLayouts/slideLayout18.xml"/></Relationships>
</file>

<file path=ppt/slides/_rels/slide83.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66.xml"/><Relationship Id="rId1" Type="http://schemas.openxmlformats.org/officeDocument/2006/relationships/slideLayout" Target="../slideLayouts/slideLayout18.xml"/></Relationships>
</file>

<file path=ppt/slides/_rels/slide84.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67.xml"/><Relationship Id="rId1" Type="http://schemas.openxmlformats.org/officeDocument/2006/relationships/slideLayout" Target="../slideLayouts/slideLayout18.xml"/></Relationships>
</file>

<file path=ppt/slides/_rels/slide85.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68.xml"/><Relationship Id="rId1" Type="http://schemas.openxmlformats.org/officeDocument/2006/relationships/slideLayout" Target="../slideLayouts/slideLayout18.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8.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69.xml"/><Relationship Id="rId1" Type="http://schemas.openxmlformats.org/officeDocument/2006/relationships/slideLayout" Target="../slideLayouts/slideLayout18.xml"/></Relationships>
</file>

<file path=ppt/slides/_rels/slide89.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70.xml"/><Relationship Id="rId1" Type="http://schemas.openxmlformats.org/officeDocument/2006/relationships/slideLayout" Target="../slideLayouts/slideLayout18.xml"/></Relationships>
</file>

<file path=ppt/slides/_rels/slide90.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71.xml"/><Relationship Id="rId1" Type="http://schemas.openxmlformats.org/officeDocument/2006/relationships/slideLayout" Target="../slideLayouts/slideLayout18.xml"/></Relationships>
</file>

<file path=ppt/slides/_rels/slide91.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72.xml"/><Relationship Id="rId1" Type="http://schemas.openxmlformats.org/officeDocument/2006/relationships/slideLayout" Target="../slideLayouts/slideLayout18.xml"/></Relationships>
</file>

<file path=ppt/slides/_rels/slide92.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73.xml"/><Relationship Id="rId1" Type="http://schemas.openxmlformats.org/officeDocument/2006/relationships/slideLayout" Target="../slideLayouts/slideLayout18.xml"/></Relationships>
</file>

<file path=ppt/slides/_rels/slide93.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74.xml"/><Relationship Id="rId1" Type="http://schemas.openxmlformats.org/officeDocument/2006/relationships/slideLayout" Target="../slideLayouts/slideLayout18.xml"/></Relationships>
</file>

<file path=ppt/slides/_rels/slide94.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75.xml"/><Relationship Id="rId1" Type="http://schemas.openxmlformats.org/officeDocument/2006/relationships/slideLayout" Target="../slideLayouts/slideLayout18.xml"/></Relationships>
</file>

<file path=ppt/slides/_rels/slide95.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76.xml"/><Relationship Id="rId1" Type="http://schemas.openxmlformats.org/officeDocument/2006/relationships/slideLayout" Target="../slideLayouts/slideLayout18.xml"/></Relationships>
</file>

<file path=ppt/slides/_rels/slide96.xml.rels><?xml version="1.0" encoding="UTF-8" standalone="yes"?>
<Relationships xmlns="http://schemas.openxmlformats.org/package/2006/relationships"><Relationship Id="rId2" Type="http://schemas.openxmlformats.org/officeDocument/2006/relationships/image" Target="../media/image80.jpeg"/><Relationship Id="rId1" Type="http://schemas.openxmlformats.org/officeDocument/2006/relationships/slideLayout" Target="../slideLayouts/slideLayout18.xml"/></Relationships>
</file>

<file path=ppt/slides/_rels/slide97.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77.xml"/><Relationship Id="rId1" Type="http://schemas.openxmlformats.org/officeDocument/2006/relationships/slideLayout" Target="../slideLayouts/slideLayout18.xml"/></Relationships>
</file>

<file path=ppt/slides/_rels/slide98.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78.xml"/><Relationship Id="rId1" Type="http://schemas.openxmlformats.org/officeDocument/2006/relationships/slideLayout" Target="../slideLayouts/slideLayout18.xml"/></Relationships>
</file>

<file path=ppt/slides/_rels/slide99.xml.rels><?xml version="1.0" encoding="UTF-8" standalone="yes"?>
<Relationships xmlns="http://schemas.openxmlformats.org/package/2006/relationships"><Relationship Id="rId2" Type="http://schemas.openxmlformats.org/officeDocument/2006/relationships/image" Target="../media/image83.jpeg"/><Relationship Id="rId1" Type="http://schemas.openxmlformats.org/officeDocument/2006/relationships/slideLayout" Target="../slideLayouts/slideLayout18.xml"/></Relationships>
</file>

<file path=ppt/slides/_rels/slide100.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79.xml"/><Relationship Id="rId1" Type="http://schemas.openxmlformats.org/officeDocument/2006/relationships/slideLayout" Target="../slideLayouts/slideLayout18.xml"/></Relationships>
</file>

<file path=ppt/slides/_rels/slide101.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80.xml"/><Relationship Id="rId1" Type="http://schemas.openxmlformats.org/officeDocument/2006/relationships/slideLayout" Target="../slideLayouts/slideLayout18.xml"/></Relationships>
</file>

<file path=ppt/slides/_rels/slide102.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81.xml"/><Relationship Id="rId1" Type="http://schemas.openxmlformats.org/officeDocument/2006/relationships/slideLayout" Target="../slideLayouts/slideLayout18.xml"/></Relationships>
</file>

<file path=ppt/slides/_rels/slide103.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82.xml"/><Relationship Id="rId1" Type="http://schemas.openxmlformats.org/officeDocument/2006/relationships/slideLayout" Target="../slideLayouts/slideLayout18.xml"/></Relationships>
</file>

<file path=ppt/slides/_rels/slide104.xml.rels><?xml version="1.0" encoding="UTF-8" standalone="yes"?>
<Relationships xmlns="http://schemas.openxmlformats.org/package/2006/relationships"><Relationship Id="rId2" Type="http://schemas.openxmlformats.org/officeDocument/2006/relationships/image" Target="../media/image88.jpeg"/><Relationship Id="rId1" Type="http://schemas.openxmlformats.org/officeDocument/2006/relationships/slideLayout" Target="../slideLayouts/slideLayout18.xml"/></Relationships>
</file>

<file path=ppt/slides/_rels/slide105.xml.rels><?xml version="1.0" encoding="UTF-8" standalone="yes"?>
<Relationships xmlns="http://schemas.openxmlformats.org/package/2006/relationships"><Relationship Id="rId2" Type="http://schemas.openxmlformats.org/officeDocument/2006/relationships/image" Target="../media/image89.jpeg"/><Relationship Id="rId1" Type="http://schemas.openxmlformats.org/officeDocument/2006/relationships/slideLayout" Target="../slideLayouts/slideLayout18.xml"/></Relationships>
</file>

<file path=ppt/slides/_rels/slide106.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83.xml"/><Relationship Id="rId1" Type="http://schemas.openxmlformats.org/officeDocument/2006/relationships/slideLayout" Target="../slideLayouts/slideLayout18.xml"/></Relationships>
</file>

<file path=ppt/slides/_rels/slide107.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84.xml"/><Relationship Id="rId1" Type="http://schemas.openxmlformats.org/officeDocument/2006/relationships/slideLayout" Target="../slideLayouts/slideLayout18.xml"/></Relationships>
</file>

<file path=ppt/slides/_rels/slide108.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85.xml"/><Relationship Id="rId1" Type="http://schemas.openxmlformats.org/officeDocument/2006/relationships/slideLayout" Target="../slideLayouts/slideLayout18.xml"/></Relationships>
</file>

<file path=ppt/slides/_rels/slide109.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86.xml"/><Relationship Id="rId1" Type="http://schemas.openxmlformats.org/officeDocument/2006/relationships/slideLayout" Target="../slideLayouts/slideLayout18.xml"/></Relationships>
</file>

<file path=ppt/slides/_rels/slide110.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87.xml"/><Relationship Id="rId1" Type="http://schemas.openxmlformats.org/officeDocument/2006/relationships/slideLayout" Target="../slideLayouts/slideLayout18.xml"/></Relationships>
</file>

<file path=ppt/slides/_rels/slide111.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88.xml"/><Relationship Id="rId1" Type="http://schemas.openxmlformats.org/officeDocument/2006/relationships/slideLayout" Target="../slideLayouts/slideLayout18.xml"/></Relationships>
</file>

<file path=ppt/slides/_rels/slide112.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89.xml"/><Relationship Id="rId1" Type="http://schemas.openxmlformats.org/officeDocument/2006/relationships/slideLayout" Target="../slideLayouts/slideLayout18.xml"/></Relationships>
</file>

<file path=ppt/slides/_rels/slide113.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90.xml"/><Relationship Id="rId1" Type="http://schemas.openxmlformats.org/officeDocument/2006/relationships/slideLayout" Target="../slideLayouts/slideLayout18.xml"/></Relationships>
</file>

<file path=ppt/slides/_rels/slide11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91.xml"/><Relationship Id="rId1" Type="http://schemas.openxmlformats.org/officeDocument/2006/relationships/slideLayout" Target="../slideLayouts/slideLayout18.xml"/></Relationships>
</file>

<file path=ppt/slides/_rels/slide115.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92.xml"/><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196752"/>
            <a:ext cx="6172200" cy="2592288"/>
          </a:xfrm>
        </p:spPr>
        <p:txBody>
          <a:bodyPr>
            <a:normAutofit fontScale="90000"/>
          </a:bodyPr>
          <a:lstStyle/>
          <a:p>
            <a:r>
              <a:rPr lang="es-ES" sz="3600" dirty="0"/>
              <a:t>Asia.-la vuelta al mundo en 885 jardines</a:t>
            </a:r>
            <a:br>
              <a:rPr lang="es-ES" sz="3600" dirty="0"/>
            </a:br>
            <a:r>
              <a:rPr lang="es-ES" sz="3600" dirty="0"/>
              <a:t>Singapur</a:t>
            </a:r>
            <a:r>
              <a:rPr lang="es-ES" dirty="0"/>
              <a:t>.-the garden city.-Punggol park.-East  Coast Singapur.-parques de Singapur</a:t>
            </a:r>
          </a:p>
        </p:txBody>
      </p:sp>
      <p:sp>
        <p:nvSpPr>
          <p:cNvPr id="3" name="2 Subtítulo"/>
          <p:cNvSpPr>
            <a:spLocks noGrp="1"/>
          </p:cNvSpPr>
          <p:nvPr>
            <p:ph type="subTitle" idx="1"/>
          </p:nvPr>
        </p:nvSpPr>
        <p:spPr>
          <a:xfrm>
            <a:off x="2286000" y="5003322"/>
            <a:ext cx="4662264" cy="1371600"/>
          </a:xfrm>
        </p:spPr>
        <p:txBody>
          <a:bodyPr/>
          <a:lstStyle/>
          <a:p>
            <a:r>
              <a:rPr lang="es-ES" dirty="0"/>
              <a:t>Selección de textos y fotografias por</a:t>
            </a:r>
          </a:p>
          <a:p>
            <a:r>
              <a:rPr lang="es-ES" sz="2800" dirty="0"/>
              <a:t>JOSE ELIAS BONELLS</a:t>
            </a:r>
          </a:p>
        </p:txBody>
      </p:sp>
    </p:spTree>
    <p:extLst>
      <p:ext uri="{BB962C8B-B14F-4D97-AF65-F5344CB8AC3E}">
        <p14:creationId xmlns:p14="http://schemas.microsoft.com/office/powerpoint/2010/main" val="6963874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Singapur.-The Garden City</a:t>
            </a:r>
          </a:p>
        </p:txBody>
      </p:sp>
      <p:sp>
        <p:nvSpPr>
          <p:cNvPr id="3" name="2 Marcador de contenido"/>
          <p:cNvSpPr>
            <a:spLocks noGrp="1"/>
          </p:cNvSpPr>
          <p:nvPr>
            <p:ph sz="quarter" idx="1"/>
          </p:nvPr>
        </p:nvSpPr>
        <p:spPr/>
        <p:txBody>
          <a:bodyPr/>
          <a:lstStyle/>
          <a:p>
            <a:r>
              <a:rPr lang="es-ES" dirty="0"/>
              <a:t>El ex primer ministro Lee y su visión de Garden City en Singapur: </a:t>
            </a:r>
          </a:p>
          <a:p>
            <a:r>
              <a:rPr lang="es-ES" dirty="0"/>
              <a:t>The Garden City fue una idea original del ex primer ministro, Lee Kuan Yew, hoy Ministro Principal (SM).</a:t>
            </a:r>
          </a:p>
          <a:p>
            <a:r>
              <a:rPr lang="es-ES" dirty="0"/>
              <a:t> La ciudad verde de Singapur de hoy es el resultado de una política deliberada de 30 años que, según el SM, requiere "voluntad política y un esfuerzo sostenido".</a:t>
            </a:r>
          </a:p>
          <a:p>
            <a:endParaRPr lang="es-ES" dirty="0"/>
          </a:p>
        </p:txBody>
      </p:sp>
    </p:spTree>
    <p:extLst>
      <p:ext uri="{BB962C8B-B14F-4D97-AF65-F5344CB8AC3E}">
        <p14:creationId xmlns:p14="http://schemas.microsoft.com/office/powerpoint/2010/main" val="3634150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92696"/>
            <a:ext cx="7467600" cy="5781256"/>
          </a:xfrm>
        </p:spPr>
        <p:txBody>
          <a:bodyPr/>
          <a:lstStyle/>
          <a:p>
            <a:r>
              <a:rPr lang="es-ES" dirty="0"/>
              <a:t>Hay dos razones principales para la pasión del SM para los jardines:</a:t>
            </a:r>
          </a:p>
          <a:p>
            <a:r>
              <a:rPr lang="es-ES" dirty="0"/>
              <a:t>Para atraer a los inversores: los árboles y los jardines eran una forma sutil de los inversores potenciales convincentes en los primeros años cruciales que Singapur era un lugar eficiente y eficaz. </a:t>
            </a:r>
          </a:p>
          <a:p>
            <a:r>
              <a:rPr lang="es-ES" dirty="0"/>
              <a:t>Para suavizar la dureza de la vida: un paisaje urbano deteriorado, una jungla de cemento destruye el espíritu humano, necesitamos el verdor de la naturaleza para levantar el ánimo. </a:t>
            </a:r>
          </a:p>
        </p:txBody>
      </p:sp>
    </p:spTree>
    <p:extLst>
      <p:ext uri="{BB962C8B-B14F-4D97-AF65-F5344CB8AC3E}">
        <p14:creationId xmlns:p14="http://schemas.microsoft.com/office/powerpoint/2010/main" val="15416854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Jardín de la ciudad era un concepto de desarrollo sostenible: </a:t>
            </a:r>
          </a:p>
          <a:p>
            <a:r>
              <a:rPr lang="es-ES" dirty="0"/>
              <a:t>El enfoque de 1968 "Ciudad Jardín" fue la visión de la integración del medio ambiente con el desarrollo. Los epítetos "verde y limpio" para describir el "jardín" había elementos en el "Enfoque Garden 'con el desarrollo sostenible. </a:t>
            </a:r>
          </a:p>
          <a:p>
            <a:r>
              <a:rPr lang="es-ES" dirty="0"/>
              <a:t>Singapur ya estaba muy por delante en la concepción de" desarrollo sostenible "porque en ese momento el término no era conocido y sólo se le dio política legitimidad en el año 1987, en el Informe Brundtland.</a:t>
            </a:r>
          </a:p>
        </p:txBody>
      </p:sp>
    </p:spTree>
    <p:extLst>
      <p:ext uri="{BB962C8B-B14F-4D97-AF65-F5344CB8AC3E}">
        <p14:creationId xmlns:p14="http://schemas.microsoft.com/office/powerpoint/2010/main" val="9459471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1052736"/>
            <a:ext cx="7467600" cy="5421216"/>
          </a:xfrm>
        </p:spPr>
        <p:txBody>
          <a:bodyPr/>
          <a:lstStyle/>
          <a:p>
            <a:r>
              <a:rPr lang="es-ES" dirty="0"/>
              <a:t>Las políticas y los planes posteriores a la visión: Posteriormente, se desarrollaron estrategias en el marco del Plan Verde de Singapur (1992) y se establecieron seis grupos de trabajo que desarrollaron las estrategias para el Plan.</a:t>
            </a:r>
          </a:p>
          <a:p>
            <a:r>
              <a:rPr lang="es-ES" dirty="0"/>
              <a:t> Los seis grupos fueron en las áreas de educación ambiental, tecnología ambiental, la conservación de los recursos, las tecnologías limpias, el ruido ambiental y la conservación de la naturaleza . </a:t>
            </a:r>
          </a:p>
          <a:p>
            <a:r>
              <a:rPr lang="es-ES" dirty="0"/>
              <a:t>( El Plan Verde Singapur - Programas de Acción, 1993).</a:t>
            </a:r>
          </a:p>
        </p:txBody>
      </p:sp>
    </p:spTree>
    <p:extLst>
      <p:ext uri="{BB962C8B-B14F-4D97-AF65-F5344CB8AC3E}">
        <p14:creationId xmlns:p14="http://schemas.microsoft.com/office/powerpoint/2010/main" val="2005572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En dirección a ser un modelo de ciudad verde: Singapur no se contenta sólo para ser sólo una ciudad jardín - ella quiere enderezarse como un "Modelo de Ciudad Verde" en el año 2000, por lo que va el título del Plan Verde – </a:t>
            </a:r>
          </a:p>
          <a:p>
            <a:r>
              <a:rPr lang="es-ES" dirty="0"/>
              <a:t>Hacia un modelo Green City - Una ciudad tropical de Excelencia.</a:t>
            </a:r>
          </a:p>
          <a:p>
            <a:r>
              <a:rPr lang="es-ES" dirty="0"/>
              <a:t>Hay muchos factores que contribuyen al éxito de una ciudad jardín. </a:t>
            </a:r>
          </a:p>
          <a:p>
            <a:r>
              <a:rPr lang="es-ES" dirty="0"/>
              <a:t>En primer lugar, el líder, el Sr. Lee Kuan Yew, realmente ha puesto gran esfuerzo en hacer el concepto real. </a:t>
            </a:r>
          </a:p>
          <a:p>
            <a:r>
              <a:rPr lang="es-ES" dirty="0"/>
              <a:t>En segundo lugar, el gobierno de Singapur siempre ha sido conocido por su estricta aplicación de los reglamentos.</a:t>
            </a:r>
          </a:p>
        </p:txBody>
      </p:sp>
    </p:spTree>
    <p:extLst>
      <p:ext uri="{BB962C8B-B14F-4D97-AF65-F5344CB8AC3E}">
        <p14:creationId xmlns:p14="http://schemas.microsoft.com/office/powerpoint/2010/main" val="30314178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20688"/>
            <a:ext cx="7467600" cy="5853264"/>
          </a:xfrm>
        </p:spPr>
        <p:txBody>
          <a:bodyPr/>
          <a:lstStyle/>
          <a:p>
            <a:r>
              <a:rPr lang="es-ES" dirty="0"/>
              <a:t>En tercer lugar, el tamaño del país hace posible la tarea. </a:t>
            </a:r>
          </a:p>
          <a:p>
            <a:r>
              <a:rPr lang="es-ES" dirty="0"/>
              <a:t>Decorar un jardín pequeño es más fácil y más barato que un gran jardín.</a:t>
            </a:r>
          </a:p>
          <a:p>
            <a:r>
              <a:rPr lang="es-ES" dirty="0"/>
              <a:t> Finalmente, dado que el país no una carga o prioridad al igual que otros países de la región para mejorar la condición socio-económica del país, el presupuesto suficiente se podría asignar al proyecto.</a:t>
            </a:r>
          </a:p>
          <a:p>
            <a:r>
              <a:rPr lang="es-ES" dirty="0"/>
              <a:t> El éxito del concepto de ciudad jardín funciona bien con Singapur, pero tal vez no para otros países, porque las circunstancias de apoyo son muy específicas del país.</a:t>
            </a:r>
          </a:p>
        </p:txBody>
      </p:sp>
    </p:spTree>
    <p:extLst>
      <p:ext uri="{BB962C8B-B14F-4D97-AF65-F5344CB8AC3E}">
        <p14:creationId xmlns:p14="http://schemas.microsoft.com/office/powerpoint/2010/main" val="1470218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rotWithShape="1">
          <a:blip r:embed="rId3">
            <a:extLst>
              <a:ext uri="{28A0092B-C50C-407E-A947-70E740481C1C}">
                <a14:useLocalDpi xmlns:a14="http://schemas.microsoft.com/office/drawing/2010/main" val="0"/>
              </a:ext>
            </a:extLst>
          </a:blip>
          <a:srcRect b="10314"/>
          <a:stretch/>
        </p:blipFill>
        <p:spPr>
          <a:xfrm>
            <a:off x="0" y="-99392"/>
            <a:ext cx="9144000" cy="6957392"/>
          </a:xfrm>
          <a:prstGeom prst="rect">
            <a:avLst/>
          </a:prstGeom>
        </p:spPr>
      </p:pic>
    </p:spTree>
    <p:extLst>
      <p:ext uri="{BB962C8B-B14F-4D97-AF65-F5344CB8AC3E}">
        <p14:creationId xmlns:p14="http://schemas.microsoft.com/office/powerpoint/2010/main" val="20655388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8236969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843336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0528" y="-99392"/>
            <a:ext cx="9324528" cy="6957392"/>
          </a:xfrm>
          <a:prstGeom prst="rect">
            <a:avLst/>
          </a:prstGeom>
        </p:spPr>
      </p:pic>
    </p:spTree>
    <p:extLst>
      <p:ext uri="{BB962C8B-B14F-4D97-AF65-F5344CB8AC3E}">
        <p14:creationId xmlns:p14="http://schemas.microsoft.com/office/powerpoint/2010/main" val="28744943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31964101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702148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2162"/>
          <a:stretch/>
        </p:blipFill>
        <p:spPr>
          <a:xfrm>
            <a:off x="0" y="0"/>
            <a:ext cx="9144000" cy="6858000"/>
          </a:xfrm>
          <a:prstGeom prst="rect">
            <a:avLst/>
          </a:prstGeom>
        </p:spPr>
      </p:pic>
    </p:spTree>
    <p:extLst>
      <p:ext uri="{BB962C8B-B14F-4D97-AF65-F5344CB8AC3E}">
        <p14:creationId xmlns:p14="http://schemas.microsoft.com/office/powerpoint/2010/main" val="11777786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195836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286922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810282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151348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24" y="0"/>
            <a:ext cx="9134475" cy="6934199"/>
          </a:xfrm>
          <a:prstGeom prst="rect">
            <a:avLst/>
          </a:prstGeom>
        </p:spPr>
      </p:pic>
    </p:spTree>
    <p:extLst>
      <p:ext uri="{BB962C8B-B14F-4D97-AF65-F5344CB8AC3E}">
        <p14:creationId xmlns:p14="http://schemas.microsoft.com/office/powerpoint/2010/main" val="7868387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41419109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7778"/>
          <a:stretch/>
        </p:blipFill>
        <p:spPr>
          <a:xfrm>
            <a:off x="0" y="0"/>
            <a:ext cx="9144000" cy="6858000"/>
          </a:xfrm>
          <a:prstGeom prst="rect">
            <a:avLst/>
          </a:prstGeom>
        </p:spPr>
      </p:pic>
    </p:spTree>
    <p:extLst>
      <p:ext uri="{BB962C8B-B14F-4D97-AF65-F5344CB8AC3E}">
        <p14:creationId xmlns:p14="http://schemas.microsoft.com/office/powerpoint/2010/main" val="377609392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9399"/>
          <a:stretch/>
        </p:blipFill>
        <p:spPr>
          <a:xfrm>
            <a:off x="0" y="0"/>
            <a:ext cx="9144000" cy="6957392"/>
          </a:xfrm>
          <a:prstGeom prst="rect">
            <a:avLst/>
          </a:prstGeom>
        </p:spPr>
      </p:pic>
    </p:spTree>
    <p:extLst>
      <p:ext uri="{BB962C8B-B14F-4D97-AF65-F5344CB8AC3E}">
        <p14:creationId xmlns:p14="http://schemas.microsoft.com/office/powerpoint/2010/main" val="35051391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3591740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0568762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3598247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b="7556"/>
          <a:stretch/>
        </p:blipFill>
        <p:spPr>
          <a:xfrm>
            <a:off x="0" y="0"/>
            <a:ext cx="9144000" cy="6857999"/>
          </a:xfrm>
          <a:prstGeom prst="rect">
            <a:avLst/>
          </a:prstGeom>
        </p:spPr>
      </p:pic>
    </p:spTree>
    <p:extLst>
      <p:ext uri="{BB962C8B-B14F-4D97-AF65-F5344CB8AC3E}">
        <p14:creationId xmlns:p14="http://schemas.microsoft.com/office/powerpoint/2010/main" val="61820599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9333" r="1166"/>
          <a:stretch/>
        </p:blipFill>
        <p:spPr>
          <a:xfrm>
            <a:off x="0" y="0"/>
            <a:ext cx="9144000" cy="6858000"/>
          </a:xfrm>
          <a:prstGeom prst="rect">
            <a:avLst/>
          </a:prstGeom>
        </p:spPr>
      </p:pic>
    </p:spTree>
    <p:extLst>
      <p:ext uri="{BB962C8B-B14F-4D97-AF65-F5344CB8AC3E}">
        <p14:creationId xmlns:p14="http://schemas.microsoft.com/office/powerpoint/2010/main" val="119119445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171400"/>
            <a:ext cx="9252520" cy="7029400"/>
          </a:xfrm>
          <a:prstGeom prst="rect">
            <a:avLst/>
          </a:prstGeom>
        </p:spPr>
      </p:pic>
    </p:spTree>
    <p:extLst>
      <p:ext uri="{BB962C8B-B14F-4D97-AF65-F5344CB8AC3E}">
        <p14:creationId xmlns:p14="http://schemas.microsoft.com/office/powerpoint/2010/main" val="22177859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b="6488"/>
          <a:stretch/>
        </p:blipFill>
        <p:spPr>
          <a:xfrm>
            <a:off x="-180528" y="0"/>
            <a:ext cx="9324528" cy="6857999"/>
          </a:xfrm>
          <a:prstGeom prst="rect">
            <a:avLst/>
          </a:prstGeom>
        </p:spPr>
      </p:pic>
    </p:spTree>
    <p:extLst>
      <p:ext uri="{BB962C8B-B14F-4D97-AF65-F5344CB8AC3E}">
        <p14:creationId xmlns:p14="http://schemas.microsoft.com/office/powerpoint/2010/main" val="306771476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9252520" cy="6957392"/>
          </a:xfrm>
          <a:prstGeom prst="rect">
            <a:avLst/>
          </a:prstGeom>
        </p:spPr>
      </p:pic>
    </p:spTree>
    <p:extLst>
      <p:ext uri="{BB962C8B-B14F-4D97-AF65-F5344CB8AC3E}">
        <p14:creationId xmlns:p14="http://schemas.microsoft.com/office/powerpoint/2010/main" val="101180041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9169789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7056784"/>
          </a:xfrm>
          <a:prstGeom prst="rect">
            <a:avLst/>
          </a:prstGeom>
        </p:spPr>
      </p:pic>
    </p:spTree>
    <p:extLst>
      <p:ext uri="{BB962C8B-B14F-4D97-AF65-F5344CB8AC3E}">
        <p14:creationId xmlns:p14="http://schemas.microsoft.com/office/powerpoint/2010/main" val="273284984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954" y="-171400"/>
            <a:ext cx="9123045" cy="7029400"/>
          </a:xfrm>
          <a:prstGeom prst="rect">
            <a:avLst/>
          </a:prstGeom>
        </p:spPr>
      </p:pic>
    </p:spTree>
    <p:extLst>
      <p:ext uri="{BB962C8B-B14F-4D97-AF65-F5344CB8AC3E}">
        <p14:creationId xmlns:p14="http://schemas.microsoft.com/office/powerpoint/2010/main" val="310489604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9400983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1508429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6889"/>
          <a:stretch/>
        </p:blipFill>
        <p:spPr>
          <a:xfrm>
            <a:off x="0" y="0"/>
            <a:ext cx="9144000" cy="6858000"/>
          </a:xfrm>
          <a:prstGeom prst="rect">
            <a:avLst/>
          </a:prstGeom>
        </p:spPr>
      </p:pic>
    </p:spTree>
    <p:extLst>
      <p:ext uri="{BB962C8B-B14F-4D97-AF65-F5344CB8AC3E}">
        <p14:creationId xmlns:p14="http://schemas.microsoft.com/office/powerpoint/2010/main" val="353244657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5871987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3262019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340452123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2445"/>
          <a:stretch/>
        </p:blipFill>
        <p:spPr>
          <a:xfrm>
            <a:off x="0" y="0"/>
            <a:ext cx="9144000" cy="6858000"/>
          </a:xfrm>
          <a:prstGeom prst="rect">
            <a:avLst/>
          </a:prstGeom>
        </p:spPr>
      </p:pic>
    </p:spTree>
    <p:extLst>
      <p:ext uri="{BB962C8B-B14F-4D97-AF65-F5344CB8AC3E}">
        <p14:creationId xmlns:p14="http://schemas.microsoft.com/office/powerpoint/2010/main" val="298123483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5981004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7203308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76056273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8124929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6433732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9173059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7514867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4039300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49816629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6840503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6953915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1"/>
          </a:xfrm>
          <a:prstGeom prst="rect">
            <a:avLst/>
          </a:prstGeom>
        </p:spPr>
      </p:pic>
    </p:spTree>
    <p:extLst>
      <p:ext uri="{BB962C8B-B14F-4D97-AF65-F5344CB8AC3E}">
        <p14:creationId xmlns:p14="http://schemas.microsoft.com/office/powerpoint/2010/main" val="304905402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r="-1792" b="20889"/>
          <a:stretch/>
        </p:blipFill>
        <p:spPr>
          <a:xfrm>
            <a:off x="0" y="0"/>
            <a:ext cx="9323512" cy="6858000"/>
          </a:xfrm>
          <a:prstGeom prst="rect">
            <a:avLst/>
          </a:prstGeom>
        </p:spPr>
      </p:pic>
    </p:spTree>
    <p:extLst>
      <p:ext uri="{BB962C8B-B14F-4D97-AF65-F5344CB8AC3E}">
        <p14:creationId xmlns:p14="http://schemas.microsoft.com/office/powerpoint/2010/main" val="159065793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1 Título"/>
          <p:cNvSpPr>
            <a:spLocks noGrp="1"/>
          </p:cNvSpPr>
          <p:nvPr>
            <p:ph type="title"/>
          </p:nvPr>
        </p:nvSpPr>
        <p:spPr>
          <a:xfrm>
            <a:off x="914400" y="274638"/>
            <a:ext cx="7772400" cy="1930400"/>
          </a:xfrm>
        </p:spPr>
        <p:txBody>
          <a:bodyPr/>
          <a:lstStyle/>
          <a:p>
            <a:r>
              <a:rPr lang="es-ES" altLang="es-ES" dirty="0"/>
              <a:t>Punggol Park</a:t>
            </a:r>
            <a:br>
              <a:rPr lang="es-ES" altLang="es-ES" dirty="0"/>
            </a:br>
            <a:endParaRPr lang="es-ES" altLang="es-ES" dirty="0"/>
          </a:p>
        </p:txBody>
      </p:sp>
      <p:sp>
        <p:nvSpPr>
          <p:cNvPr id="121859" name="2 Marcador de contenido"/>
          <p:cNvSpPr>
            <a:spLocks noGrp="1"/>
          </p:cNvSpPr>
          <p:nvPr>
            <p:ph sz="quarter" idx="1"/>
          </p:nvPr>
        </p:nvSpPr>
        <p:spPr>
          <a:xfrm>
            <a:off x="914400" y="1844675"/>
            <a:ext cx="6969968" cy="4175125"/>
          </a:xfrm>
        </p:spPr>
        <p:txBody>
          <a:bodyPr>
            <a:normAutofit fontScale="92500" lnSpcReduction="10000"/>
          </a:bodyPr>
          <a:lstStyle/>
          <a:p>
            <a:r>
              <a:rPr lang="es-ES" altLang="es-ES" sz="2400" dirty="0"/>
              <a:t>Punggol Park ( chino :</a:t>
            </a:r>
            <a:r>
              <a:rPr lang="ja-JP" altLang="es-ES" sz="2400" dirty="0">
                <a:cs typeface="HG創英ﾌﾟﾚｾﾞﾝｽEB"/>
              </a:rPr>
              <a:t>榜鹅公园</a:t>
            </a:r>
            <a:r>
              <a:rPr lang="es-ES" altLang="ja-JP" sz="2400" dirty="0">
                <a:cs typeface="HG創英ﾌﾟﾚｾﾞﾝｽEB"/>
              </a:rPr>
              <a:t>) </a:t>
            </a:r>
            <a:r>
              <a:rPr lang="es-ES" altLang="es-ES" sz="2400" dirty="0"/>
              <a:t>es un parque situado en Hougang , en la parte norte-oriental de Singapur . </a:t>
            </a:r>
          </a:p>
          <a:p>
            <a:r>
              <a:rPr lang="es-ES" altLang="es-ES" sz="2400" dirty="0"/>
              <a:t>El parque tiene 16 hectáreas de tamaño, con un lago de 5 hectáreas  . </a:t>
            </a:r>
          </a:p>
          <a:p>
            <a:r>
              <a:rPr lang="es-ES" altLang="es-ES" sz="2400" dirty="0"/>
              <a:t>Desarrollado con el tema "Familia Ocio" en mente, Punggol Park tiene muchas instalaciones para atender a los jóvenes y ancianos en la familia. </a:t>
            </a:r>
          </a:p>
          <a:p>
            <a:r>
              <a:rPr lang="es-ES" altLang="es-ES" sz="2400" dirty="0"/>
              <a:t>Hay la obra y de la aptitud equipamiento para la recreación activa, abierta de césped áreas para picnics o vuelo de cometas , una boscosa zona para pasear,….</a:t>
            </a:r>
            <a:endParaRPr lang="es-ES" altLang="es-ES" dirty="0"/>
          </a:p>
        </p:txBody>
      </p:sp>
    </p:spTree>
    <p:extLst>
      <p:ext uri="{BB962C8B-B14F-4D97-AF65-F5344CB8AC3E}">
        <p14:creationId xmlns:p14="http://schemas.microsoft.com/office/powerpoint/2010/main" val="36021868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2 Marcador de contenido"/>
          <p:cNvSpPr>
            <a:spLocks noGrp="1"/>
          </p:cNvSpPr>
          <p:nvPr>
            <p:ph sz="quarter" idx="1"/>
          </p:nvPr>
        </p:nvSpPr>
        <p:spPr>
          <a:xfrm>
            <a:off x="914400" y="620713"/>
            <a:ext cx="7041976" cy="5399087"/>
          </a:xfrm>
        </p:spPr>
        <p:txBody>
          <a:bodyPr>
            <a:normAutofit fontScale="92500"/>
          </a:bodyPr>
          <a:lstStyle/>
          <a:p>
            <a:r>
              <a:rPr lang="es-ES" altLang="es-ES" dirty="0"/>
              <a:t> Hay la obra y de la aptitud equipamiento para la recreación activa, abierta de césped áreas para picnics o vuelo de cometas , una boscosa zona para pasear ,una plaza de área para t'aichi , y un rincón de la comunidad para el descanso. Barbacoa pozos también están disponibles para todos tener barbacoas para celebraciones, reuniones, etc …</a:t>
            </a:r>
          </a:p>
          <a:p>
            <a:r>
              <a:rPr lang="es-ES" altLang="es-ES" dirty="0"/>
              <a:t>Hay un restaurante llamado Wild Oats Bar para cenar. Otras actividades como el patinaje en línea y Taiqi también están disponibles. Actividades de deportes acuáticos como el dragón-canotaje, kayak, esquí acuático, el yate de control remoto, motonáutica y la navegación puede ser disfrutado por los jóvenes. </a:t>
            </a:r>
          </a:p>
        </p:txBody>
      </p:sp>
    </p:spTree>
    <p:extLst>
      <p:ext uri="{BB962C8B-B14F-4D97-AF65-F5344CB8AC3E}">
        <p14:creationId xmlns:p14="http://schemas.microsoft.com/office/powerpoint/2010/main" val="200148958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2 Marcador de contenido"/>
          <p:cNvSpPr>
            <a:spLocks noGrp="1"/>
          </p:cNvSpPr>
          <p:nvPr>
            <p:ph sz="quarter" idx="1"/>
          </p:nvPr>
        </p:nvSpPr>
        <p:spPr>
          <a:xfrm>
            <a:off x="914400" y="765175"/>
            <a:ext cx="6753944" cy="5254625"/>
          </a:xfrm>
        </p:spPr>
        <p:txBody>
          <a:bodyPr/>
          <a:lstStyle/>
          <a:p>
            <a:r>
              <a:rPr lang="es-ES" altLang="es-ES" dirty="0"/>
              <a:t>Muchos niños juegan con luces de bengala y llevan linternas durante el Festival de los Faroles. </a:t>
            </a:r>
          </a:p>
          <a:p>
            <a:r>
              <a:rPr lang="es-ES" altLang="es-ES" dirty="0"/>
              <a:t>El parque cuenta con dos zonas distintas: la "Zona Sur Activo", donde se proporcionan las características de las actividades principales, y la densamente boscosa de la zona en el norte del lago que forma la "Zona pasiva". </a:t>
            </a:r>
          </a:p>
          <a:p>
            <a:endParaRPr lang="es-ES" altLang="es-ES" dirty="0"/>
          </a:p>
          <a:p>
            <a:endParaRPr lang="es-ES" altLang="es-ES" dirty="0"/>
          </a:p>
        </p:txBody>
      </p:sp>
    </p:spTree>
    <p:extLst>
      <p:ext uri="{BB962C8B-B14F-4D97-AF65-F5344CB8AC3E}">
        <p14:creationId xmlns:p14="http://schemas.microsoft.com/office/powerpoint/2010/main" val="130242265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0" name="1 Imagen" descr="Singapore.-Punggol_Park,_Nov_0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7665555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1 Imagen" descr="Singapore.-Punggol_Park_3,_Nov_0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40925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1 Imagen" descr="Singapore.-Punggol_Park_4,_Nov_0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3955050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1 Imagen" descr="Singapore.-Punggol_Park_6,_Nov_0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5930670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6" name="1 Imagen" descr="Singapore.-Puggol Park.-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6392172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1 Imagen" descr="Singapore.-Puggol Park.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0645458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074" name="1 Imagen" descr="Singapore.-Punggol_Park_8,_Nov_0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3120037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098" name="1 Imagen" descr="Singapore.-Punggol_Park_9,_Nov_0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8007480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22" name="1 Imagen" descr="Singapore.-Rock-outcrop.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1482628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6" name="2 Imagen" descr="Chopin_at_Singapore_Botanical_Gard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8033695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5170" name="1 Imagen" descr="Singapore.-nelson-mandela-orchidjpg.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46434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5171" name="2 Imagen" descr="Singapore Botanic.-swan-lak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4608585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1 Título"/>
          <p:cNvSpPr>
            <a:spLocks noGrp="1"/>
          </p:cNvSpPr>
          <p:nvPr>
            <p:ph type="title"/>
          </p:nvPr>
        </p:nvSpPr>
        <p:spPr/>
        <p:txBody>
          <a:bodyPr/>
          <a:lstStyle/>
          <a:p>
            <a:r>
              <a:rPr lang="es-ES" altLang="es-ES" dirty="0"/>
              <a:t>East  Coast Singapur</a:t>
            </a:r>
          </a:p>
        </p:txBody>
      </p:sp>
      <p:sp>
        <p:nvSpPr>
          <p:cNvPr id="136195" name="2 Marcador de contenido"/>
          <p:cNvSpPr>
            <a:spLocks noGrp="1"/>
          </p:cNvSpPr>
          <p:nvPr>
            <p:ph sz="quarter" idx="1"/>
          </p:nvPr>
        </p:nvSpPr>
        <p:spPr/>
        <p:txBody>
          <a:bodyPr/>
          <a:lstStyle/>
          <a:p>
            <a:r>
              <a:rPr lang="es-ES" altLang="es-ES" sz="2400" dirty="0"/>
              <a:t>El Parque de la Costa </a:t>
            </a:r>
            <a:r>
              <a:rPr lang="es-ES" altLang="es-ES" dirty="0"/>
              <a:t>Este</a:t>
            </a:r>
            <a:r>
              <a:rPr lang="ta-IN" altLang="es-ES" sz="2400" dirty="0"/>
              <a:t> </a:t>
            </a:r>
            <a:r>
              <a:rPr lang="es-ES" altLang="es-ES" sz="2400" dirty="0"/>
              <a:t>es una playa del parque se encuentra en la costa sureste de Singapur . </a:t>
            </a:r>
          </a:p>
          <a:p>
            <a:r>
              <a:rPr lang="es-ES" altLang="es-ES" sz="2400" dirty="0"/>
              <a:t>Fue inaugurado en la década de 1970, cuando el gobierno completó la recuperación de la tierra frente a la costa en Katong que se extiende desde Changi a Tanjong Rhu . </a:t>
            </a:r>
          </a:p>
          <a:p>
            <a:r>
              <a:rPr lang="es-ES" altLang="es-ES" sz="2400" dirty="0"/>
              <a:t>También sirve varias comunidades vecinales clave como Tanjong Rhu, Marine Parade, Bedok y Tampines. </a:t>
            </a:r>
          </a:p>
        </p:txBody>
      </p:sp>
    </p:spTree>
    <p:extLst>
      <p:ext uri="{BB962C8B-B14F-4D97-AF65-F5344CB8AC3E}">
        <p14:creationId xmlns:p14="http://schemas.microsoft.com/office/powerpoint/2010/main" val="248129280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2 Marcador de contenido"/>
          <p:cNvSpPr>
            <a:spLocks noGrp="1"/>
          </p:cNvSpPr>
          <p:nvPr>
            <p:ph sz="quarter" idx="1"/>
          </p:nvPr>
        </p:nvSpPr>
        <p:spPr>
          <a:xfrm>
            <a:off x="914400" y="476250"/>
            <a:ext cx="7041976" cy="5543550"/>
          </a:xfrm>
        </p:spPr>
        <p:txBody>
          <a:bodyPr>
            <a:normAutofit lnSpcReduction="10000"/>
          </a:bodyPr>
          <a:lstStyle/>
          <a:p>
            <a:r>
              <a:rPr lang="es-ES" altLang="es-ES" sz="2400" dirty="0"/>
              <a:t>Con 185 hectáreas East Coast Park es el parque más grande de Singapur, y está construido enteramente en terrenos ganados al mar con una  playa , donde la natación es posible. </a:t>
            </a:r>
          </a:p>
          <a:p>
            <a:r>
              <a:rPr lang="es-ES" altLang="es-ES" sz="2400" dirty="0"/>
              <a:t>La playa está protegida por espigones , sin otros elementos naturales. </a:t>
            </a:r>
          </a:p>
          <a:p>
            <a:r>
              <a:rPr lang="es-ES" altLang="es-ES" sz="2400" dirty="0"/>
              <a:t>El parque es fácilmente accesible en East Coast Park Service Road con numerosas salidas a lo largo de la ruta verde de la Costa Este .</a:t>
            </a:r>
          </a:p>
          <a:p>
            <a:r>
              <a:rPr lang="es-ES" altLang="es-ES" sz="2400" dirty="0"/>
              <a:t> El lugar cuenta con un amplio aparcamiento  cerca del parque. El parque también es accesible a través de transporte público en la forma de servicios de autobús</a:t>
            </a:r>
            <a:r>
              <a:rPr lang="es-ES" altLang="es-ES" dirty="0"/>
              <a:t>.</a:t>
            </a:r>
          </a:p>
        </p:txBody>
      </p:sp>
    </p:spTree>
    <p:extLst>
      <p:ext uri="{BB962C8B-B14F-4D97-AF65-F5344CB8AC3E}">
        <p14:creationId xmlns:p14="http://schemas.microsoft.com/office/powerpoint/2010/main" val="1174207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2 Marcador de contenido"/>
          <p:cNvSpPr>
            <a:spLocks noGrp="1"/>
          </p:cNvSpPr>
          <p:nvPr>
            <p:ph sz="quarter" idx="1"/>
          </p:nvPr>
        </p:nvSpPr>
        <p:spPr>
          <a:xfrm>
            <a:off x="914400" y="620713"/>
            <a:ext cx="6969968" cy="5399087"/>
          </a:xfrm>
        </p:spPr>
        <p:txBody>
          <a:bodyPr>
            <a:normAutofit/>
          </a:bodyPr>
          <a:lstStyle/>
          <a:p>
            <a:r>
              <a:rPr lang="es-ES" altLang="es-ES" sz="2400" dirty="0"/>
              <a:t>El parque es un lugar popular para las familias y amigos para relajarse y disfrutar de sí mismos. </a:t>
            </a:r>
          </a:p>
          <a:p>
            <a:r>
              <a:rPr lang="es-ES" altLang="es-ES" sz="2400" dirty="0"/>
              <a:t>El parque cuenta con asadores , lugares de ocio, chalets , alimentos y bebidas, y las instalaciones para actividades deportivas.</a:t>
            </a:r>
          </a:p>
          <a:p>
            <a:r>
              <a:rPr lang="es-ES" altLang="es-ES" sz="2400" dirty="0"/>
              <a:t> Un carril bici y de patinaje en línea cuya vía discurre por el perímetro del parque, que mide más de 15 km.</a:t>
            </a:r>
          </a:p>
          <a:p>
            <a:r>
              <a:rPr lang="es-ES" altLang="es-ES" sz="2400" dirty="0"/>
              <a:t>En noviembre de 2005, la Junta Nacional de Parques (NParks) anunció que Costa Este Parque se puede ver muchas nuevas mejoras a su acceso </a:t>
            </a:r>
            <a:r>
              <a:rPr lang="es-ES" altLang="es-ES" dirty="0"/>
              <a:t>.</a:t>
            </a:r>
            <a:r>
              <a:rPr lang="es-ES" altLang="es-ES" sz="2400" dirty="0"/>
              <a:t> </a:t>
            </a:r>
          </a:p>
        </p:txBody>
      </p:sp>
    </p:spTree>
    <p:extLst>
      <p:ext uri="{BB962C8B-B14F-4D97-AF65-F5344CB8AC3E}">
        <p14:creationId xmlns:p14="http://schemas.microsoft.com/office/powerpoint/2010/main" val="374105677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2 Marcador de contenido"/>
          <p:cNvSpPr>
            <a:spLocks noGrp="1"/>
          </p:cNvSpPr>
          <p:nvPr>
            <p:ph sz="quarter" idx="1"/>
          </p:nvPr>
        </p:nvSpPr>
        <p:spPr>
          <a:xfrm>
            <a:off x="914400" y="549275"/>
            <a:ext cx="7041976" cy="5470525"/>
          </a:xfrm>
        </p:spPr>
        <p:txBody>
          <a:bodyPr/>
          <a:lstStyle/>
          <a:p>
            <a:endParaRPr lang="es-ES" altLang="es-ES" dirty="0"/>
          </a:p>
          <a:p>
            <a:r>
              <a:rPr lang="es-ES" altLang="es-ES" dirty="0"/>
              <a:t>Las propuestas contenidas en el plan de concepto que mejoraría la accesibilidad y la conectividad dentro del parque incluyen los siguientes: </a:t>
            </a:r>
          </a:p>
          <a:p>
            <a:r>
              <a:rPr lang="es-ES" altLang="es-ES" dirty="0"/>
              <a:t>1. Desarrollo de un Peatones Garden de Enlace </a:t>
            </a:r>
          </a:p>
          <a:p>
            <a:r>
              <a:rPr lang="es-ES" altLang="es-ES" dirty="0"/>
              <a:t>2. Mejora de las entradas de los pasos inferiores existentes .</a:t>
            </a:r>
          </a:p>
          <a:p>
            <a:r>
              <a:rPr lang="es-ES" altLang="es-ES" dirty="0"/>
              <a:t>3. Conversión de los aparcamientos existentes en aparcamientos berma.</a:t>
            </a:r>
          </a:p>
          <a:p>
            <a:r>
              <a:rPr lang="es-ES" altLang="es-ES" dirty="0"/>
              <a:t>4. La introducción de un sistema de movilidad People Mover dentro del parque .</a:t>
            </a:r>
          </a:p>
          <a:p>
            <a:endParaRPr lang="es-ES" altLang="es-ES" dirty="0"/>
          </a:p>
        </p:txBody>
      </p:sp>
    </p:spTree>
    <p:extLst>
      <p:ext uri="{BB962C8B-B14F-4D97-AF65-F5344CB8AC3E}">
        <p14:creationId xmlns:p14="http://schemas.microsoft.com/office/powerpoint/2010/main" val="211998653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2 Marcador de contenido"/>
          <p:cNvSpPr>
            <a:spLocks noGrp="1"/>
          </p:cNvSpPr>
          <p:nvPr>
            <p:ph sz="quarter" idx="1"/>
          </p:nvPr>
        </p:nvSpPr>
        <p:spPr>
          <a:xfrm>
            <a:off x="914400" y="620713"/>
            <a:ext cx="7041976" cy="5399087"/>
          </a:xfrm>
        </p:spPr>
        <p:txBody>
          <a:bodyPr>
            <a:normAutofit lnSpcReduction="10000"/>
          </a:bodyPr>
          <a:lstStyle/>
          <a:p>
            <a:r>
              <a:rPr lang="es-ES" altLang="es-ES" sz="2400" dirty="0"/>
              <a:t>También hay planes para desarrollar un jardín para atender a las necesidades de todos los grupos de edad para la recreación y un centro de visitantes que serviría como una ventanilla de información y centro de servicio para los usuarios del parque.</a:t>
            </a:r>
          </a:p>
          <a:p>
            <a:r>
              <a:rPr lang="es-ES" altLang="es-ES" sz="2400" dirty="0"/>
              <a:t> En el marco del plan de concepto, el parque ofrecerá más actividades recreativas y servicios de estilo de vida para los deportes al aire libre, juegos, ocio, y puntos de venta de alimentos y bebidas. </a:t>
            </a:r>
          </a:p>
          <a:p>
            <a:r>
              <a:rPr lang="es-ES" altLang="es-ES" sz="2400" dirty="0"/>
              <a:t>Se propuso que los eventos de fin de semana y festivos del mercado de pulgas actividades se organizarán para inyectar vitalidad en el parque. </a:t>
            </a:r>
          </a:p>
          <a:p>
            <a:endParaRPr lang="es-ES" altLang="es-ES" dirty="0"/>
          </a:p>
        </p:txBody>
      </p:sp>
    </p:spTree>
    <p:extLst>
      <p:ext uri="{BB962C8B-B14F-4D97-AF65-F5344CB8AC3E}">
        <p14:creationId xmlns:p14="http://schemas.microsoft.com/office/powerpoint/2010/main" val="274768705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1314" name="Picture 2" descr="Archivo: East Coast Park Panorama, Mar 06.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88913"/>
            <a:ext cx="9144000" cy="467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1315" name="Picture 4" descr="Archivo: Panaromic vista del East Coast Park Coast.jpg">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7950" y="5013325"/>
            <a:ext cx="9036050" cy="165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5339751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2338" name="Picture 2" descr="Archivo: Salida del sol en East Coast Park, Singapore.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7950" y="0"/>
            <a:ext cx="9251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3725058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62" name="Picture 2" descr="Archivo: EastCoastSeafoodCentre-Singapur-200707.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0975"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5004575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4386" name="Picture 2" descr="Archivo: Marine Cove, Mar 06.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8793944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5410" name="Picture 2" descr="Archivo: Vista de Bedok Jetty de la costa Este park.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2719862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6434" name="Picture 2" descr="Archivo: East Coast Park 3, Mar 06.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0077551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7458" name="1 Imagen" descr="Singapore.-East Coasr Park.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7056796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8482" name="1 Imagen" descr="Singapore.-East Coast.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0193467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9506" name="1 Imagen" descr="Singapore.-East Coast `Ppark.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7263042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0530" name="2 Imagen" descr="Singapore.-paseo en bici por East Coast Park.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6306445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1554" name="1 Imagen" descr="Singapore East Coast Park.-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9718952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2578" name="2 Imagen" descr="Singapore.-Bedok Town Park.-x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3160448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02" name="1 Imagen" descr="Singapore.-Bedok_Town_Park_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2525900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1 Título"/>
          <p:cNvSpPr>
            <a:spLocks noGrp="1"/>
          </p:cNvSpPr>
          <p:nvPr>
            <p:ph type="title"/>
          </p:nvPr>
        </p:nvSpPr>
        <p:spPr/>
        <p:txBody>
          <a:bodyPr/>
          <a:lstStyle/>
          <a:p>
            <a:r>
              <a:rPr lang="es-ES" altLang="es-ES" dirty="0"/>
              <a:t>Varios parques de Singapur</a:t>
            </a:r>
          </a:p>
        </p:txBody>
      </p:sp>
      <p:sp>
        <p:nvSpPr>
          <p:cNvPr id="154627" name="2 Marcador de contenido"/>
          <p:cNvSpPr>
            <a:spLocks noGrp="1"/>
          </p:cNvSpPr>
          <p:nvPr>
            <p:ph sz="quarter" idx="1"/>
          </p:nvPr>
        </p:nvSpPr>
        <p:spPr>
          <a:xfrm>
            <a:off x="900113" y="1484313"/>
            <a:ext cx="6768231" cy="4572000"/>
          </a:xfrm>
        </p:spPr>
        <p:txBody>
          <a:bodyPr>
            <a:normAutofit fontScale="92500"/>
          </a:bodyPr>
          <a:lstStyle/>
          <a:p>
            <a:r>
              <a:rPr lang="es-ES" altLang="es-ES" sz="2400" dirty="0"/>
              <a:t>Singapur está justificadamente conocida en todo el mundo como la "ciudad jardín", donde la mitad de la isla está cubierta de vegetación. Serpenteantes caminos bordeados de árboles intercalados con exuberantes parques y jardines crean un ambiente verde único que ha atraído elogios de todo el mundo.</a:t>
            </a:r>
          </a:p>
          <a:p>
            <a:r>
              <a:rPr lang="es-ES" altLang="es-ES" sz="2400" dirty="0"/>
              <a:t> Para crear un efecto de jardín, árboles frutales, flores y plantas aromáticas se plantan en parques, suburbios residenciales, escuelas y en los terrenos de instituciones tales como hospitales, comisarías y centros comunitarios</a:t>
            </a:r>
            <a:r>
              <a:rPr lang="es-ES" altLang="es-ES" dirty="0"/>
              <a:t>. </a:t>
            </a:r>
          </a:p>
          <a:p>
            <a:endParaRPr lang="es-ES" altLang="es-ES" dirty="0"/>
          </a:p>
          <a:p>
            <a:endParaRPr lang="es-ES" altLang="es-ES" dirty="0"/>
          </a:p>
        </p:txBody>
      </p:sp>
    </p:spTree>
    <p:extLst>
      <p:ext uri="{BB962C8B-B14F-4D97-AF65-F5344CB8AC3E}">
        <p14:creationId xmlns:p14="http://schemas.microsoft.com/office/powerpoint/2010/main" val="201921408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2 Marcador de contenido"/>
          <p:cNvSpPr>
            <a:spLocks noGrp="1"/>
          </p:cNvSpPr>
          <p:nvPr>
            <p:ph sz="quarter" idx="1"/>
          </p:nvPr>
        </p:nvSpPr>
        <p:spPr>
          <a:xfrm>
            <a:off x="914400" y="692150"/>
            <a:ext cx="6897960" cy="5327650"/>
          </a:xfrm>
        </p:spPr>
        <p:txBody>
          <a:bodyPr/>
          <a:lstStyle/>
          <a:p>
            <a:r>
              <a:rPr lang="es-ES" altLang="es-ES" dirty="0"/>
              <a:t>Hay parques ubicados en el paseo marítimo en torno a los embalses ya lo largo de la costa, así como jardines situados en el corazón de la ciudad y bastiones. </a:t>
            </a:r>
          </a:p>
          <a:p>
            <a:r>
              <a:rPr lang="es-ES" altLang="es-ES" dirty="0"/>
              <a:t>Con tantos lugares diferentes verdes alrededor de la isla, los parques y jardines bien cuidados-de Singapur son el destino perfecto para tomar un respiro de la vida de ritmo rápido de la vida en la ciudad. </a:t>
            </a:r>
          </a:p>
        </p:txBody>
      </p:sp>
    </p:spTree>
    <p:extLst>
      <p:ext uri="{BB962C8B-B14F-4D97-AF65-F5344CB8AC3E}">
        <p14:creationId xmlns:p14="http://schemas.microsoft.com/office/powerpoint/2010/main" val="132126475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6674" name="2 Imagen" descr="Singapore.-Choa Chu Kang.-x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1482811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7698" name="1 Imagen" descr="Singapore.-Garden City.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1339513" cy="8504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83520110"/>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8722" name="1 Imagen" descr="Singapore.-Garden City.-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96875" y="0"/>
            <a:ext cx="95408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869647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9746" name="1 Imagen" descr="Singapore.-Garden City.-x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79631024"/>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70" name="1 Imagen" descr="Singapore.-Garden City.-x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21989245"/>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1794" name="1 Imagen" descr="Singapore.-gdnwalk.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4330750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2818" name="1 Imagen" descr="Singapore.-Green City.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42274000"/>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42" name="1 Imagen" descr="Singapore.-Hortpark.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49704626"/>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4866" name="1 Imagen" descr="Singapore.-Hortpark.-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6587825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5890" name="1 Imagen" descr="Singapore.-Hortpark.-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29605990"/>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6914" name="1 Imagen" descr="sINGAPORE.-hORTPARK.-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2042073"/>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7938" name="1 Imagen" descr="Singapore.-Hortpark.-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3329233"/>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8962" name="1 Imagen" descr="Singapore.-Istana Park.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936163" cy="7451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88324789"/>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9986" name="1 Imagen" descr="Singapore.-Istana Park.-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91249367"/>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1010" name="1 Imagen" descr="Singapore.-Istana_Park_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24438316"/>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2034" name="1 Imagen" descr="Singapore.-Istana_Park_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32310715"/>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3058" name="1 Imagen" descr="Singapore.-Jardin-botanique-swan-lake1.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23416100"/>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082" name="1 Imagen" descr="Singapore.-Jurong Central Park.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22674804"/>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5106" name="1 Imagen" descr="Singapore.-Kent Ridge Park.-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78189823"/>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6130" name="1 Imagen" descr="Singapore.-Kent Riodge Park.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82382438"/>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7154" name="1 Imagen" descr="Sngapore.-Garden City.-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65910992"/>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8178" name="1 Imagen" descr="Singapur -botanischer Garten-4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1879263" cy="8910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6759912"/>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9202" name="1 Imagen" descr="Singapore-Jurong_Bird_Park-16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54076194"/>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0226" name="1 Imagen" descr="SingaporeBotanicGardens.-xd.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25417619"/>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22" name="1 Imagen" descr="Singapore.-x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88913"/>
            <a:ext cx="9144000" cy="6669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93274959"/>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2274" name="1 Imagen" descr="Singapore.-Tiong  Barhu.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99123488"/>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1250" name="1 Imagen" descr="Singapore.-Tiong Barhu Park.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79134891"/>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3298" name="1 Imagen" descr="Singapore.-SentosaIsland.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6284228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2_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64</TotalTime>
  <Words>1884</Words>
  <Application>Microsoft Office PowerPoint</Application>
  <PresentationFormat>Presentación en pantalla (4:3)</PresentationFormat>
  <Paragraphs>244</Paragraphs>
  <Slides>115</Slides>
  <Notes>92</Notes>
  <HiddenSlides>0</HiddenSlides>
  <MMClips>0</MMClips>
  <ScaleCrop>false</ScaleCrop>
  <HeadingPairs>
    <vt:vector size="6" baseType="variant">
      <vt:variant>
        <vt:lpstr>Fuentes usadas</vt:lpstr>
      </vt:variant>
      <vt:variant>
        <vt:i4>7</vt:i4>
      </vt:variant>
      <vt:variant>
        <vt:lpstr>Tema</vt:lpstr>
      </vt:variant>
      <vt:variant>
        <vt:i4>2</vt:i4>
      </vt:variant>
      <vt:variant>
        <vt:lpstr>Títulos de diapositiva</vt:lpstr>
      </vt:variant>
      <vt:variant>
        <vt:i4>115</vt:i4>
      </vt:variant>
    </vt:vector>
  </HeadingPairs>
  <TitlesOfParts>
    <vt:vector size="124" baseType="lpstr">
      <vt:lpstr>ＭＳ Ｐ明朝</vt:lpstr>
      <vt:lpstr>Calibri</vt:lpstr>
      <vt:lpstr>Century Schoolbook</vt:lpstr>
      <vt:lpstr>HG創英ﾌﾟﾚｾﾞﾝｽEB</vt:lpstr>
      <vt:lpstr>Latha</vt:lpstr>
      <vt:lpstr>Wingdings</vt:lpstr>
      <vt:lpstr>Wingdings 2</vt:lpstr>
      <vt:lpstr>Default Theme</vt:lpstr>
      <vt:lpstr>2_Default Theme</vt:lpstr>
      <vt:lpstr>Asia.-la vuelta al mundo en 885 jardines Singapur.-the garden city.-Punggol park.-East  Coast Singapur.-parques de Singapur</vt:lpstr>
      <vt:lpstr>Singapur.-The Garden City</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Punggol Park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East  Coast Singapur</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Varios parques de Singapur</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Asia.-la vuelta al mundo en 385 jardines.-</dc:title>
  <dc:creator>Josep</dc:creator>
  <cp:lastModifiedBy>Usuario</cp:lastModifiedBy>
  <cp:revision>9</cp:revision>
  <dcterms:created xsi:type="dcterms:W3CDTF">2014-02-10T06:44:31Z</dcterms:created>
  <dcterms:modified xsi:type="dcterms:W3CDTF">2018-03-02T10:49:20Z</dcterms:modified>
</cp:coreProperties>
</file>