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95"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2001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notesMaster" Target="notesMasters/notes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3D2B1CA-F3AC-4E81-BD5B-47D2EE92A7EE}" type="datetimeFigureOut">
              <a:rPr lang="es-ES" smtClean="0"/>
              <a:t>02/03/2018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F33D9BA-7C0E-4AF3-9B18-32E4B42D33E0}" type="slidenum">
              <a:rPr lang="es-ES" smtClean="0"/>
              <a:t>‹Nº›</a:t>
            </a:fld>
            <a:endParaRPr lang="es-ES" dirty="0"/>
          </a:p>
        </p:txBody>
      </p:sp>
    </p:spTree>
    <p:extLst>
      <p:ext uri="{BB962C8B-B14F-4D97-AF65-F5344CB8AC3E}">
        <p14:creationId xmlns:p14="http://schemas.microsoft.com/office/powerpoint/2010/main" val="19854249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D1C04DE-EA4B-450D-8DED-9F372CED09DA}" type="slidenum">
              <a:rPr lang="es-ES_tradnl" altLang="es-ES">
                <a:solidFill>
                  <a:prstClr val="black"/>
                </a:solidFill>
                <a:latin typeface="Arial" pitchFamily="34" charset="0"/>
              </a:rPr>
              <a:pPr eaLnBrk="1" hangingPunct="1"/>
              <a:t>4</a:t>
            </a:fld>
            <a:endParaRPr lang="es-ES_tradnl" altLang="es-ES" dirty="0">
              <a:solidFill>
                <a:prstClr val="black"/>
              </a:solidFill>
              <a:latin typeface="Arial" pitchFamily="34" charset="0"/>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 Tropical Garden.-Pattaya</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FCD937A-3F0B-4C7A-9FCE-BED3E5A8451F}" type="slidenum">
              <a:rPr lang="es-ES_tradnl" altLang="es-ES">
                <a:solidFill>
                  <a:prstClr val="black"/>
                </a:solidFill>
                <a:latin typeface="Arial" pitchFamily="34" charset="0"/>
              </a:rPr>
              <a:pPr eaLnBrk="1" hangingPunct="1"/>
              <a:t>5</a:t>
            </a:fld>
            <a:endParaRPr lang="es-ES_tradnl" altLang="es-ES" dirty="0">
              <a:solidFill>
                <a:prstClr val="black"/>
              </a:solidFill>
              <a:latin typeface="Arial" pitchFamily="34" charset="0"/>
            </a:endParaRPr>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070D2F7-FFF8-4EF4-93BB-7521AAA2C912}" type="slidenum">
              <a:rPr lang="es-ES_tradnl" altLang="es-ES">
                <a:solidFill>
                  <a:prstClr val="black"/>
                </a:solidFill>
                <a:latin typeface="Arial" pitchFamily="34" charset="0"/>
              </a:rPr>
              <a:pPr eaLnBrk="1" hangingPunct="1"/>
              <a:t>6</a:t>
            </a:fld>
            <a:endParaRPr lang="es-ES_tradnl" altLang="es-ES" dirty="0">
              <a:solidFill>
                <a:prstClr val="black"/>
              </a:solidFill>
              <a:latin typeface="Arial" pitchFamily="34" charset="0"/>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052EAAE-9637-4DFB-B029-01BEF4FE6B8F}" type="slidenum">
              <a:rPr lang="es-ES_tradnl" altLang="es-ES">
                <a:solidFill>
                  <a:prstClr val="black"/>
                </a:solidFill>
                <a:latin typeface="Arial" pitchFamily="34" charset="0"/>
              </a:rPr>
              <a:pPr eaLnBrk="1" hangingPunct="1"/>
              <a:t>7</a:t>
            </a:fld>
            <a:endParaRPr lang="es-ES_tradnl" altLang="es-ES" dirty="0">
              <a:solidFill>
                <a:prstClr val="black"/>
              </a:solidFill>
              <a:latin typeface="Arial" pitchFamily="34" charset="0"/>
            </a:endParaRPr>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4DF7F97-64DC-4ABF-80E8-6BB406B4FF8E}" type="slidenum">
              <a:rPr lang="es-ES_tradnl" altLang="es-ES">
                <a:solidFill>
                  <a:prstClr val="black"/>
                </a:solidFill>
                <a:latin typeface="Arial" pitchFamily="34" charset="0"/>
              </a:rPr>
              <a:pPr eaLnBrk="1" hangingPunct="1"/>
              <a:t>8</a:t>
            </a:fld>
            <a:endParaRPr lang="es-ES_tradnl" altLang="es-ES" dirty="0">
              <a:solidFill>
                <a:prstClr val="black"/>
              </a:solidFill>
              <a:latin typeface="Arial" pitchFamily="34" charset="0"/>
            </a:endParaRPr>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86BB95F-5BB2-4066-ACEE-7A252A284E19}" type="slidenum">
              <a:rPr lang="es-ES_tradnl" altLang="es-ES">
                <a:solidFill>
                  <a:prstClr val="black"/>
                </a:solidFill>
                <a:latin typeface="Arial" pitchFamily="34" charset="0"/>
              </a:rPr>
              <a:pPr eaLnBrk="1" hangingPunct="1"/>
              <a:t>9</a:t>
            </a:fld>
            <a:endParaRPr lang="es-ES_tradnl" altLang="es-ES" dirty="0">
              <a:solidFill>
                <a:prstClr val="black"/>
              </a:solidFill>
              <a:latin typeface="Arial" pitchFamily="34" charset="0"/>
            </a:endParaRPr>
          </a:p>
        </p:txBody>
      </p:sp>
      <p:sp>
        <p:nvSpPr>
          <p:cNvPr id="155651" name="Rectangle 2"/>
          <p:cNvSpPr>
            <a:spLocks noGrp="1" noRot="1" noChangeAspect="1" noChangeArrowheads="1" noTextEdit="1"/>
          </p:cNvSpPr>
          <p:nvPr>
            <p:ph type="sldImg"/>
          </p:nvPr>
        </p:nvSpPr>
        <p:spPr>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E5DEC27-CA40-4388-9202-5051970AA745}" type="slidenum">
              <a:rPr lang="es-ES_tradnl" altLang="es-ES">
                <a:solidFill>
                  <a:prstClr val="black"/>
                </a:solidFill>
                <a:latin typeface="Arial" pitchFamily="34" charset="0"/>
              </a:rPr>
              <a:pPr eaLnBrk="1" hangingPunct="1"/>
              <a:t>10</a:t>
            </a:fld>
            <a:endParaRPr lang="es-ES_tradnl" altLang="es-ES" dirty="0">
              <a:solidFill>
                <a:prstClr val="black"/>
              </a:solidFill>
              <a:latin typeface="Arial" pitchFamily="34" charset="0"/>
            </a:endParaRPr>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69848EF-390E-41F5-B936-793BB8CE3BEF}" type="slidenum">
              <a:rPr lang="es-ES_tradnl" altLang="es-ES">
                <a:solidFill>
                  <a:prstClr val="black"/>
                </a:solidFill>
                <a:latin typeface="Arial" pitchFamily="34" charset="0"/>
              </a:rPr>
              <a:pPr eaLnBrk="1" hangingPunct="1"/>
              <a:t>11</a:t>
            </a:fld>
            <a:endParaRPr lang="es-ES_tradnl" altLang="es-ES" dirty="0">
              <a:solidFill>
                <a:prstClr val="black"/>
              </a:solidFill>
              <a:latin typeface="Arial" pitchFamily="34" charset="0"/>
            </a:endParaRPr>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FC6D7AF-7240-40E3-8AC4-40C8D9865015}" type="slidenum">
              <a:rPr lang="es-ES_tradnl" altLang="es-ES">
                <a:solidFill>
                  <a:prstClr val="black"/>
                </a:solidFill>
                <a:latin typeface="Arial" pitchFamily="34" charset="0"/>
              </a:rPr>
              <a:pPr eaLnBrk="1" hangingPunct="1"/>
              <a:t>12</a:t>
            </a:fld>
            <a:endParaRPr lang="es-ES_tradnl" altLang="es-ES" dirty="0">
              <a:solidFill>
                <a:prstClr val="black"/>
              </a:solidFill>
              <a:latin typeface="Arial" pitchFamily="34" charset="0"/>
            </a:endParaRPr>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Nooch.-Celosias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0A11000-2FB6-4819-975F-F6EC0BC2EBEB}" type="slidenum">
              <a:rPr lang="es-ES_tradnl" altLang="es-ES">
                <a:solidFill>
                  <a:prstClr val="black"/>
                </a:solidFill>
                <a:latin typeface="Arial" pitchFamily="34" charset="0"/>
              </a:rPr>
              <a:pPr eaLnBrk="1" hangingPunct="1"/>
              <a:t>13</a:t>
            </a:fld>
            <a:endParaRPr lang="es-ES_tradnl" altLang="es-ES" dirty="0">
              <a:solidFill>
                <a:prstClr val="black"/>
              </a:solidFill>
              <a:latin typeface="Arial" pitchFamily="34" charset="0"/>
            </a:endParaRPr>
          </a:p>
        </p:txBody>
      </p:sp>
      <p:sp>
        <p:nvSpPr>
          <p:cNvPr id="159747" name="Rectangle 2"/>
          <p:cNvSpPr>
            <a:spLocks noGrp="1" noRot="1" noChangeAspect="1" noChangeArrowheads="1" noTextEdit="1"/>
          </p:cNvSpPr>
          <p:nvPr>
            <p:ph type="sldImg"/>
          </p:nvPr>
        </p:nvSpPr>
        <p:spPr>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5BF0CD3-B98C-4FBD-9FA2-D0B23E69F47C}" type="slidenum">
              <a:rPr lang="es-ES_tradnl" altLang="es-ES">
                <a:solidFill>
                  <a:prstClr val="black"/>
                </a:solidFill>
                <a:latin typeface="Arial" pitchFamily="34" charset="0"/>
              </a:rPr>
              <a:pPr eaLnBrk="1" hangingPunct="1"/>
              <a:t>14</a:t>
            </a:fld>
            <a:endParaRPr lang="es-ES_tradnl" altLang="es-ES" dirty="0">
              <a:solidFill>
                <a:prstClr val="black"/>
              </a:solidFill>
              <a:latin typeface="Arial" pitchFamily="34" charset="0"/>
            </a:endParaRPr>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34D5B8F-FA82-4D55-9E4C-BD459EC0F728}" type="slidenum">
              <a:rPr lang="es-ES_tradnl" altLang="es-ES">
                <a:solidFill>
                  <a:prstClr val="black"/>
                </a:solidFill>
                <a:latin typeface="Arial" pitchFamily="34" charset="0"/>
              </a:rPr>
              <a:pPr eaLnBrk="1" hangingPunct="1"/>
              <a:t>15</a:t>
            </a:fld>
            <a:endParaRPr lang="es-ES_tradnl" altLang="es-ES" dirty="0">
              <a:solidFill>
                <a:prstClr val="black"/>
              </a:solidFill>
              <a:latin typeface="Arial" pitchFamily="34" charset="0"/>
            </a:endParaRPr>
          </a:p>
        </p:txBody>
      </p:sp>
      <p:sp>
        <p:nvSpPr>
          <p:cNvPr id="161795" name="Rectangle 2"/>
          <p:cNvSpPr>
            <a:spLocks noGrp="1" noRot="1" noChangeAspect="1" noChangeArrowheads="1" noTextEdit="1"/>
          </p:cNvSpPr>
          <p:nvPr>
            <p:ph type="sldImg"/>
          </p:nvPr>
        </p:nvSpPr>
        <p:spPr>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7E424AE-05CA-410E-AA80-7B650814A6C1}" type="slidenum">
              <a:rPr lang="es-ES_tradnl" altLang="es-ES">
                <a:solidFill>
                  <a:prstClr val="black"/>
                </a:solidFill>
                <a:latin typeface="Arial" pitchFamily="34" charset="0"/>
              </a:rPr>
              <a:pPr eaLnBrk="1" hangingPunct="1"/>
              <a:t>16</a:t>
            </a:fld>
            <a:endParaRPr lang="es-ES_tradnl" altLang="es-ES" dirty="0">
              <a:solidFill>
                <a:prstClr val="black"/>
              </a:solidFill>
              <a:latin typeface="Arial" pitchFamily="34" charset="0"/>
            </a:endParaRPr>
          </a:p>
        </p:txBody>
      </p:sp>
      <p:sp>
        <p:nvSpPr>
          <p:cNvPr id="162819" name="Rectangle 2"/>
          <p:cNvSpPr>
            <a:spLocks noGrp="1" noRot="1" noChangeAspect="1" noChangeArrowheads="1" noTextEdit="1"/>
          </p:cNvSpPr>
          <p:nvPr>
            <p:ph type="sldImg"/>
          </p:nvPr>
        </p:nvSpPr>
        <p:spPr>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76F1DED-B76C-4C6F-AAD0-2D09418AADEE}" type="slidenum">
              <a:rPr lang="es-ES_tradnl" altLang="es-ES">
                <a:solidFill>
                  <a:prstClr val="black"/>
                </a:solidFill>
                <a:latin typeface="Arial" pitchFamily="34" charset="0"/>
              </a:rPr>
              <a:pPr eaLnBrk="1" hangingPunct="1"/>
              <a:t>17</a:t>
            </a:fld>
            <a:endParaRPr lang="es-ES_tradnl" altLang="es-ES" dirty="0">
              <a:solidFill>
                <a:prstClr val="black"/>
              </a:solidFill>
              <a:latin typeface="Arial" pitchFamily="34" charset="0"/>
            </a:endParaRPr>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Noon Nooch.-Cycas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22EB14B-1405-4F8E-9D94-ADCB62C71BDE}" type="slidenum">
              <a:rPr lang="es-ES_tradnl" altLang="es-ES">
                <a:solidFill>
                  <a:prstClr val="black"/>
                </a:solidFill>
                <a:latin typeface="Arial" pitchFamily="34" charset="0"/>
              </a:rPr>
              <a:pPr eaLnBrk="1" hangingPunct="1"/>
              <a:t>18</a:t>
            </a:fld>
            <a:endParaRPr lang="es-ES_tradnl" altLang="es-ES" dirty="0">
              <a:solidFill>
                <a:prstClr val="black"/>
              </a:solidFill>
              <a:latin typeface="Arial" pitchFamily="34" charset="0"/>
            </a:endParaRPr>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AF072EF-9B59-45F9-8C42-B61FFE72316C}" type="slidenum">
              <a:rPr lang="es-ES_tradnl" altLang="es-ES">
                <a:solidFill>
                  <a:prstClr val="black"/>
                </a:solidFill>
                <a:latin typeface="Arial" pitchFamily="34" charset="0"/>
              </a:rPr>
              <a:pPr eaLnBrk="1" hangingPunct="1"/>
              <a:t>19</a:t>
            </a:fld>
            <a:endParaRPr lang="es-ES_tradnl" altLang="es-ES" dirty="0">
              <a:solidFill>
                <a:prstClr val="black"/>
              </a:solidFill>
              <a:latin typeface="Arial" pitchFamily="34" charset="0"/>
            </a:endParaRPr>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8463A1D-4FED-460F-AF6D-1BC3F24F2B41}" type="slidenum">
              <a:rPr lang="es-ES_tradnl" altLang="es-ES">
                <a:solidFill>
                  <a:prstClr val="black"/>
                </a:solidFill>
                <a:latin typeface="Arial" pitchFamily="34" charset="0"/>
              </a:rPr>
              <a:pPr eaLnBrk="1" hangingPunct="1"/>
              <a:t>20</a:t>
            </a:fld>
            <a:endParaRPr lang="es-ES_tradnl" altLang="es-ES" dirty="0">
              <a:solidFill>
                <a:prstClr val="black"/>
              </a:solidFill>
              <a:latin typeface="Arial" pitchFamily="34" charset="0"/>
            </a:endParaRPr>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B4A1928-48D2-4555-875A-C9295BCE9AF0}" type="slidenum">
              <a:rPr lang="es-ES_tradnl" altLang="es-ES">
                <a:solidFill>
                  <a:prstClr val="black"/>
                </a:solidFill>
                <a:latin typeface="Arial" pitchFamily="34" charset="0"/>
              </a:rPr>
              <a:pPr eaLnBrk="1" hangingPunct="1"/>
              <a:t>21</a:t>
            </a:fld>
            <a:endParaRPr lang="es-ES_tradnl" altLang="es-ES" dirty="0">
              <a:solidFill>
                <a:prstClr val="black"/>
              </a:solidFill>
              <a:latin typeface="Arial" pitchFamily="34" charset="0"/>
            </a:endParaRPr>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2058307-F5CE-455C-A281-2F01872B7804}" type="slidenum">
              <a:rPr lang="es-ES_tradnl" altLang="es-ES">
                <a:solidFill>
                  <a:prstClr val="black"/>
                </a:solidFill>
                <a:latin typeface="Arial" pitchFamily="34" charset="0"/>
              </a:rPr>
              <a:pPr eaLnBrk="1" hangingPunct="1"/>
              <a:t>22</a:t>
            </a:fld>
            <a:endParaRPr lang="es-ES_tradnl" altLang="es-ES" dirty="0">
              <a:solidFill>
                <a:prstClr val="black"/>
              </a:solidFill>
              <a:latin typeface="Arial" pitchFamily="34" charset="0"/>
            </a:endParaRPr>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Noon Nooch.-Bismarkias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890CF77-1FFE-41B0-A62F-89AADD001611}" type="slidenum">
              <a:rPr lang="es-ES_tradnl" altLang="es-ES">
                <a:solidFill>
                  <a:prstClr val="black"/>
                </a:solidFill>
                <a:latin typeface="Arial" pitchFamily="34" charset="0"/>
              </a:rPr>
              <a:pPr eaLnBrk="1" hangingPunct="1"/>
              <a:t>23</a:t>
            </a:fld>
            <a:endParaRPr lang="es-ES_tradnl" altLang="es-ES" dirty="0">
              <a:solidFill>
                <a:prstClr val="black"/>
              </a:solidFill>
              <a:latin typeface="Arial" pitchFamily="34" charset="0"/>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058C8A2-1F27-46E7-B4B1-BD069B8610C3}" type="slidenum">
              <a:rPr lang="es-ES_tradnl" altLang="es-ES">
                <a:solidFill>
                  <a:prstClr val="black"/>
                </a:solidFill>
                <a:latin typeface="Arial" pitchFamily="34" charset="0"/>
              </a:rPr>
              <a:pPr eaLnBrk="1" hangingPunct="1"/>
              <a:t>24</a:t>
            </a:fld>
            <a:endParaRPr lang="es-ES_tradnl" altLang="es-ES" dirty="0">
              <a:solidFill>
                <a:prstClr val="black"/>
              </a:solidFill>
              <a:latin typeface="Arial" pitchFamily="34" charset="0"/>
            </a:endParaRPr>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D81DE1D-F2D4-4D32-AE46-000D1798A17E}" type="slidenum">
              <a:rPr lang="es-ES_tradnl" altLang="es-ES">
                <a:solidFill>
                  <a:prstClr val="black"/>
                </a:solidFill>
                <a:latin typeface="Arial" pitchFamily="34" charset="0"/>
              </a:rPr>
              <a:pPr eaLnBrk="1" hangingPunct="1"/>
              <a:t>25</a:t>
            </a:fld>
            <a:endParaRPr lang="es-ES_tradnl" altLang="es-ES" dirty="0">
              <a:solidFill>
                <a:prstClr val="black"/>
              </a:solidFill>
              <a:latin typeface="Arial" pitchFamily="34" charset="0"/>
            </a:endParaRPr>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70397E6-F327-42BC-97EA-5F0F6C268A12}" type="slidenum">
              <a:rPr lang="es-ES_tradnl" altLang="es-ES">
                <a:solidFill>
                  <a:prstClr val="black"/>
                </a:solidFill>
                <a:latin typeface="Arial" pitchFamily="34" charset="0"/>
              </a:rPr>
              <a:pPr eaLnBrk="1" hangingPunct="1"/>
              <a:t>26</a:t>
            </a:fld>
            <a:endParaRPr lang="es-ES_tradnl" altLang="es-ES" dirty="0">
              <a:solidFill>
                <a:prstClr val="black"/>
              </a:solidFill>
              <a:latin typeface="Arial" pitchFamily="34" charset="0"/>
            </a:endParaRPr>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7AF5F2F-7838-42C4-875A-B9D2C279EBE8}" type="slidenum">
              <a:rPr lang="es-ES_tradnl" altLang="es-ES">
                <a:solidFill>
                  <a:prstClr val="black"/>
                </a:solidFill>
                <a:latin typeface="Arial" pitchFamily="34" charset="0"/>
              </a:rPr>
              <a:pPr eaLnBrk="1" hangingPunct="1"/>
              <a:t>27</a:t>
            </a:fld>
            <a:endParaRPr lang="es-ES_tradnl" altLang="es-ES" dirty="0">
              <a:solidFill>
                <a:prstClr val="black"/>
              </a:solidFill>
              <a:latin typeface="Arial" pitchFamily="34" charset="0"/>
            </a:endParaRPr>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0C8697C-0126-4ABC-9CC3-CAFC61489CBC}" type="slidenum">
              <a:rPr lang="es-ES_tradnl" altLang="es-ES">
                <a:solidFill>
                  <a:prstClr val="black"/>
                </a:solidFill>
                <a:latin typeface="Arial" pitchFamily="34" charset="0"/>
              </a:rPr>
              <a:pPr eaLnBrk="1" hangingPunct="1"/>
              <a:t>28</a:t>
            </a:fld>
            <a:endParaRPr lang="es-ES_tradnl" altLang="es-ES" dirty="0">
              <a:solidFill>
                <a:prstClr val="black"/>
              </a:solidFill>
              <a:latin typeface="Arial" pitchFamily="34" charset="0"/>
            </a:endParaRPr>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E1C3533-946B-41DA-BB7B-AFB588070277}" type="slidenum">
              <a:rPr lang="es-ES_tradnl" altLang="es-ES">
                <a:solidFill>
                  <a:prstClr val="black"/>
                </a:solidFill>
                <a:latin typeface="Arial" pitchFamily="34" charset="0"/>
              </a:rPr>
              <a:pPr eaLnBrk="1" hangingPunct="1"/>
              <a:t>29</a:t>
            </a:fld>
            <a:endParaRPr lang="es-ES_tradnl" altLang="es-ES" dirty="0">
              <a:solidFill>
                <a:prstClr val="black"/>
              </a:solidFill>
              <a:latin typeface="Arial" pitchFamily="34" charset="0"/>
            </a:endParaRPr>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DD26154-5093-41A0-A9C1-0FFD948A503F}" type="slidenum">
              <a:rPr lang="es-ES_tradnl" altLang="es-ES">
                <a:solidFill>
                  <a:prstClr val="black"/>
                </a:solidFill>
                <a:latin typeface="Arial" pitchFamily="34" charset="0"/>
              </a:rPr>
              <a:pPr eaLnBrk="1" hangingPunct="1"/>
              <a:t>30</a:t>
            </a:fld>
            <a:endParaRPr lang="es-ES_tradnl" altLang="es-ES" dirty="0">
              <a:solidFill>
                <a:prstClr val="black"/>
              </a:solidFill>
              <a:latin typeface="Arial" pitchFamily="34" charset="0"/>
            </a:endParaRPr>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2A00AC6-FC6C-4196-B99B-01C83E647CA2}" type="slidenum">
              <a:rPr lang="es-ES_tradnl" altLang="es-ES">
                <a:solidFill>
                  <a:prstClr val="black"/>
                </a:solidFill>
                <a:latin typeface="Arial" pitchFamily="34" charset="0"/>
              </a:rPr>
              <a:pPr eaLnBrk="1" hangingPunct="1"/>
              <a:t>31</a:t>
            </a:fld>
            <a:endParaRPr lang="es-ES_tradnl" altLang="es-ES" dirty="0">
              <a:solidFill>
                <a:prstClr val="black"/>
              </a:solidFill>
              <a:latin typeface="Arial" pitchFamily="34" charset="0"/>
            </a:endParaRPr>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7E5E42F-7405-42FE-9C9E-AE0E9A73D7CC}" type="slidenum">
              <a:rPr lang="es-ES_tradnl" altLang="es-ES">
                <a:solidFill>
                  <a:prstClr val="black"/>
                </a:solidFill>
                <a:latin typeface="Arial" pitchFamily="34" charset="0"/>
              </a:rPr>
              <a:pPr eaLnBrk="1" hangingPunct="1"/>
              <a:t>32</a:t>
            </a:fld>
            <a:endParaRPr lang="es-ES_tradnl" altLang="es-ES" dirty="0">
              <a:solidFill>
                <a:prstClr val="black"/>
              </a:solidFill>
              <a:latin typeface="Arial" pitchFamily="34" charset="0"/>
            </a:endParaRPr>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E51F818-E7AD-49D6-B541-D4742B0715F1}" type="slidenum">
              <a:rPr lang="es-ES_tradnl" altLang="es-ES">
                <a:solidFill>
                  <a:prstClr val="black"/>
                </a:solidFill>
                <a:latin typeface="Arial" pitchFamily="34" charset="0"/>
              </a:rPr>
              <a:pPr eaLnBrk="1" hangingPunct="1"/>
              <a:t>33</a:t>
            </a:fld>
            <a:endParaRPr lang="es-ES_tradnl" altLang="es-ES" dirty="0">
              <a:solidFill>
                <a:prstClr val="black"/>
              </a:solidFill>
              <a:latin typeface="Arial" pitchFamily="34" charset="0"/>
            </a:endParaRPr>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D70D8AE-1952-4340-8675-B701E6288ABB}" type="slidenum">
              <a:rPr lang="es-ES_tradnl" altLang="es-ES">
                <a:solidFill>
                  <a:prstClr val="black"/>
                </a:solidFill>
                <a:latin typeface="Arial" pitchFamily="34" charset="0"/>
              </a:rPr>
              <a:pPr eaLnBrk="1" hangingPunct="1"/>
              <a:t>34</a:t>
            </a:fld>
            <a:endParaRPr lang="es-ES_tradnl" altLang="es-ES" dirty="0">
              <a:solidFill>
                <a:prstClr val="black"/>
              </a:solidFill>
              <a:latin typeface="Arial" pitchFamily="34" charset="0"/>
            </a:endParaRPr>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66462ED-E0C7-4F78-B7C2-951715EE270A}" type="slidenum">
              <a:rPr lang="es-ES_tradnl" altLang="es-ES">
                <a:solidFill>
                  <a:prstClr val="black"/>
                </a:solidFill>
                <a:latin typeface="Arial" pitchFamily="34" charset="0"/>
              </a:rPr>
              <a:pPr eaLnBrk="1" hangingPunct="1"/>
              <a:t>35</a:t>
            </a:fld>
            <a:endParaRPr lang="es-ES_tradnl" altLang="es-ES" dirty="0">
              <a:solidFill>
                <a:prstClr val="black"/>
              </a:solidFill>
              <a:latin typeface="Arial" pitchFamily="34"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B4E198C-554F-444B-87B6-E81B21B1A84E}" type="slidenum">
              <a:rPr lang="es-ES_tradnl" altLang="es-ES">
                <a:solidFill>
                  <a:prstClr val="black"/>
                </a:solidFill>
                <a:latin typeface="Arial" pitchFamily="34" charset="0"/>
              </a:rPr>
              <a:pPr eaLnBrk="1" hangingPunct="1"/>
              <a:t>36</a:t>
            </a:fld>
            <a:endParaRPr lang="es-ES_tradnl" altLang="es-ES" dirty="0">
              <a:solidFill>
                <a:prstClr val="black"/>
              </a:solidFill>
              <a:latin typeface="Arial" pitchFamily="34" charset="0"/>
            </a:endParaRPr>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6F4DDB4-6E4F-4352-8397-2F38DDCFCADA}" type="slidenum">
              <a:rPr lang="es-ES_tradnl" altLang="es-ES">
                <a:solidFill>
                  <a:prstClr val="black"/>
                </a:solidFill>
                <a:latin typeface="Arial" pitchFamily="34" charset="0"/>
              </a:rPr>
              <a:pPr eaLnBrk="1" hangingPunct="1"/>
              <a:t>37</a:t>
            </a:fld>
            <a:endParaRPr lang="es-ES_tradnl" altLang="es-ES" dirty="0">
              <a:solidFill>
                <a:prstClr val="black"/>
              </a:solidFill>
              <a:latin typeface="Arial" pitchFamily="34" charset="0"/>
            </a:endParaRPr>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DB473F3-837D-4925-8FAE-54C80F39EA5B}" type="slidenum">
              <a:rPr lang="es-ES_tradnl" altLang="es-ES">
                <a:solidFill>
                  <a:prstClr val="black"/>
                </a:solidFill>
                <a:latin typeface="Arial" pitchFamily="34" charset="0"/>
              </a:rPr>
              <a:pPr eaLnBrk="1" hangingPunct="1"/>
              <a:t>38</a:t>
            </a:fld>
            <a:endParaRPr lang="es-ES_tradnl" altLang="es-ES" dirty="0">
              <a:solidFill>
                <a:prstClr val="black"/>
              </a:solidFill>
              <a:latin typeface="Arial" pitchFamily="34" charset="0"/>
            </a:endParaRPr>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D79380B-4B90-4582-9AC5-CDDA16C2CCDD}" type="slidenum">
              <a:rPr lang="es-ES_tradnl" altLang="es-ES">
                <a:solidFill>
                  <a:prstClr val="black"/>
                </a:solidFill>
                <a:latin typeface="Arial" pitchFamily="34" charset="0"/>
              </a:rPr>
              <a:pPr eaLnBrk="1" hangingPunct="1"/>
              <a:t>39</a:t>
            </a:fld>
            <a:endParaRPr lang="es-ES_tradnl" altLang="es-ES" dirty="0">
              <a:solidFill>
                <a:prstClr val="black"/>
              </a:solidFill>
              <a:latin typeface="Arial" pitchFamily="34" charset="0"/>
            </a:endParaRPr>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DA49030-3EBF-4875-A6DA-A296EEFCCCA8}" type="slidenum">
              <a:rPr lang="es-ES_tradnl" altLang="es-ES">
                <a:solidFill>
                  <a:prstClr val="black"/>
                </a:solidFill>
                <a:latin typeface="Arial" pitchFamily="34" charset="0"/>
              </a:rPr>
              <a:pPr eaLnBrk="1" hangingPunct="1"/>
              <a:t>40</a:t>
            </a:fld>
            <a:endParaRPr lang="es-ES_tradnl" altLang="es-ES" dirty="0">
              <a:solidFill>
                <a:prstClr val="black"/>
              </a:solidFill>
              <a:latin typeface="Arial" pitchFamily="34" charset="0"/>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8C9A37D-F180-4C6A-A0AB-D1AE3C9EE817}" type="slidenum">
              <a:rPr lang="es-ES_tradnl" altLang="es-ES">
                <a:solidFill>
                  <a:prstClr val="black"/>
                </a:solidFill>
                <a:latin typeface="Arial" pitchFamily="34" charset="0"/>
              </a:rPr>
              <a:pPr eaLnBrk="1" hangingPunct="1"/>
              <a:t>41</a:t>
            </a:fld>
            <a:endParaRPr lang="es-ES_tradnl" altLang="es-ES" dirty="0">
              <a:solidFill>
                <a:prstClr val="black"/>
              </a:solidFill>
              <a:latin typeface="Arial" pitchFamily="34" charset="0"/>
            </a:endParaRPr>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EA23BB2-6050-41F6-9C88-9F0C402D9CF8}" type="slidenum">
              <a:rPr lang="es-ES_tradnl" altLang="es-ES">
                <a:solidFill>
                  <a:prstClr val="black"/>
                </a:solidFill>
                <a:latin typeface="Arial" pitchFamily="34" charset="0"/>
              </a:rPr>
              <a:pPr eaLnBrk="1" hangingPunct="1"/>
              <a:t>42</a:t>
            </a:fld>
            <a:endParaRPr lang="es-ES_tradnl" altLang="es-ES" dirty="0">
              <a:solidFill>
                <a:prstClr val="black"/>
              </a:solidFill>
              <a:latin typeface="Arial" pitchFamily="34" charset="0"/>
            </a:endParaRPr>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18925CD-1D33-4709-AF42-B22CC4C75616}" type="slidenum">
              <a:rPr lang="es-ES_tradnl" altLang="es-ES">
                <a:solidFill>
                  <a:prstClr val="black"/>
                </a:solidFill>
                <a:latin typeface="Arial" pitchFamily="34" charset="0"/>
              </a:rPr>
              <a:pPr eaLnBrk="1" hangingPunct="1"/>
              <a:t>43</a:t>
            </a:fld>
            <a:endParaRPr lang="es-ES_tradnl" altLang="es-ES" dirty="0">
              <a:solidFill>
                <a:prstClr val="black"/>
              </a:solidFill>
              <a:latin typeface="Arial" pitchFamily="34" charset="0"/>
            </a:endParaRPr>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01344CF-EBED-40C1-95F4-98CE745844B8}" type="slidenum">
              <a:rPr lang="es-ES_tradnl" altLang="es-ES">
                <a:solidFill>
                  <a:prstClr val="black"/>
                </a:solidFill>
                <a:latin typeface="Arial" pitchFamily="34" charset="0"/>
              </a:rPr>
              <a:pPr eaLnBrk="1" hangingPunct="1"/>
              <a:t>44</a:t>
            </a:fld>
            <a:endParaRPr lang="es-ES_tradnl" altLang="es-ES" dirty="0">
              <a:solidFill>
                <a:prstClr val="black"/>
              </a:solidFill>
              <a:latin typeface="Arial" pitchFamily="34" charset="0"/>
            </a:endParaRPr>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0CAE874-664D-4521-9316-4C721B504E10}" type="slidenum">
              <a:rPr lang="es-ES_tradnl" altLang="es-ES">
                <a:solidFill>
                  <a:prstClr val="black"/>
                </a:solidFill>
                <a:latin typeface="Arial" pitchFamily="34" charset="0"/>
              </a:rPr>
              <a:pPr eaLnBrk="1" hangingPunct="1"/>
              <a:t>45</a:t>
            </a:fld>
            <a:endParaRPr lang="es-ES_tradnl" altLang="es-ES" dirty="0">
              <a:solidFill>
                <a:prstClr val="black"/>
              </a:solidFill>
              <a:latin typeface="Arial" pitchFamily="34" charset="0"/>
            </a:endParaRPr>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Non Nooch</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a:ln/>
        </p:spPr>
      </p:sp>
      <p:sp>
        <p:nvSpPr>
          <p:cNvPr id="1935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Orchid  Gardens</a:t>
            </a:r>
          </a:p>
        </p:txBody>
      </p:sp>
      <p:sp>
        <p:nvSpPr>
          <p:cNvPr id="1935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A6DAF45-42FC-4B6C-875C-83621CE707FD}" type="slidenum">
              <a:rPr lang="es-ES_tradnl" altLang="es-ES">
                <a:solidFill>
                  <a:prstClr val="black"/>
                </a:solidFill>
                <a:latin typeface="Arial" pitchFamily="34" charset="0"/>
              </a:rPr>
              <a:pPr eaLnBrk="1" hangingPunct="1"/>
              <a:t>47</a:t>
            </a:fld>
            <a:endParaRPr lang="es-ES_tradnl" altLang="es-ES" dirty="0">
              <a:solidFill>
                <a:prstClr val="black"/>
              </a:solidFill>
              <a:latin typeface="Arial"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a:ln/>
        </p:spPr>
      </p:sp>
      <p:sp>
        <p:nvSpPr>
          <p:cNvPr id="1945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Orchid Gardens</a:t>
            </a:r>
          </a:p>
        </p:txBody>
      </p:sp>
      <p:sp>
        <p:nvSpPr>
          <p:cNvPr id="1945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D82D328-804D-4741-8334-6A4B7826EE6A}" type="slidenum">
              <a:rPr lang="es-ES_tradnl" altLang="es-ES">
                <a:solidFill>
                  <a:prstClr val="black"/>
                </a:solidFill>
                <a:latin typeface="Arial" pitchFamily="34" charset="0"/>
              </a:rPr>
              <a:pPr eaLnBrk="1" hangingPunct="1"/>
              <a:t>48</a:t>
            </a:fld>
            <a:endParaRPr lang="es-ES_tradnl" altLang="es-ES" dirty="0">
              <a:solidFill>
                <a:prstClr val="black"/>
              </a:solidFill>
              <a:latin typeface="Arial"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a:ln/>
        </p:spPr>
      </p:sp>
      <p:sp>
        <p:nvSpPr>
          <p:cNvPr id="1955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Orchid Gardens</a:t>
            </a:r>
          </a:p>
        </p:txBody>
      </p:sp>
      <p:sp>
        <p:nvSpPr>
          <p:cNvPr id="1955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ACD89AE-8071-406E-8E78-C5D7F9992914}" type="slidenum">
              <a:rPr lang="es-ES_tradnl" altLang="es-ES">
                <a:solidFill>
                  <a:prstClr val="black"/>
                </a:solidFill>
                <a:latin typeface="Arial" pitchFamily="34" charset="0"/>
              </a:rPr>
              <a:pPr eaLnBrk="1" hangingPunct="1"/>
              <a:t>49</a:t>
            </a:fld>
            <a:endParaRPr lang="es-ES_tradnl" altLang="es-ES" dirty="0">
              <a:solidFill>
                <a:prstClr val="black"/>
              </a:solidFill>
              <a:latin typeface="Arial"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a:ln/>
        </p:spPr>
      </p:sp>
      <p:sp>
        <p:nvSpPr>
          <p:cNvPr id="1966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Orchid Gardens</a:t>
            </a:r>
          </a:p>
        </p:txBody>
      </p:sp>
      <p:sp>
        <p:nvSpPr>
          <p:cNvPr id="1966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1D8CCE5-3A4B-4EA6-B5CE-20CB34717B10}" type="slidenum">
              <a:rPr lang="es-ES_tradnl" altLang="es-ES">
                <a:solidFill>
                  <a:prstClr val="black"/>
                </a:solidFill>
                <a:latin typeface="Arial" pitchFamily="34" charset="0"/>
              </a:rPr>
              <a:pPr eaLnBrk="1" hangingPunct="1"/>
              <a:t>50</a:t>
            </a:fld>
            <a:endParaRPr lang="es-ES_tradnl" altLang="es-ES" dirty="0">
              <a:solidFill>
                <a:prstClr val="black"/>
              </a:solidFill>
              <a:latin typeface="Arial"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a:ln/>
        </p:spPr>
      </p:sp>
      <p:sp>
        <p:nvSpPr>
          <p:cNvPr id="1976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Orchid Garden</a:t>
            </a:r>
          </a:p>
        </p:txBody>
      </p:sp>
      <p:sp>
        <p:nvSpPr>
          <p:cNvPr id="1976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885650E-9C83-499D-BED5-77B0185BA485}" type="slidenum">
              <a:rPr lang="es-ES_tradnl" altLang="es-ES">
                <a:solidFill>
                  <a:prstClr val="black"/>
                </a:solidFill>
                <a:latin typeface="Arial" pitchFamily="34" charset="0"/>
              </a:rPr>
              <a:pPr eaLnBrk="1" hangingPunct="1"/>
              <a:t>51</a:t>
            </a:fld>
            <a:endParaRPr lang="es-ES_tradnl" altLang="es-ES" dirty="0">
              <a:solidFill>
                <a:prstClr val="black"/>
              </a:solidFill>
              <a:latin typeface="Arial"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a:ln/>
        </p:spPr>
      </p:sp>
      <p:sp>
        <p:nvSpPr>
          <p:cNvPr id="1986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Orchid Gardens</a:t>
            </a:r>
          </a:p>
        </p:txBody>
      </p:sp>
      <p:sp>
        <p:nvSpPr>
          <p:cNvPr id="1986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ED7CBB9-A618-4E9A-8EC9-2D1022F876E4}" type="slidenum">
              <a:rPr lang="es-ES_tradnl" altLang="es-ES">
                <a:solidFill>
                  <a:prstClr val="black"/>
                </a:solidFill>
                <a:latin typeface="Arial" pitchFamily="34" charset="0"/>
              </a:rPr>
              <a:pPr eaLnBrk="1" hangingPunct="1"/>
              <a:t>52</a:t>
            </a:fld>
            <a:endParaRPr lang="es-ES_tradnl" altLang="es-ES" dirty="0">
              <a:solidFill>
                <a:prstClr val="black"/>
              </a:solidFill>
              <a:latin typeface="Arial"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a:ln/>
        </p:spPr>
      </p:sp>
      <p:sp>
        <p:nvSpPr>
          <p:cNvPr id="1996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Orchid Gardens</a:t>
            </a:r>
          </a:p>
        </p:txBody>
      </p:sp>
      <p:sp>
        <p:nvSpPr>
          <p:cNvPr id="1996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ED6A045-AFA2-4D87-82A0-5885FC6C6DC0}" type="slidenum">
              <a:rPr lang="es-ES_tradnl" altLang="es-ES">
                <a:solidFill>
                  <a:prstClr val="black"/>
                </a:solidFill>
                <a:latin typeface="Arial" pitchFamily="34" charset="0"/>
              </a:rPr>
              <a:pPr eaLnBrk="1" hangingPunct="1"/>
              <a:t>53</a:t>
            </a:fld>
            <a:endParaRPr lang="es-ES_tradnl" altLang="es-ES" dirty="0">
              <a:solidFill>
                <a:prstClr val="black"/>
              </a:solidFill>
              <a:latin typeface="Arial"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a:ln/>
        </p:spPr>
      </p:sp>
      <p:sp>
        <p:nvSpPr>
          <p:cNvPr id="2007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Orchid Gardens</a:t>
            </a:r>
          </a:p>
        </p:txBody>
      </p:sp>
      <p:sp>
        <p:nvSpPr>
          <p:cNvPr id="2007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C0DEE92-2C91-4F50-9902-72EBD49E02A4}" type="slidenum">
              <a:rPr lang="es-ES_tradnl" altLang="es-ES">
                <a:solidFill>
                  <a:prstClr val="black"/>
                </a:solidFill>
                <a:latin typeface="Arial" pitchFamily="34" charset="0"/>
              </a:rPr>
              <a:pPr eaLnBrk="1" hangingPunct="1"/>
              <a:t>54</a:t>
            </a:fld>
            <a:endParaRPr lang="es-ES_tradnl" altLang="es-ES" dirty="0">
              <a:solidFill>
                <a:prstClr val="black"/>
              </a:solidFill>
              <a:latin typeface="Arial"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a:ln/>
        </p:spPr>
      </p:sp>
      <p:sp>
        <p:nvSpPr>
          <p:cNvPr id="20173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Orchid Garden.-Kuala Lumpur</a:t>
            </a:r>
          </a:p>
        </p:txBody>
      </p:sp>
      <p:sp>
        <p:nvSpPr>
          <p:cNvPr id="20173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ABDF676-1365-4050-90EB-DCDF718BF969}" type="slidenum">
              <a:rPr lang="es-ES_tradnl" altLang="es-ES">
                <a:solidFill>
                  <a:prstClr val="black"/>
                </a:solidFill>
                <a:latin typeface="Arial" pitchFamily="34" charset="0"/>
              </a:rPr>
              <a:pPr eaLnBrk="1" hangingPunct="1"/>
              <a:t>55</a:t>
            </a:fld>
            <a:endParaRPr lang="es-ES_tradnl" altLang="es-ES" dirty="0">
              <a:solidFill>
                <a:prstClr val="black"/>
              </a:solidFill>
              <a:latin typeface="Arial"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a:ln/>
        </p:spPr>
      </p:sp>
      <p:sp>
        <p:nvSpPr>
          <p:cNvPr id="2027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Kuala Lumpur Orchid Gardens</a:t>
            </a:r>
          </a:p>
        </p:txBody>
      </p:sp>
      <p:sp>
        <p:nvSpPr>
          <p:cNvPr id="2027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13A262F-096D-4C0A-8EA9-026EDB1B4D8B}" type="slidenum">
              <a:rPr lang="es-ES_tradnl" altLang="es-ES">
                <a:solidFill>
                  <a:prstClr val="black"/>
                </a:solidFill>
                <a:latin typeface="Arial" pitchFamily="34" charset="0"/>
              </a:rPr>
              <a:pPr eaLnBrk="1" hangingPunct="1"/>
              <a:t>56</a:t>
            </a:fld>
            <a:endParaRPr lang="es-ES_tradnl" altLang="es-ES" dirty="0">
              <a:solidFill>
                <a:prstClr val="black"/>
              </a:solidFill>
              <a:latin typeface="Arial"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a:ln/>
        </p:spPr>
      </p:sp>
      <p:sp>
        <p:nvSpPr>
          <p:cNvPr id="2037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Kuala Lumpur Orchid Gardens</a:t>
            </a:r>
          </a:p>
        </p:txBody>
      </p:sp>
      <p:sp>
        <p:nvSpPr>
          <p:cNvPr id="2037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44B6684-3737-471D-8B8B-69F124EA7DF7}" type="slidenum">
              <a:rPr lang="es-ES_tradnl" altLang="es-ES">
                <a:solidFill>
                  <a:prstClr val="black"/>
                </a:solidFill>
                <a:latin typeface="Arial" pitchFamily="34" charset="0"/>
              </a:rPr>
              <a:pPr eaLnBrk="1" hangingPunct="1"/>
              <a:t>57</a:t>
            </a:fld>
            <a:endParaRPr lang="es-ES_tradnl" altLang="es-ES" dirty="0">
              <a:solidFill>
                <a:prstClr val="black"/>
              </a:solidFill>
              <a:latin typeface="Arial"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a:ln/>
        </p:spPr>
      </p:sp>
      <p:sp>
        <p:nvSpPr>
          <p:cNvPr id="2048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Kuala Lumpur Orchid Garden</a:t>
            </a:r>
          </a:p>
        </p:txBody>
      </p:sp>
      <p:sp>
        <p:nvSpPr>
          <p:cNvPr id="2048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81BA4C1-F564-457B-9A84-0D32B453F72D}" type="slidenum">
              <a:rPr lang="es-ES_tradnl" altLang="es-ES">
                <a:solidFill>
                  <a:prstClr val="black"/>
                </a:solidFill>
                <a:latin typeface="Arial" pitchFamily="34" charset="0"/>
              </a:rPr>
              <a:pPr eaLnBrk="1" hangingPunct="1"/>
              <a:t>58</a:t>
            </a:fld>
            <a:endParaRPr lang="es-ES_tradnl" altLang="es-ES" dirty="0">
              <a:solidFill>
                <a:prstClr val="black"/>
              </a:solidFill>
              <a:latin typeface="Arial"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a:ln/>
        </p:spPr>
      </p:sp>
      <p:sp>
        <p:nvSpPr>
          <p:cNvPr id="2058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Kuala Lumpur Orchid Ggarden</a:t>
            </a:r>
          </a:p>
        </p:txBody>
      </p:sp>
      <p:sp>
        <p:nvSpPr>
          <p:cNvPr id="2058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FC8AE7D-CBD3-4299-AE43-8A8E66B3AECE}" type="slidenum">
              <a:rPr lang="es-ES_tradnl" altLang="es-ES">
                <a:solidFill>
                  <a:prstClr val="black"/>
                </a:solidFill>
                <a:latin typeface="Arial" pitchFamily="34" charset="0"/>
              </a:rPr>
              <a:pPr eaLnBrk="1" hangingPunct="1"/>
              <a:t>59</a:t>
            </a:fld>
            <a:endParaRPr lang="es-ES_tradnl" altLang="es-ES" dirty="0">
              <a:solidFill>
                <a:prstClr val="black"/>
              </a:solidFill>
              <a:latin typeface="Arial"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a:ln/>
        </p:spPr>
      </p:sp>
      <p:sp>
        <p:nvSpPr>
          <p:cNvPr id="2068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Kuala Lumpur Orchid Gardens</a:t>
            </a:r>
          </a:p>
        </p:txBody>
      </p:sp>
      <p:sp>
        <p:nvSpPr>
          <p:cNvPr id="2068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43FE3E9-8559-46B5-BC35-54B83B128A63}" type="slidenum">
              <a:rPr lang="es-ES_tradnl" altLang="es-ES">
                <a:solidFill>
                  <a:prstClr val="black"/>
                </a:solidFill>
                <a:latin typeface="Arial" pitchFamily="34" charset="0"/>
              </a:rPr>
              <a:pPr eaLnBrk="1" hangingPunct="1"/>
              <a:t>60</a:t>
            </a:fld>
            <a:endParaRPr lang="es-ES_tradnl" altLang="es-ES" dirty="0">
              <a:solidFill>
                <a:prstClr val="black"/>
              </a:solidFill>
              <a:latin typeface="Arial"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a:ln/>
        </p:spPr>
      </p:sp>
      <p:sp>
        <p:nvSpPr>
          <p:cNvPr id="2078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Kuala Lumpur Orchid Garden</a:t>
            </a:r>
          </a:p>
        </p:txBody>
      </p:sp>
      <p:sp>
        <p:nvSpPr>
          <p:cNvPr id="2078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01FAC4D-75AF-4896-943B-BD022232C163}" type="slidenum">
              <a:rPr lang="es-ES_tradnl" altLang="es-ES">
                <a:solidFill>
                  <a:prstClr val="black"/>
                </a:solidFill>
                <a:latin typeface="Arial" pitchFamily="34" charset="0"/>
              </a:rPr>
              <a:pPr eaLnBrk="1" hangingPunct="1"/>
              <a:t>61</a:t>
            </a:fld>
            <a:endParaRPr lang="es-ES_tradnl" altLang="es-ES" dirty="0">
              <a:solidFill>
                <a:prstClr val="black"/>
              </a:solidFill>
              <a:latin typeface="Arial"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a:ln/>
        </p:spPr>
      </p:sp>
      <p:sp>
        <p:nvSpPr>
          <p:cNvPr id="2088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Kuala Lumpur Orchid Gardens</a:t>
            </a:r>
          </a:p>
        </p:txBody>
      </p:sp>
      <p:sp>
        <p:nvSpPr>
          <p:cNvPr id="2089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FCC770C-32BB-41C6-B7E5-C1C1CF73B5F8}" type="slidenum">
              <a:rPr lang="es-ES_tradnl" altLang="es-ES">
                <a:solidFill>
                  <a:prstClr val="black"/>
                </a:solidFill>
                <a:latin typeface="Arial" pitchFamily="34" charset="0"/>
              </a:rPr>
              <a:pPr eaLnBrk="1" hangingPunct="1"/>
              <a:t>62</a:t>
            </a:fld>
            <a:endParaRPr lang="es-ES_tradnl" altLang="es-ES" dirty="0">
              <a:solidFill>
                <a:prstClr val="black"/>
              </a:solidFill>
              <a:latin typeface="Arial" pitchFamily="34"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a:ln/>
        </p:spPr>
      </p:sp>
      <p:sp>
        <p:nvSpPr>
          <p:cNvPr id="2099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Kuala Lumpur Orchid Gardens</a:t>
            </a:r>
          </a:p>
        </p:txBody>
      </p:sp>
      <p:sp>
        <p:nvSpPr>
          <p:cNvPr id="2099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8A1C319-79EC-4BA5-AA22-32EDAD5358B7}" type="slidenum">
              <a:rPr lang="es-ES_tradnl" altLang="es-ES">
                <a:solidFill>
                  <a:prstClr val="black"/>
                </a:solidFill>
                <a:latin typeface="Arial" pitchFamily="34" charset="0"/>
              </a:rPr>
              <a:pPr eaLnBrk="1" hangingPunct="1"/>
              <a:t>63</a:t>
            </a:fld>
            <a:endParaRPr lang="es-ES_tradnl" altLang="es-ES" dirty="0">
              <a:solidFill>
                <a:prstClr val="black"/>
              </a:solidFill>
              <a:latin typeface="Arial" pitchFamily="34"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a:ln/>
        </p:spPr>
      </p:sp>
      <p:sp>
        <p:nvSpPr>
          <p:cNvPr id="2109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Kuala Lumpur Orchid Gardens</a:t>
            </a:r>
          </a:p>
        </p:txBody>
      </p:sp>
      <p:sp>
        <p:nvSpPr>
          <p:cNvPr id="2109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6C05D4A-A5E7-474B-BEB2-BB7CCC3883C8}" type="slidenum">
              <a:rPr lang="es-ES_tradnl" altLang="es-ES">
                <a:solidFill>
                  <a:prstClr val="black"/>
                </a:solidFill>
                <a:latin typeface="Arial" pitchFamily="34" charset="0"/>
              </a:rPr>
              <a:pPr eaLnBrk="1" hangingPunct="1"/>
              <a:t>64</a:t>
            </a:fld>
            <a:endParaRPr lang="es-ES_tradnl" altLang="es-ES" dirty="0">
              <a:solidFill>
                <a:prstClr val="black"/>
              </a:solidFill>
              <a:latin typeface="Arial" pitchFamily="34"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a:ln/>
        </p:spPr>
      </p:sp>
      <p:sp>
        <p:nvSpPr>
          <p:cNvPr id="2119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Kualña Lumpur Orchid Garden</a:t>
            </a:r>
          </a:p>
        </p:txBody>
      </p:sp>
      <p:sp>
        <p:nvSpPr>
          <p:cNvPr id="2119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EF6C912-E856-4055-98F0-B7E08EE2709E}" type="slidenum">
              <a:rPr lang="es-ES_tradnl" altLang="es-ES">
                <a:solidFill>
                  <a:prstClr val="black"/>
                </a:solidFill>
                <a:latin typeface="Arial" pitchFamily="34" charset="0"/>
              </a:rPr>
              <a:pPr eaLnBrk="1" hangingPunct="1"/>
              <a:t>65</a:t>
            </a:fld>
            <a:endParaRPr lang="es-ES_tradnl" altLang="es-ES" dirty="0">
              <a:solidFill>
                <a:prstClr val="black"/>
              </a:solidFill>
              <a:latin typeface="Arial" pitchFamily="34"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a:ln/>
        </p:spPr>
      </p:sp>
      <p:sp>
        <p:nvSpPr>
          <p:cNvPr id="2129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Kuala Lumpur Nepenthes</a:t>
            </a:r>
          </a:p>
        </p:txBody>
      </p:sp>
      <p:sp>
        <p:nvSpPr>
          <p:cNvPr id="2129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2B194E7-829A-40DD-A67D-5054D5241103}" type="slidenum">
              <a:rPr lang="es-ES_tradnl" altLang="es-ES">
                <a:solidFill>
                  <a:prstClr val="black"/>
                </a:solidFill>
                <a:latin typeface="Arial" pitchFamily="34" charset="0"/>
              </a:rPr>
              <a:pPr eaLnBrk="1" hangingPunct="1"/>
              <a:t>66</a:t>
            </a:fld>
            <a:endParaRPr lang="es-ES_tradnl" altLang="es-ES" dirty="0">
              <a:solidFill>
                <a:prstClr val="black"/>
              </a:solidFill>
              <a:latin typeface="Arial" pitchFamily="34"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a:ln/>
        </p:spPr>
      </p:sp>
      <p:sp>
        <p:nvSpPr>
          <p:cNvPr id="2140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Orchid Gardens</a:t>
            </a:r>
          </a:p>
        </p:txBody>
      </p:sp>
      <p:sp>
        <p:nvSpPr>
          <p:cNvPr id="2140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0B962D1-7482-4405-9122-DB609FED7780}" type="slidenum">
              <a:rPr lang="es-ES_tradnl" altLang="es-ES">
                <a:solidFill>
                  <a:prstClr val="black"/>
                </a:solidFill>
                <a:latin typeface="Arial" pitchFamily="34" charset="0"/>
              </a:rPr>
              <a:pPr eaLnBrk="1" hangingPunct="1"/>
              <a:t>67</a:t>
            </a:fld>
            <a:endParaRPr lang="es-ES_tradnl" altLang="es-ES" dirty="0">
              <a:solidFill>
                <a:prstClr val="black"/>
              </a:solidFill>
              <a:latin typeface="Arial"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9BFC78D-758D-4A18-A3EB-EBCD4349B0CC}" type="slidenum">
              <a:rPr lang="es-ES_tradnl" altLang="es-ES">
                <a:solidFill>
                  <a:prstClr val="black"/>
                </a:solidFill>
                <a:latin typeface="Arial" pitchFamily="34" charset="0"/>
              </a:rPr>
              <a:pPr eaLnBrk="1" hangingPunct="1"/>
              <a:t>68</a:t>
            </a:fld>
            <a:endParaRPr lang="es-ES_tradnl" altLang="es-ES" dirty="0">
              <a:solidFill>
                <a:prstClr val="black"/>
              </a:solidFill>
              <a:latin typeface="Arial" pitchFamily="34" charset="0"/>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Orchid Gardens.-Malasia</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E3FFA9B-02A3-40FF-84C4-693E5F3AEC66}" type="slidenum">
              <a:rPr lang="es-ES_tradnl" altLang="es-ES">
                <a:solidFill>
                  <a:prstClr val="black"/>
                </a:solidFill>
                <a:latin typeface="Arial" pitchFamily="34" charset="0"/>
              </a:rPr>
              <a:pPr eaLnBrk="1" hangingPunct="1"/>
              <a:t>69</a:t>
            </a:fld>
            <a:endParaRPr lang="es-ES_tradnl" altLang="es-ES" dirty="0">
              <a:solidFill>
                <a:prstClr val="black"/>
              </a:solidFill>
              <a:latin typeface="Arial" pitchFamily="34" charset="0"/>
            </a:endParaRPr>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Orchid Garden.-Malasia</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a:ln/>
        </p:spPr>
      </p:sp>
      <p:sp>
        <p:nvSpPr>
          <p:cNvPr id="2170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Pamplemousses Botanical Garden</a:t>
            </a:r>
          </a:p>
        </p:txBody>
      </p:sp>
      <p:sp>
        <p:nvSpPr>
          <p:cNvPr id="2170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F9A332C-9BF5-45D3-AF86-AA25FD416F16}" type="slidenum">
              <a:rPr lang="es-ES_tradnl" altLang="es-ES">
                <a:solidFill>
                  <a:prstClr val="black"/>
                </a:solidFill>
                <a:latin typeface="Arial" pitchFamily="34" charset="0"/>
              </a:rPr>
              <a:pPr eaLnBrk="1" hangingPunct="1"/>
              <a:t>73</a:t>
            </a:fld>
            <a:endParaRPr lang="es-ES_tradnl" altLang="es-ES" dirty="0">
              <a:solidFill>
                <a:prstClr val="black"/>
              </a:solidFill>
              <a:latin typeface="Arial"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a:ln/>
        </p:spPr>
      </p:sp>
      <p:sp>
        <p:nvSpPr>
          <p:cNvPr id="2181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Pamplemousse Botanical Garden</a:t>
            </a:r>
          </a:p>
        </p:txBody>
      </p:sp>
      <p:sp>
        <p:nvSpPr>
          <p:cNvPr id="2181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0809C4C-D436-4DF2-A4C8-250371B99544}" type="slidenum">
              <a:rPr lang="es-ES_tradnl" altLang="es-ES">
                <a:solidFill>
                  <a:prstClr val="black"/>
                </a:solidFill>
                <a:latin typeface="Arial" pitchFamily="34" charset="0"/>
              </a:rPr>
              <a:pPr eaLnBrk="1" hangingPunct="1"/>
              <a:t>74</a:t>
            </a:fld>
            <a:endParaRPr lang="es-ES_tradnl" altLang="es-ES" dirty="0">
              <a:solidFill>
                <a:prstClr val="black"/>
              </a:solidFill>
              <a:latin typeface="Arial"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a:ln/>
        </p:spPr>
      </p:sp>
      <p:sp>
        <p:nvSpPr>
          <p:cNvPr id="2191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Pamplemousses Botanical Garden</a:t>
            </a:r>
          </a:p>
        </p:txBody>
      </p:sp>
      <p:sp>
        <p:nvSpPr>
          <p:cNvPr id="2191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25CE525-68CF-4CA6-87BA-0AE06C421E7F}" type="slidenum">
              <a:rPr lang="es-ES_tradnl" altLang="es-ES">
                <a:solidFill>
                  <a:prstClr val="black"/>
                </a:solidFill>
                <a:latin typeface="Arial" pitchFamily="34" charset="0"/>
              </a:rPr>
              <a:pPr eaLnBrk="1" hangingPunct="1"/>
              <a:t>75</a:t>
            </a:fld>
            <a:endParaRPr lang="es-ES_tradnl" altLang="es-ES" dirty="0">
              <a:solidFill>
                <a:prstClr val="black"/>
              </a:solidFill>
              <a:latin typeface="Arial"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CBFFC5F-6C7E-463F-9DB2-4F799FEFE012}" type="slidenum">
              <a:rPr lang="es-ES_tradnl" altLang="es-ES">
                <a:solidFill>
                  <a:prstClr val="black"/>
                </a:solidFill>
                <a:latin typeface="Arial" pitchFamily="34" charset="0"/>
              </a:rPr>
              <a:pPr eaLnBrk="1" hangingPunct="1"/>
              <a:t>76</a:t>
            </a:fld>
            <a:endParaRPr lang="es-ES_tradnl" altLang="es-ES" dirty="0">
              <a:solidFill>
                <a:prstClr val="black"/>
              </a:solidFill>
              <a:latin typeface="Arial" pitchFamily="34" charset="0"/>
            </a:endParaRPr>
          </a:p>
        </p:txBody>
      </p:sp>
      <p:sp>
        <p:nvSpPr>
          <p:cNvPr id="220163" name="Rectangle 2"/>
          <p:cNvSpPr>
            <a:spLocks noGrp="1" noRot="1" noChangeAspect="1" noChangeArrowheads="1" noTextEdit="1"/>
          </p:cNvSpPr>
          <p:nvPr>
            <p:ph type="sldImg"/>
          </p:nvPr>
        </p:nvSpPr>
        <p:spPr>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Pamplemousse Tropical Garden</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C3529BE-D76F-41D3-A500-C34B4FDD5793}" type="slidenum">
              <a:rPr lang="es-ES_tradnl" altLang="es-ES">
                <a:solidFill>
                  <a:prstClr val="black"/>
                </a:solidFill>
                <a:latin typeface="Arial" pitchFamily="34" charset="0"/>
              </a:rPr>
              <a:pPr eaLnBrk="1" hangingPunct="1"/>
              <a:t>77</a:t>
            </a:fld>
            <a:endParaRPr lang="es-ES_tradnl" altLang="es-ES" dirty="0">
              <a:solidFill>
                <a:prstClr val="black"/>
              </a:solidFill>
              <a:latin typeface="Arial" pitchFamily="34" charset="0"/>
            </a:endParaRPr>
          </a:p>
        </p:txBody>
      </p:sp>
      <p:sp>
        <p:nvSpPr>
          <p:cNvPr id="221187" name="Rectangle 2"/>
          <p:cNvSpPr>
            <a:spLocks noGrp="1" noRot="1" noChangeAspect="1" noChangeArrowheads="1" noTextEdit="1"/>
          </p:cNvSpPr>
          <p:nvPr>
            <p:ph type="sldImg"/>
          </p:nvPr>
        </p:nvSpPr>
        <p:spPr>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Pamplemousses Tropical Garden</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264FECE-A294-4C3B-972E-445615B120E6}" type="slidenum">
              <a:rPr lang="es-ES_tradnl" altLang="es-ES">
                <a:solidFill>
                  <a:prstClr val="black"/>
                </a:solidFill>
                <a:latin typeface="Arial" pitchFamily="34" charset="0"/>
              </a:rPr>
              <a:pPr eaLnBrk="1" hangingPunct="1"/>
              <a:t>78</a:t>
            </a:fld>
            <a:endParaRPr lang="es-ES_tradnl" altLang="es-ES" dirty="0">
              <a:solidFill>
                <a:prstClr val="black"/>
              </a:solidFill>
              <a:latin typeface="Arial" pitchFamily="34" charset="0"/>
            </a:endParaRPr>
          </a:p>
        </p:txBody>
      </p:sp>
      <p:sp>
        <p:nvSpPr>
          <p:cNvPr id="222211" name="Rectangle 2"/>
          <p:cNvSpPr>
            <a:spLocks noGrp="1" noRot="1" noChangeAspect="1" noChangeArrowheads="1" noTextEdit="1"/>
          </p:cNvSpPr>
          <p:nvPr>
            <p:ph type="sldImg"/>
          </p:nvPr>
        </p:nvSpPr>
        <p:spPr>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Pamplemousse Tropical Garden</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19452D9-E34E-45F2-A8A8-C7D709AB2682}" type="slidenum">
              <a:rPr lang="es-ES_tradnl" altLang="es-ES">
                <a:solidFill>
                  <a:prstClr val="black"/>
                </a:solidFill>
                <a:latin typeface="Arial" pitchFamily="34" charset="0"/>
              </a:rPr>
              <a:pPr eaLnBrk="1" hangingPunct="1"/>
              <a:t>79</a:t>
            </a:fld>
            <a:endParaRPr lang="es-ES_tradnl" altLang="es-ES" dirty="0">
              <a:solidFill>
                <a:prstClr val="black"/>
              </a:solidFill>
              <a:latin typeface="Arial" pitchFamily="34" charset="0"/>
            </a:endParaRPr>
          </a:p>
        </p:txBody>
      </p:sp>
      <p:sp>
        <p:nvSpPr>
          <p:cNvPr id="223235" name="Rectangle 2"/>
          <p:cNvSpPr>
            <a:spLocks noGrp="1" noRot="1" noChangeAspect="1" noChangeArrowheads="1" noTextEdit="1"/>
          </p:cNvSpPr>
          <p:nvPr>
            <p:ph type="sldImg"/>
          </p:nvPr>
        </p:nvSpPr>
        <p:spPr>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Pamplemousse Tropical Garden</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B85066D-452F-4995-BC9E-E040BB8F13DA}" type="slidenum">
              <a:rPr lang="es-ES_tradnl" altLang="es-ES">
                <a:solidFill>
                  <a:prstClr val="black"/>
                </a:solidFill>
                <a:latin typeface="Arial" pitchFamily="34" charset="0"/>
              </a:rPr>
              <a:pPr eaLnBrk="1" hangingPunct="1"/>
              <a:t>80</a:t>
            </a:fld>
            <a:endParaRPr lang="es-ES_tradnl" altLang="es-ES" dirty="0">
              <a:solidFill>
                <a:prstClr val="black"/>
              </a:solidFill>
              <a:latin typeface="Arial" pitchFamily="34" charset="0"/>
            </a:endParaRPr>
          </a:p>
        </p:txBody>
      </p:sp>
      <p:sp>
        <p:nvSpPr>
          <p:cNvPr id="224259" name="Rectangle 2"/>
          <p:cNvSpPr>
            <a:spLocks noGrp="1" noRot="1" noChangeAspect="1" noChangeArrowheads="1" noTextEdit="1"/>
          </p:cNvSpPr>
          <p:nvPr>
            <p:ph type="sldImg"/>
          </p:nvPr>
        </p:nvSpPr>
        <p:spPr>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Pamplemousse Tropical Garden</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a:ln/>
        </p:spPr>
      </p:sp>
      <p:sp>
        <p:nvSpPr>
          <p:cNvPr id="2252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Queen Sikirit Botanic Garden</a:t>
            </a:r>
          </a:p>
        </p:txBody>
      </p:sp>
      <p:sp>
        <p:nvSpPr>
          <p:cNvPr id="2252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CDA05E6-1BA8-4329-980C-0338BEFFD874}" type="slidenum">
              <a:rPr lang="es-ES_tradnl" altLang="es-ES">
                <a:solidFill>
                  <a:prstClr val="black"/>
                </a:solidFill>
                <a:latin typeface="Arial" pitchFamily="34" charset="0"/>
              </a:rPr>
              <a:pPr eaLnBrk="1" hangingPunct="1"/>
              <a:t>82</a:t>
            </a:fld>
            <a:endParaRPr lang="es-ES_tradnl" altLang="es-ES" dirty="0">
              <a:solidFill>
                <a:prstClr val="black"/>
              </a:solidFill>
              <a:latin typeface="Arial" pitchFamily="34"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a:ln/>
        </p:spPr>
      </p:sp>
      <p:sp>
        <p:nvSpPr>
          <p:cNvPr id="2263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Queen Sikirit</a:t>
            </a:r>
          </a:p>
        </p:txBody>
      </p:sp>
      <p:sp>
        <p:nvSpPr>
          <p:cNvPr id="2263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AC9687C-7E00-4216-A177-F5BAEB4CB774}" type="slidenum">
              <a:rPr lang="es-ES_tradnl" altLang="es-ES">
                <a:solidFill>
                  <a:prstClr val="black"/>
                </a:solidFill>
                <a:latin typeface="Arial" pitchFamily="34" charset="0"/>
              </a:rPr>
              <a:pPr eaLnBrk="1" hangingPunct="1"/>
              <a:t>83</a:t>
            </a:fld>
            <a:endParaRPr lang="es-ES_tradnl" altLang="es-ES" dirty="0">
              <a:solidFill>
                <a:prstClr val="black"/>
              </a:solidFill>
              <a:latin typeface="Arial" pitchFamily="34"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a:ln/>
        </p:spPr>
      </p:sp>
      <p:sp>
        <p:nvSpPr>
          <p:cNvPr id="22733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Queen Sikirit</a:t>
            </a:r>
          </a:p>
        </p:txBody>
      </p:sp>
      <p:sp>
        <p:nvSpPr>
          <p:cNvPr id="22733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6FB7825-5263-4812-8E02-A858C908792E}" type="slidenum">
              <a:rPr lang="es-ES_tradnl" altLang="es-ES">
                <a:solidFill>
                  <a:prstClr val="black"/>
                </a:solidFill>
                <a:latin typeface="Arial" pitchFamily="34" charset="0"/>
              </a:rPr>
              <a:pPr eaLnBrk="1" hangingPunct="1"/>
              <a:t>84</a:t>
            </a:fld>
            <a:endParaRPr lang="es-ES_tradnl" altLang="es-ES" dirty="0">
              <a:solidFill>
                <a:prstClr val="black"/>
              </a:solidFill>
              <a:latin typeface="Arial" pitchFamily="34"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a:ln/>
        </p:spPr>
      </p:sp>
      <p:sp>
        <p:nvSpPr>
          <p:cNvPr id="2283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Queen Sikirit</a:t>
            </a:r>
          </a:p>
        </p:txBody>
      </p:sp>
      <p:sp>
        <p:nvSpPr>
          <p:cNvPr id="2283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0BFF0B3-D1C2-428A-A26D-940DA182BF0F}" type="slidenum">
              <a:rPr lang="es-ES_tradnl" altLang="es-ES">
                <a:solidFill>
                  <a:prstClr val="black"/>
                </a:solidFill>
                <a:latin typeface="Arial" pitchFamily="34" charset="0"/>
              </a:rPr>
              <a:pPr eaLnBrk="1" hangingPunct="1"/>
              <a:t>85</a:t>
            </a:fld>
            <a:endParaRPr lang="es-ES_tradnl" altLang="es-ES" dirty="0">
              <a:solidFill>
                <a:prstClr val="black"/>
              </a:solidFill>
              <a:latin typeface="Arial" pitchFamily="34"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a:ln/>
        </p:spPr>
      </p:sp>
      <p:sp>
        <p:nvSpPr>
          <p:cNvPr id="2293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Queen Sirikit</a:t>
            </a:r>
          </a:p>
        </p:txBody>
      </p:sp>
      <p:sp>
        <p:nvSpPr>
          <p:cNvPr id="2293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C88FC3F-DDA6-4F3F-8575-E4BB4FCE52D8}" type="slidenum">
              <a:rPr lang="es-ES_tradnl" altLang="es-ES">
                <a:solidFill>
                  <a:prstClr val="black"/>
                </a:solidFill>
                <a:latin typeface="Arial" pitchFamily="34" charset="0"/>
              </a:rPr>
              <a:pPr eaLnBrk="1" hangingPunct="1"/>
              <a:t>86</a:t>
            </a:fld>
            <a:endParaRPr lang="es-ES_tradnl" altLang="es-ES" dirty="0">
              <a:solidFill>
                <a:prstClr val="black"/>
              </a:solidFill>
              <a:latin typeface="Arial" pitchFamily="34"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a:ln/>
        </p:spPr>
      </p:sp>
      <p:sp>
        <p:nvSpPr>
          <p:cNvPr id="2304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Queen Sirikit</a:t>
            </a:r>
          </a:p>
        </p:txBody>
      </p:sp>
      <p:sp>
        <p:nvSpPr>
          <p:cNvPr id="2304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4D9A3F8-1AEA-4971-AD8E-6A458DD8567D}" type="slidenum">
              <a:rPr lang="es-ES_tradnl" altLang="es-ES">
                <a:solidFill>
                  <a:prstClr val="black"/>
                </a:solidFill>
                <a:latin typeface="Arial" pitchFamily="34" charset="0"/>
              </a:rPr>
              <a:pPr eaLnBrk="1" hangingPunct="1"/>
              <a:t>87</a:t>
            </a:fld>
            <a:endParaRPr lang="es-ES_tradnl" altLang="es-ES" dirty="0">
              <a:solidFill>
                <a:prstClr val="black"/>
              </a:solidFill>
              <a:latin typeface="Arial" pitchFamily="34"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a:ln/>
        </p:spPr>
      </p:sp>
      <p:sp>
        <p:nvSpPr>
          <p:cNvPr id="2314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Queen Sirikit </a:t>
            </a:r>
          </a:p>
        </p:txBody>
      </p:sp>
      <p:sp>
        <p:nvSpPr>
          <p:cNvPr id="2314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8A80DEF-4593-4503-AF8B-7FF9F5DC3E5A}" type="slidenum">
              <a:rPr lang="es-ES_tradnl" altLang="es-ES">
                <a:solidFill>
                  <a:prstClr val="black"/>
                </a:solidFill>
                <a:latin typeface="Arial" pitchFamily="34" charset="0"/>
              </a:rPr>
              <a:pPr eaLnBrk="1" hangingPunct="1"/>
              <a:t>88</a:t>
            </a:fld>
            <a:endParaRPr lang="es-ES_tradnl" altLang="es-ES" dirty="0">
              <a:solidFill>
                <a:prstClr val="black"/>
              </a:solidFill>
              <a:latin typeface="Arial" pitchFamily="34" charset="0"/>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85EFEEE-1F81-4B5A-AF50-14A77367C24E}" type="slidenum">
              <a:rPr lang="es-ES_tradnl" altLang="es-ES">
                <a:solidFill>
                  <a:prstClr val="black"/>
                </a:solidFill>
                <a:latin typeface="Arial" pitchFamily="34" charset="0"/>
              </a:rPr>
              <a:pPr eaLnBrk="1" hangingPunct="1"/>
              <a:t>89</a:t>
            </a:fld>
            <a:endParaRPr lang="es-ES_tradnl" altLang="es-ES" dirty="0">
              <a:solidFill>
                <a:prstClr val="black"/>
              </a:solidFill>
              <a:latin typeface="Arial" pitchFamily="34" charset="0"/>
            </a:endParaRPr>
          </a:p>
        </p:txBody>
      </p:sp>
      <p:sp>
        <p:nvSpPr>
          <p:cNvPr id="232451" name="Rectangle 2"/>
          <p:cNvSpPr>
            <a:spLocks noGrp="1" noRot="1" noChangeAspect="1" noChangeArrowheads="1" noTextEdit="1"/>
          </p:cNvSpPr>
          <p:nvPr>
            <p:ph type="sldImg"/>
          </p:nvPr>
        </p:nvSpPr>
        <p:spPr>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Queen Sikirit Botanic Garden</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E8F4FF2-0F55-4A7F-9939-93E48CA70655}" type="slidenum">
              <a:rPr lang="es-ES_tradnl" altLang="es-ES">
                <a:solidFill>
                  <a:prstClr val="black"/>
                </a:solidFill>
                <a:latin typeface="Arial" pitchFamily="34" charset="0"/>
              </a:rPr>
              <a:pPr eaLnBrk="1" hangingPunct="1"/>
              <a:t>90</a:t>
            </a:fld>
            <a:endParaRPr lang="es-ES_tradnl" altLang="es-ES" dirty="0">
              <a:solidFill>
                <a:prstClr val="black"/>
              </a:solidFill>
              <a:latin typeface="Arial" pitchFamily="34" charset="0"/>
            </a:endParaRPr>
          </a:p>
        </p:txBody>
      </p:sp>
      <p:sp>
        <p:nvSpPr>
          <p:cNvPr id="233475" name="Rectangle 2"/>
          <p:cNvSpPr>
            <a:spLocks noGrp="1" noRot="1" noChangeAspect="1" noChangeArrowheads="1" noTextEdit="1"/>
          </p:cNvSpPr>
          <p:nvPr>
            <p:ph type="sldImg"/>
          </p:nvPr>
        </p:nvSpPr>
        <p:spPr>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Queen Sikirit Botanic Garden</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F86196F-AC9D-479B-B2F4-4EFB5DBCC999}" type="slidenum">
              <a:rPr lang="es-ES_tradnl" altLang="es-ES">
                <a:solidFill>
                  <a:prstClr val="black"/>
                </a:solidFill>
                <a:latin typeface="Arial" pitchFamily="34" charset="0"/>
              </a:rPr>
              <a:pPr eaLnBrk="1" hangingPunct="1"/>
              <a:t>91</a:t>
            </a:fld>
            <a:endParaRPr lang="es-ES_tradnl" altLang="es-ES" dirty="0">
              <a:solidFill>
                <a:prstClr val="black"/>
              </a:solidFill>
              <a:latin typeface="Arial" pitchFamily="34" charset="0"/>
            </a:endParaRPr>
          </a:p>
        </p:txBody>
      </p:sp>
      <p:sp>
        <p:nvSpPr>
          <p:cNvPr id="234499" name="Rectangle 2"/>
          <p:cNvSpPr>
            <a:spLocks noGrp="1" noRot="1" noChangeAspect="1" noChangeArrowheads="1" noTextEdit="1"/>
          </p:cNvSpPr>
          <p:nvPr>
            <p:ph type="sldImg"/>
          </p:nvPr>
        </p:nvSpPr>
        <p:spPr>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Ravenala madagascariensis</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EB74279-FAAE-4EAE-A0A4-954877C79977}" type="slidenum">
              <a:rPr lang="es-ES_tradnl" altLang="es-ES">
                <a:solidFill>
                  <a:prstClr val="black"/>
                </a:solidFill>
                <a:latin typeface="Arial" pitchFamily="34" charset="0"/>
              </a:rPr>
              <a:pPr eaLnBrk="1" hangingPunct="1"/>
              <a:t>92</a:t>
            </a:fld>
            <a:endParaRPr lang="es-ES_tradnl" altLang="es-ES" dirty="0">
              <a:solidFill>
                <a:prstClr val="black"/>
              </a:solidFill>
              <a:latin typeface="Arial" pitchFamily="34" charset="0"/>
            </a:endParaRPr>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Ravenala madagascariensis</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a:ln/>
        </p:spPr>
      </p:sp>
      <p:sp>
        <p:nvSpPr>
          <p:cNvPr id="2365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Albuca fastigiata</a:t>
            </a:r>
          </a:p>
        </p:txBody>
      </p:sp>
      <p:sp>
        <p:nvSpPr>
          <p:cNvPr id="2365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EF01C06-9A86-4314-AE1D-E56A2C0D4FBF}" type="slidenum">
              <a:rPr lang="es-ES_tradnl" altLang="es-ES">
                <a:solidFill>
                  <a:prstClr val="black"/>
                </a:solidFill>
                <a:latin typeface="Arial" pitchFamily="34" charset="0"/>
              </a:rPr>
              <a:pPr eaLnBrk="1" hangingPunct="1"/>
              <a:t>96</a:t>
            </a:fld>
            <a:endParaRPr lang="es-ES_tradnl" altLang="es-ES" dirty="0">
              <a:solidFill>
                <a:prstClr val="black"/>
              </a:solidFill>
              <a:latin typeface="Arial" pitchFamily="34" charset="0"/>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a:ln/>
        </p:spPr>
      </p:sp>
      <p:sp>
        <p:nvSpPr>
          <p:cNvPr id="2375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The Hobart Garden</a:t>
            </a:r>
          </a:p>
        </p:txBody>
      </p:sp>
      <p:sp>
        <p:nvSpPr>
          <p:cNvPr id="2375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CB1B70C-27CC-42DE-BBF3-AAD77F734832}" type="slidenum">
              <a:rPr lang="es-ES_tradnl" altLang="es-ES">
                <a:solidFill>
                  <a:prstClr val="black"/>
                </a:solidFill>
                <a:latin typeface="Arial" pitchFamily="34" charset="0"/>
              </a:rPr>
              <a:pPr eaLnBrk="1" hangingPunct="1"/>
              <a:t>97</a:t>
            </a:fld>
            <a:endParaRPr lang="es-ES_tradnl" altLang="es-ES" dirty="0">
              <a:solidFill>
                <a:prstClr val="black"/>
              </a:solidFill>
              <a:latin typeface="Arial" pitchFamily="34" charset="0"/>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a:ln/>
        </p:spPr>
      </p:sp>
      <p:sp>
        <p:nvSpPr>
          <p:cNvPr id="2385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The Hobart Garden</a:t>
            </a:r>
          </a:p>
        </p:txBody>
      </p:sp>
      <p:sp>
        <p:nvSpPr>
          <p:cNvPr id="2385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B5960EB-6A64-45AD-99B9-92C2EBDF8BBC}" type="slidenum">
              <a:rPr lang="es-ES_tradnl" altLang="es-ES">
                <a:solidFill>
                  <a:prstClr val="black"/>
                </a:solidFill>
                <a:latin typeface="Arial" pitchFamily="34" charset="0"/>
              </a:rPr>
              <a:pPr eaLnBrk="1" hangingPunct="1"/>
              <a:t>98</a:t>
            </a:fld>
            <a:endParaRPr lang="es-ES_tradnl" altLang="es-ES" dirty="0">
              <a:solidFill>
                <a:prstClr val="black"/>
              </a:solidFill>
              <a:latin typeface="Arial" pitchFamily="34" charset="0"/>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a:ln/>
        </p:spPr>
      </p:sp>
      <p:sp>
        <p:nvSpPr>
          <p:cNvPr id="2396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Hobart Botanical Garden</a:t>
            </a:r>
          </a:p>
        </p:txBody>
      </p:sp>
      <p:sp>
        <p:nvSpPr>
          <p:cNvPr id="2396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7B6EACF-EDAC-42AD-91A2-B93D17C6DEA3}" type="slidenum">
              <a:rPr lang="es-ES_tradnl" altLang="es-ES">
                <a:solidFill>
                  <a:prstClr val="black"/>
                </a:solidFill>
                <a:latin typeface="Arial" pitchFamily="34" charset="0"/>
              </a:rPr>
              <a:pPr eaLnBrk="1" hangingPunct="1"/>
              <a:t>100</a:t>
            </a:fld>
            <a:endParaRPr lang="es-ES_tradnl" altLang="es-ES" dirty="0">
              <a:solidFill>
                <a:prstClr val="black"/>
              </a:solidFill>
              <a:latin typeface="Arial" pitchFamily="34" charset="0"/>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7B168E3-B6C0-46C0-B4D6-3504F72F8422}" type="slidenum">
              <a:rPr lang="es-ES_tradnl" altLang="es-ES">
                <a:solidFill>
                  <a:prstClr val="black"/>
                </a:solidFill>
                <a:latin typeface="Arial" pitchFamily="34" charset="0"/>
              </a:rPr>
              <a:pPr eaLnBrk="1" hangingPunct="1"/>
              <a:t>101</a:t>
            </a:fld>
            <a:endParaRPr lang="es-ES_tradnl" altLang="es-ES" dirty="0">
              <a:solidFill>
                <a:prstClr val="black"/>
              </a:solidFill>
              <a:latin typeface="Arial" pitchFamily="34" charset="0"/>
            </a:endParaRPr>
          </a:p>
        </p:txBody>
      </p:sp>
      <p:sp>
        <p:nvSpPr>
          <p:cNvPr id="240643" name="Rectangle 2"/>
          <p:cNvSpPr>
            <a:spLocks noGrp="1" noRot="1" noChangeAspect="1" noChangeArrowheads="1" noTextEdit="1"/>
          </p:cNvSpPr>
          <p:nvPr>
            <p:ph type="sldImg"/>
          </p:nvPr>
        </p:nvSpPr>
        <p:spPr>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Tasmania.-The Hobart Garden</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E95AA06-9C27-44A6-9987-053AA265546C}" type="slidenum">
              <a:rPr lang="es-ES_tradnl" altLang="es-ES">
                <a:solidFill>
                  <a:prstClr val="black"/>
                </a:solidFill>
                <a:latin typeface="Arial" pitchFamily="34" charset="0"/>
              </a:rPr>
              <a:pPr eaLnBrk="1" hangingPunct="1"/>
              <a:t>102</a:t>
            </a:fld>
            <a:endParaRPr lang="es-ES_tradnl" altLang="es-ES" dirty="0">
              <a:solidFill>
                <a:prstClr val="black"/>
              </a:solidFill>
              <a:latin typeface="Arial" pitchFamily="34" charset="0"/>
            </a:endParaRPr>
          </a:p>
        </p:txBody>
      </p:sp>
      <p:sp>
        <p:nvSpPr>
          <p:cNvPr id="241667" name="Rectangle 2"/>
          <p:cNvSpPr>
            <a:spLocks noGrp="1" noRot="1" noChangeAspect="1" noChangeArrowheads="1" noTextEdit="1"/>
          </p:cNvSpPr>
          <p:nvPr>
            <p:ph type="sldImg"/>
          </p:nvPr>
        </p:nvSpPr>
        <p:spPr>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Tasmania The Hobart Garden</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3BAFCCC-6292-463F-B662-FAF4DCC08F64}" type="slidenum">
              <a:rPr lang="es-ES_tradnl" altLang="es-ES">
                <a:solidFill>
                  <a:prstClr val="black"/>
                </a:solidFill>
                <a:latin typeface="Arial" pitchFamily="34" charset="0"/>
              </a:rPr>
              <a:pPr eaLnBrk="1" hangingPunct="1"/>
              <a:t>103</a:t>
            </a:fld>
            <a:endParaRPr lang="es-ES_tradnl" altLang="es-ES" dirty="0">
              <a:solidFill>
                <a:prstClr val="black"/>
              </a:solidFill>
              <a:latin typeface="Arial" pitchFamily="34" charset="0"/>
            </a:endParaRPr>
          </a:p>
        </p:txBody>
      </p:sp>
      <p:sp>
        <p:nvSpPr>
          <p:cNvPr id="242691" name="Rectangle 2"/>
          <p:cNvSpPr>
            <a:spLocks noGrp="1" noRot="1" noChangeAspect="1" noChangeArrowheads="1" noTextEdit="1"/>
          </p:cNvSpPr>
          <p:nvPr>
            <p:ph type="sldImg"/>
          </p:nvPr>
        </p:nvSpPr>
        <p:spPr>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Tasmania.-The Hobart Garden</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9090A72-0FA9-432A-ABDF-69AF70181A3A}" type="slidenum">
              <a:rPr lang="es-ES_tradnl" altLang="es-ES">
                <a:solidFill>
                  <a:prstClr val="black"/>
                </a:solidFill>
                <a:latin typeface="Arial" pitchFamily="34" charset="0"/>
              </a:rPr>
              <a:pPr eaLnBrk="1" hangingPunct="1"/>
              <a:t>104</a:t>
            </a:fld>
            <a:endParaRPr lang="es-ES_tradnl" altLang="es-ES" dirty="0">
              <a:solidFill>
                <a:prstClr val="black"/>
              </a:solidFill>
              <a:latin typeface="Arial" pitchFamily="34" charset="0"/>
            </a:endParaRPr>
          </a:p>
        </p:txBody>
      </p:sp>
      <p:sp>
        <p:nvSpPr>
          <p:cNvPr id="243715" name="Rectangle 2"/>
          <p:cNvSpPr>
            <a:spLocks noGrp="1" noRot="1" noChangeAspect="1" noChangeArrowheads="1" noTextEdit="1"/>
          </p:cNvSpPr>
          <p:nvPr>
            <p:ph type="sldImg"/>
          </p:nvPr>
        </p:nvSpPr>
        <p:spPr>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Tasmanian Garden</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7D99BEF-EF6D-4C0F-B07B-451636438F36}" type="slidenum">
              <a:rPr lang="es-ES_tradnl" altLang="es-ES">
                <a:solidFill>
                  <a:prstClr val="black"/>
                </a:solidFill>
                <a:latin typeface="Arial" pitchFamily="34" charset="0"/>
              </a:rPr>
              <a:pPr eaLnBrk="1" hangingPunct="1"/>
              <a:t>105</a:t>
            </a:fld>
            <a:endParaRPr lang="es-ES_tradnl" altLang="es-ES" dirty="0">
              <a:solidFill>
                <a:prstClr val="black"/>
              </a:solidFill>
              <a:latin typeface="Arial" pitchFamily="34" charset="0"/>
            </a:endParaRPr>
          </a:p>
        </p:txBody>
      </p:sp>
      <p:sp>
        <p:nvSpPr>
          <p:cNvPr id="244739" name="Rectangle 2"/>
          <p:cNvSpPr>
            <a:spLocks noGrp="1" noRot="1" noChangeAspect="1" noChangeArrowheads="1" noTextEdit="1"/>
          </p:cNvSpPr>
          <p:nvPr>
            <p:ph type="sldImg"/>
          </p:nvPr>
        </p:nvSpPr>
        <p:spPr>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Tasmanian Gardens</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9FF47FB-D9AA-4ADE-AD2B-50D4414166A4}" type="slidenum">
              <a:rPr lang="es-ES_tradnl" altLang="es-ES">
                <a:solidFill>
                  <a:prstClr val="black"/>
                </a:solidFill>
                <a:latin typeface="Arial" pitchFamily="34" charset="0"/>
              </a:rPr>
              <a:pPr eaLnBrk="1" hangingPunct="1"/>
              <a:t>108</a:t>
            </a:fld>
            <a:endParaRPr lang="es-ES_tradnl" altLang="es-ES" dirty="0">
              <a:solidFill>
                <a:prstClr val="black"/>
              </a:solidFill>
              <a:latin typeface="Arial" pitchFamily="34" charset="0"/>
            </a:endParaRPr>
          </a:p>
        </p:txBody>
      </p:sp>
      <p:sp>
        <p:nvSpPr>
          <p:cNvPr id="245763" name="Rectangle 2"/>
          <p:cNvSpPr>
            <a:spLocks noGrp="1" noRot="1" noChangeAspect="1" noChangeArrowheads="1" noTextEdit="1"/>
          </p:cNvSpPr>
          <p:nvPr>
            <p:ph type="sldImg"/>
          </p:nvPr>
        </p:nvSpPr>
        <p:spPr>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Bromelias en Tailandia</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A1AC3CC-F3C0-4A8C-971E-CCBA5E3AC287}" type="slidenum">
              <a:rPr lang="es-ES_tradnl" altLang="es-ES">
                <a:solidFill>
                  <a:prstClr val="black"/>
                </a:solidFill>
                <a:latin typeface="Arial" pitchFamily="34" charset="0"/>
              </a:rPr>
              <a:pPr eaLnBrk="1" hangingPunct="1"/>
              <a:t>109</a:t>
            </a:fld>
            <a:endParaRPr lang="es-ES_tradnl" altLang="es-ES" dirty="0">
              <a:solidFill>
                <a:prstClr val="black"/>
              </a:solidFill>
              <a:latin typeface="Arial" pitchFamily="34" charset="0"/>
            </a:endParaRPr>
          </a:p>
        </p:txBody>
      </p:sp>
      <p:sp>
        <p:nvSpPr>
          <p:cNvPr id="246787" name="Rectangle 2"/>
          <p:cNvSpPr>
            <a:spLocks noGrp="1" noRot="1" noChangeAspect="1" noChangeArrowheads="1" noTextEdit="1"/>
          </p:cNvSpPr>
          <p:nvPr>
            <p:ph type="sldImg"/>
          </p:nvPr>
        </p:nvSpPr>
        <p:spPr>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Tailand Garden</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8DBA541-A8DC-47BD-A38A-DAEC742353E1}" type="slidenum">
              <a:rPr lang="es-ES_tradnl" altLang="es-ES">
                <a:solidFill>
                  <a:prstClr val="black"/>
                </a:solidFill>
                <a:latin typeface="Arial" pitchFamily="34" charset="0"/>
              </a:rPr>
              <a:pPr eaLnBrk="1" hangingPunct="1"/>
              <a:t>110</a:t>
            </a:fld>
            <a:endParaRPr lang="es-ES_tradnl" altLang="es-ES" dirty="0">
              <a:solidFill>
                <a:prstClr val="black"/>
              </a:solidFill>
              <a:latin typeface="Arial" pitchFamily="34" charset="0"/>
            </a:endParaRPr>
          </a:p>
        </p:txBody>
      </p:sp>
      <p:sp>
        <p:nvSpPr>
          <p:cNvPr id="247811" name="Rectangle 2"/>
          <p:cNvSpPr>
            <a:spLocks noGrp="1" noRot="1" noChangeAspect="1" noChangeArrowheads="1" noTextEdit="1"/>
          </p:cNvSpPr>
          <p:nvPr>
            <p:ph type="sldImg"/>
          </p:nvPr>
        </p:nvSpPr>
        <p:spPr>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Tailand Garden</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7AFFF59-4B21-4987-AB40-C1321BA0B4B4}" type="slidenum">
              <a:rPr lang="es-ES_tradnl" altLang="es-ES">
                <a:solidFill>
                  <a:prstClr val="black"/>
                </a:solidFill>
                <a:latin typeface="Arial" pitchFamily="34" charset="0"/>
              </a:rPr>
              <a:pPr eaLnBrk="1" hangingPunct="1"/>
              <a:t>111</a:t>
            </a:fld>
            <a:endParaRPr lang="es-ES_tradnl" altLang="es-ES" dirty="0">
              <a:solidFill>
                <a:prstClr val="black"/>
              </a:solidFill>
              <a:latin typeface="Arial" pitchFamily="34" charset="0"/>
            </a:endParaRPr>
          </a:p>
        </p:txBody>
      </p:sp>
      <p:sp>
        <p:nvSpPr>
          <p:cNvPr id="248835" name="Rectangle 2"/>
          <p:cNvSpPr>
            <a:spLocks noGrp="1" noRot="1" noChangeAspect="1" noChangeArrowheads="1" noTextEdit="1"/>
          </p:cNvSpPr>
          <p:nvPr>
            <p:ph type="sldImg"/>
          </p:nvPr>
        </p:nvSpPr>
        <p:spPr>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Tailand Gardens</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5953A54-A2A2-4688-B2D6-0D397EB55E9E}" type="slidenum">
              <a:rPr lang="es-ES_tradnl" altLang="es-ES">
                <a:solidFill>
                  <a:prstClr val="black"/>
                </a:solidFill>
                <a:latin typeface="Arial" pitchFamily="34" charset="0"/>
              </a:rPr>
              <a:pPr eaLnBrk="1" hangingPunct="1"/>
              <a:t>112</a:t>
            </a:fld>
            <a:endParaRPr lang="es-ES_tradnl" altLang="es-ES" dirty="0">
              <a:solidFill>
                <a:prstClr val="black"/>
              </a:solidFill>
              <a:latin typeface="Arial" pitchFamily="34" charset="0"/>
            </a:endParaRPr>
          </a:p>
        </p:txBody>
      </p:sp>
      <p:sp>
        <p:nvSpPr>
          <p:cNvPr id="249859" name="Rectangle 2"/>
          <p:cNvSpPr>
            <a:spLocks noGrp="1" noRot="1" noChangeAspect="1" noChangeArrowheads="1" noTextEdit="1"/>
          </p:cNvSpPr>
          <p:nvPr>
            <p:ph type="sldImg"/>
          </p:nvPr>
        </p:nvSpPr>
        <p:spPr>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Tailand Bouganvilleas</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76665B8-3A53-4D82-AD4B-9E0DAD7BF8A3}" type="slidenum">
              <a:rPr lang="es-ES_tradnl" altLang="es-ES">
                <a:solidFill>
                  <a:prstClr val="black"/>
                </a:solidFill>
                <a:latin typeface="Arial" pitchFamily="34" charset="0"/>
              </a:rPr>
              <a:pPr eaLnBrk="1" hangingPunct="1"/>
              <a:t>113</a:t>
            </a:fld>
            <a:endParaRPr lang="es-ES_tradnl" altLang="es-ES" dirty="0">
              <a:solidFill>
                <a:prstClr val="black"/>
              </a:solidFill>
              <a:latin typeface="Arial" pitchFamily="34" charset="0"/>
            </a:endParaRPr>
          </a:p>
        </p:txBody>
      </p:sp>
      <p:sp>
        <p:nvSpPr>
          <p:cNvPr id="250883" name="Rectangle 2"/>
          <p:cNvSpPr>
            <a:spLocks noGrp="1" noRot="1" noChangeAspect="1" noChangeArrowheads="1" noTextEdit="1"/>
          </p:cNvSpPr>
          <p:nvPr>
            <p:ph type="sldImg"/>
          </p:nvPr>
        </p:nvSpPr>
        <p:spPr>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Tailand Bouganvilleas</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0F49C61-42D6-4DBF-8CC8-0743F2AC019F}" type="slidenum">
              <a:rPr lang="es-ES_tradnl" altLang="es-ES">
                <a:solidFill>
                  <a:prstClr val="black"/>
                </a:solidFill>
                <a:latin typeface="Arial" pitchFamily="34" charset="0"/>
              </a:rPr>
              <a:pPr eaLnBrk="1" hangingPunct="1"/>
              <a:t>114</a:t>
            </a:fld>
            <a:endParaRPr lang="es-ES_tradnl" altLang="es-ES" dirty="0">
              <a:solidFill>
                <a:prstClr val="black"/>
              </a:solidFill>
              <a:latin typeface="Arial" pitchFamily="34" charset="0"/>
            </a:endParaRPr>
          </a:p>
        </p:txBody>
      </p:sp>
      <p:sp>
        <p:nvSpPr>
          <p:cNvPr id="251907" name="Rectangle 2"/>
          <p:cNvSpPr>
            <a:spLocks noGrp="1" noRot="1" noChangeAspect="1" noChangeArrowheads="1" noTextEdit="1"/>
          </p:cNvSpPr>
          <p:nvPr>
            <p:ph type="sldImg"/>
          </p:nvPr>
        </p:nvSpPr>
        <p:spPr>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Washarein Gardens.-Pattaya</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0004630-33F3-40A9-9DAD-7E52A65F9402}" type="slidenum">
              <a:rPr lang="es-ES_tradnl" altLang="es-ES">
                <a:solidFill>
                  <a:prstClr val="black"/>
                </a:solidFill>
                <a:latin typeface="Arial" pitchFamily="34" charset="0"/>
              </a:rPr>
              <a:pPr eaLnBrk="1" hangingPunct="1"/>
              <a:t>115</a:t>
            </a:fld>
            <a:endParaRPr lang="es-ES_tradnl" altLang="es-ES" dirty="0">
              <a:solidFill>
                <a:prstClr val="black"/>
              </a:solidFill>
              <a:latin typeface="Arial" pitchFamily="34" charset="0"/>
            </a:endParaRPr>
          </a:p>
        </p:txBody>
      </p:sp>
      <p:sp>
        <p:nvSpPr>
          <p:cNvPr id="252931" name="Rectangle 2"/>
          <p:cNvSpPr>
            <a:spLocks noGrp="1" noRot="1" noChangeAspect="1" noChangeArrowheads="1" noTextEdit="1"/>
          </p:cNvSpPr>
          <p:nvPr>
            <p:ph type="sldImg"/>
          </p:nvPr>
        </p:nvSpPr>
        <p:spPr>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Tasmania.-Arcadia Arboretum</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D3EDBE4-4CD2-4DE1-8C56-30C3233B9EE0}" type="slidenum">
              <a:rPr lang="es-ES_tradnl" altLang="es-ES">
                <a:solidFill>
                  <a:prstClr val="black"/>
                </a:solidFill>
                <a:latin typeface="Arial" pitchFamily="34" charset="0"/>
              </a:rPr>
              <a:pPr eaLnBrk="1" hangingPunct="1"/>
              <a:t>116</a:t>
            </a:fld>
            <a:endParaRPr lang="es-ES_tradnl" altLang="es-ES" dirty="0">
              <a:solidFill>
                <a:prstClr val="black"/>
              </a:solidFill>
              <a:latin typeface="Arial" pitchFamily="34" charset="0"/>
            </a:endParaRPr>
          </a:p>
        </p:txBody>
      </p:sp>
      <p:sp>
        <p:nvSpPr>
          <p:cNvPr id="253955" name="Rectangle 2"/>
          <p:cNvSpPr>
            <a:spLocks noGrp="1" noRot="1" noChangeAspect="1" noChangeArrowheads="1" noTextEdit="1"/>
          </p:cNvSpPr>
          <p:nvPr>
            <p:ph type="sldImg"/>
          </p:nvPr>
        </p:nvSpPr>
        <p:spPr>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Hotel Sukhothai.-Taiwán</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D3A4B16-7BB9-451B-996B-F08EEE24F8BA}" type="slidenum">
              <a:rPr lang="es-ES_tradnl" altLang="es-ES">
                <a:solidFill>
                  <a:prstClr val="black"/>
                </a:solidFill>
                <a:latin typeface="Arial" pitchFamily="34" charset="0"/>
              </a:rPr>
              <a:pPr eaLnBrk="1" hangingPunct="1"/>
              <a:t>117</a:t>
            </a:fld>
            <a:endParaRPr lang="es-ES_tradnl" altLang="es-ES" dirty="0">
              <a:solidFill>
                <a:prstClr val="black"/>
              </a:solidFill>
              <a:latin typeface="Arial" pitchFamily="34" charset="0"/>
            </a:endParaRPr>
          </a:p>
        </p:txBody>
      </p:sp>
      <p:sp>
        <p:nvSpPr>
          <p:cNvPr id="254979" name="Rectangle 2"/>
          <p:cNvSpPr>
            <a:spLocks noGrp="1" noRot="1" noChangeAspect="1" noChangeArrowheads="1" noTextEdit="1"/>
          </p:cNvSpPr>
          <p:nvPr>
            <p:ph type="sldImg"/>
          </p:nvPr>
        </p:nvSpPr>
        <p:spPr>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Taiwán Garden</a:t>
            </a: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FAD81C3-448A-47F1-AF09-BA2406BA692A}" type="slidenum">
              <a:rPr lang="es-ES_tradnl" altLang="es-ES">
                <a:solidFill>
                  <a:prstClr val="black"/>
                </a:solidFill>
                <a:latin typeface="Arial" pitchFamily="34" charset="0"/>
              </a:rPr>
              <a:pPr eaLnBrk="1" hangingPunct="1"/>
              <a:t>118</a:t>
            </a:fld>
            <a:endParaRPr lang="es-ES_tradnl" altLang="es-ES" dirty="0">
              <a:solidFill>
                <a:prstClr val="black"/>
              </a:solidFill>
              <a:latin typeface="Arial" pitchFamily="34" charset="0"/>
            </a:endParaRPr>
          </a:p>
        </p:txBody>
      </p:sp>
      <p:sp>
        <p:nvSpPr>
          <p:cNvPr id="256003" name="Rectangle 2"/>
          <p:cNvSpPr>
            <a:spLocks noGrp="1" noRot="1" noChangeAspect="1" noChangeArrowheads="1" noTextEdit="1"/>
          </p:cNvSpPr>
          <p:nvPr>
            <p:ph type="sldImg"/>
          </p:nvPr>
        </p:nvSpPr>
        <p:spPr>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Taiwán Garden Pavillon</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95E6BFE-B1D8-411B-8CBF-52978931F5D1}" type="slidenum">
              <a:rPr lang="es-ES_tradnl" altLang="es-ES">
                <a:solidFill>
                  <a:prstClr val="black"/>
                </a:solidFill>
                <a:latin typeface="Arial" pitchFamily="34" charset="0"/>
              </a:rPr>
              <a:pPr eaLnBrk="1" hangingPunct="1"/>
              <a:t>119</a:t>
            </a:fld>
            <a:endParaRPr lang="es-ES_tradnl" altLang="es-ES" dirty="0">
              <a:solidFill>
                <a:prstClr val="black"/>
              </a:solidFill>
              <a:latin typeface="Arial" pitchFamily="34" charset="0"/>
            </a:endParaRPr>
          </a:p>
        </p:txBody>
      </p:sp>
      <p:sp>
        <p:nvSpPr>
          <p:cNvPr id="257027" name="Rectangle 2"/>
          <p:cNvSpPr>
            <a:spLocks noGrp="1" noRot="1" noChangeAspect="1" noChangeArrowheads="1" noTextEdit="1"/>
          </p:cNvSpPr>
          <p:nvPr>
            <p:ph type="sldImg"/>
          </p:nvPr>
        </p:nvSpPr>
        <p:spPr>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Taiwán Garden</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E8D7645-3AD5-45AF-9D7B-2E1B200439EF}" type="slidenum">
              <a:rPr lang="es-ES_tradnl" altLang="es-ES">
                <a:solidFill>
                  <a:prstClr val="black"/>
                </a:solidFill>
                <a:latin typeface="Arial" pitchFamily="34" charset="0"/>
              </a:rPr>
              <a:pPr eaLnBrk="1" hangingPunct="1"/>
              <a:t>120</a:t>
            </a:fld>
            <a:endParaRPr lang="es-ES_tradnl" altLang="es-ES" dirty="0">
              <a:solidFill>
                <a:prstClr val="black"/>
              </a:solidFill>
              <a:latin typeface="Arial" pitchFamily="34" charset="0"/>
            </a:endParaRPr>
          </a:p>
        </p:txBody>
      </p:sp>
      <p:sp>
        <p:nvSpPr>
          <p:cNvPr id="258051" name="Rectangle 2"/>
          <p:cNvSpPr>
            <a:spLocks noGrp="1" noRot="1" noChangeAspect="1" noChangeArrowheads="1" noTextEdit="1"/>
          </p:cNvSpPr>
          <p:nvPr>
            <p:ph type="sldImg"/>
          </p:nvPr>
        </p:nvSpPr>
        <p:spPr>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Taiwán Garden Paviment</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12DFE04-3C3C-4CAD-B2CE-6521F9A3DCBB}" type="slidenum">
              <a:rPr lang="es-ES_tradnl" altLang="es-ES">
                <a:solidFill>
                  <a:prstClr val="black"/>
                </a:solidFill>
                <a:latin typeface="Arial" pitchFamily="34" charset="0"/>
              </a:rPr>
              <a:pPr eaLnBrk="1" hangingPunct="1"/>
              <a:t>121</a:t>
            </a:fld>
            <a:endParaRPr lang="es-ES_tradnl" altLang="es-ES" dirty="0">
              <a:solidFill>
                <a:prstClr val="black"/>
              </a:solidFill>
              <a:latin typeface="Arial" pitchFamily="34" charset="0"/>
            </a:endParaRPr>
          </a:p>
        </p:txBody>
      </p:sp>
      <p:sp>
        <p:nvSpPr>
          <p:cNvPr id="259075" name="Rectangle 2"/>
          <p:cNvSpPr>
            <a:spLocks noGrp="1" noRot="1" noChangeAspect="1" noChangeArrowheads="1" noTextEdit="1"/>
          </p:cNvSpPr>
          <p:nvPr>
            <p:ph type="sldImg"/>
          </p:nvPr>
        </p:nvSpPr>
        <p:spPr>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Taiwán Privat Garden</a:t>
            </a: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A059005-6C76-4039-BAAD-ECE1260018F4}" type="slidenum">
              <a:rPr lang="es-ES_tradnl" altLang="es-ES">
                <a:solidFill>
                  <a:prstClr val="black"/>
                </a:solidFill>
                <a:latin typeface="Arial" pitchFamily="34" charset="0"/>
              </a:rPr>
              <a:pPr eaLnBrk="1" hangingPunct="1"/>
              <a:t>122</a:t>
            </a:fld>
            <a:endParaRPr lang="es-ES_tradnl" altLang="es-ES" dirty="0">
              <a:solidFill>
                <a:prstClr val="black"/>
              </a:solidFill>
              <a:latin typeface="Arial" pitchFamily="34" charset="0"/>
            </a:endParaRPr>
          </a:p>
        </p:txBody>
      </p:sp>
      <p:sp>
        <p:nvSpPr>
          <p:cNvPr id="260099" name="Rectangle 2"/>
          <p:cNvSpPr>
            <a:spLocks noGrp="1" noRot="1" noChangeAspect="1" noChangeArrowheads="1" noTextEdit="1"/>
          </p:cNvSpPr>
          <p:nvPr>
            <p:ph type="sldImg"/>
          </p:nvPr>
        </p:nvSpPr>
        <p:spPr>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Taiwán Garden</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D1F7907-817F-4269-B059-EB4B693DAAE7}" type="slidenum">
              <a:rPr lang="es-ES_tradnl" altLang="es-ES">
                <a:solidFill>
                  <a:prstClr val="black"/>
                </a:solidFill>
                <a:latin typeface="Arial" pitchFamily="34" charset="0"/>
              </a:rPr>
              <a:pPr eaLnBrk="1" hangingPunct="1"/>
              <a:t>123</a:t>
            </a:fld>
            <a:endParaRPr lang="es-ES_tradnl" altLang="es-ES" dirty="0">
              <a:solidFill>
                <a:prstClr val="black"/>
              </a:solidFill>
              <a:latin typeface="Arial" pitchFamily="34" charset="0"/>
            </a:endParaRPr>
          </a:p>
        </p:txBody>
      </p:sp>
      <p:sp>
        <p:nvSpPr>
          <p:cNvPr id="261123" name="Rectangle 2"/>
          <p:cNvSpPr>
            <a:spLocks noGrp="1" noRot="1" noChangeAspect="1" noChangeArrowheads="1" noTextEdit="1"/>
          </p:cNvSpPr>
          <p:nvPr>
            <p:ph type="sldImg"/>
          </p:nvPr>
        </p:nvSpPr>
        <p:spPr>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Taiwán Gardens</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B0753A9-5F80-42E9-B89C-B7464C255FFC}" type="slidenum">
              <a:rPr lang="es-ES_tradnl" altLang="es-ES">
                <a:solidFill>
                  <a:prstClr val="black"/>
                </a:solidFill>
                <a:latin typeface="Arial" pitchFamily="34" charset="0"/>
              </a:rPr>
              <a:pPr eaLnBrk="1" hangingPunct="1"/>
              <a:t>124</a:t>
            </a:fld>
            <a:endParaRPr lang="es-ES_tradnl" altLang="es-ES" dirty="0">
              <a:solidFill>
                <a:prstClr val="black"/>
              </a:solidFill>
              <a:latin typeface="Arial" pitchFamily="34" charset="0"/>
            </a:endParaRPr>
          </a:p>
        </p:txBody>
      </p:sp>
      <p:sp>
        <p:nvSpPr>
          <p:cNvPr id="262147" name="Rectangle 2"/>
          <p:cNvSpPr>
            <a:spLocks noGrp="1" noRot="1" noChangeAspect="1" noChangeArrowheads="1" noTextEdit="1"/>
          </p:cNvSpPr>
          <p:nvPr>
            <p:ph type="sldImg"/>
          </p:nvPr>
        </p:nvSpPr>
        <p:spPr>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Taiwán Gardens</a:t>
            </a: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77ADF11-1E1A-43C6-B4CA-B11C89498971}" type="slidenum">
              <a:rPr lang="es-ES_tradnl" altLang="es-ES">
                <a:solidFill>
                  <a:prstClr val="black"/>
                </a:solidFill>
                <a:latin typeface="Arial" pitchFamily="34" charset="0"/>
              </a:rPr>
              <a:pPr eaLnBrk="1" hangingPunct="1"/>
              <a:t>125</a:t>
            </a:fld>
            <a:endParaRPr lang="es-ES_tradnl" altLang="es-ES" dirty="0">
              <a:solidFill>
                <a:prstClr val="black"/>
              </a:solidFill>
              <a:latin typeface="Arial" pitchFamily="34" charset="0"/>
            </a:endParaRPr>
          </a:p>
        </p:txBody>
      </p:sp>
      <p:sp>
        <p:nvSpPr>
          <p:cNvPr id="263171" name="Rectangle 2"/>
          <p:cNvSpPr>
            <a:spLocks noGrp="1" noRot="1" noChangeAspect="1" noChangeArrowheads="1" noTextEdit="1"/>
          </p:cNvSpPr>
          <p:nvPr>
            <p:ph type="sldImg"/>
          </p:nvPr>
        </p:nvSpPr>
        <p:spPr>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Taiwán Pond</a:t>
            </a: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Taiwán.-Jardines verticales</a:t>
            </a:r>
          </a:p>
        </p:txBody>
      </p:sp>
      <p:sp>
        <p:nvSpPr>
          <p:cNvPr id="4" name="3 Marcador de número de diapositiva"/>
          <p:cNvSpPr>
            <a:spLocks noGrp="1"/>
          </p:cNvSpPr>
          <p:nvPr>
            <p:ph type="sldNum" sz="quarter" idx="10"/>
          </p:nvPr>
        </p:nvSpPr>
        <p:spPr/>
        <p:txBody>
          <a:bodyPr/>
          <a:lstStyle/>
          <a:p>
            <a:fld id="{BF33D9BA-7C0E-4AF3-9B18-32E4B42D33E0}" type="slidenum">
              <a:rPr lang="es-ES" smtClean="0"/>
              <a:t>128</a:t>
            </a:fld>
            <a:endParaRPr lang="es-ES" dirty="0"/>
          </a:p>
        </p:txBody>
      </p:sp>
    </p:spTree>
    <p:extLst>
      <p:ext uri="{BB962C8B-B14F-4D97-AF65-F5344CB8AC3E}">
        <p14:creationId xmlns:p14="http://schemas.microsoft.com/office/powerpoint/2010/main" val="281962778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a:ln/>
        </p:spPr>
      </p:sp>
      <p:sp>
        <p:nvSpPr>
          <p:cNvPr id="2641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Taiwán.-.-Te Gardens</a:t>
            </a:r>
          </a:p>
        </p:txBody>
      </p:sp>
      <p:sp>
        <p:nvSpPr>
          <p:cNvPr id="2641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55456B7-6309-4967-888C-34D8CC49B1ED}" type="slidenum">
              <a:rPr lang="es-ES_tradnl" altLang="es-ES">
                <a:solidFill>
                  <a:prstClr val="black"/>
                </a:solidFill>
                <a:latin typeface="Arial" pitchFamily="34" charset="0"/>
              </a:rPr>
              <a:pPr eaLnBrk="1" hangingPunct="1"/>
              <a:t>129</a:t>
            </a:fld>
            <a:endParaRPr lang="es-ES_tradnl" altLang="es-ES" dirty="0">
              <a:solidFill>
                <a:prstClr val="black"/>
              </a:solidFill>
              <a:latin typeface="Arial" pitchFamily="34" charset="0"/>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Taiwán.-Recolectando hojas de té</a:t>
            </a:r>
          </a:p>
        </p:txBody>
      </p:sp>
      <p:sp>
        <p:nvSpPr>
          <p:cNvPr id="4" name="3 Marcador de número de diapositiva"/>
          <p:cNvSpPr>
            <a:spLocks noGrp="1"/>
          </p:cNvSpPr>
          <p:nvPr>
            <p:ph type="sldNum" sz="quarter" idx="10"/>
          </p:nvPr>
        </p:nvSpPr>
        <p:spPr/>
        <p:txBody>
          <a:bodyPr/>
          <a:lstStyle/>
          <a:p>
            <a:fld id="{BF33D9BA-7C0E-4AF3-9B18-32E4B42D33E0}" type="slidenum">
              <a:rPr lang="es-ES" smtClean="0"/>
              <a:t>130</a:t>
            </a:fld>
            <a:endParaRPr lang="es-ES" dirty="0"/>
          </a:p>
        </p:txBody>
      </p:sp>
    </p:spTree>
    <p:extLst>
      <p:ext uri="{BB962C8B-B14F-4D97-AF65-F5344CB8AC3E}">
        <p14:creationId xmlns:p14="http://schemas.microsoft.com/office/powerpoint/2010/main" val="2351672288"/>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Taiwán.-</a:t>
            </a:r>
          </a:p>
        </p:txBody>
      </p:sp>
      <p:sp>
        <p:nvSpPr>
          <p:cNvPr id="4" name="3 Marcador de número de diapositiva"/>
          <p:cNvSpPr>
            <a:spLocks noGrp="1"/>
          </p:cNvSpPr>
          <p:nvPr>
            <p:ph type="sldNum" sz="quarter" idx="10"/>
          </p:nvPr>
        </p:nvSpPr>
        <p:spPr/>
        <p:txBody>
          <a:bodyPr/>
          <a:lstStyle/>
          <a:p>
            <a:fld id="{BF33D9BA-7C0E-4AF3-9B18-32E4B42D33E0}" type="slidenum">
              <a:rPr lang="es-ES" smtClean="0"/>
              <a:t>131</a:t>
            </a:fld>
            <a:endParaRPr lang="es-ES" dirty="0"/>
          </a:p>
        </p:txBody>
      </p:sp>
    </p:spTree>
    <p:extLst>
      <p:ext uri="{BB962C8B-B14F-4D97-AF65-F5344CB8AC3E}">
        <p14:creationId xmlns:p14="http://schemas.microsoft.com/office/powerpoint/2010/main" val="2393377887"/>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Taiwán.-</a:t>
            </a:r>
          </a:p>
        </p:txBody>
      </p:sp>
      <p:sp>
        <p:nvSpPr>
          <p:cNvPr id="4" name="3 Marcador de número de diapositiva"/>
          <p:cNvSpPr>
            <a:spLocks noGrp="1"/>
          </p:cNvSpPr>
          <p:nvPr>
            <p:ph type="sldNum" sz="quarter" idx="10"/>
          </p:nvPr>
        </p:nvSpPr>
        <p:spPr/>
        <p:txBody>
          <a:bodyPr/>
          <a:lstStyle/>
          <a:p>
            <a:fld id="{BF33D9BA-7C0E-4AF3-9B18-32E4B42D33E0}" type="slidenum">
              <a:rPr lang="es-ES" smtClean="0"/>
              <a:t>132</a:t>
            </a:fld>
            <a:endParaRPr lang="es-ES" dirty="0"/>
          </a:p>
        </p:txBody>
      </p:sp>
    </p:spTree>
    <p:extLst>
      <p:ext uri="{BB962C8B-B14F-4D97-AF65-F5344CB8AC3E}">
        <p14:creationId xmlns:p14="http://schemas.microsoft.com/office/powerpoint/2010/main" val="4033948483"/>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Taiwán.-</a:t>
            </a:r>
          </a:p>
        </p:txBody>
      </p:sp>
      <p:sp>
        <p:nvSpPr>
          <p:cNvPr id="4" name="3 Marcador de número de diapositiva"/>
          <p:cNvSpPr>
            <a:spLocks noGrp="1"/>
          </p:cNvSpPr>
          <p:nvPr>
            <p:ph type="sldNum" sz="quarter" idx="10"/>
          </p:nvPr>
        </p:nvSpPr>
        <p:spPr/>
        <p:txBody>
          <a:bodyPr/>
          <a:lstStyle/>
          <a:p>
            <a:fld id="{BF33D9BA-7C0E-4AF3-9B18-32E4B42D33E0}" type="slidenum">
              <a:rPr lang="es-ES" smtClean="0"/>
              <a:t>133</a:t>
            </a:fld>
            <a:endParaRPr lang="es-ES" dirty="0"/>
          </a:p>
        </p:txBody>
      </p:sp>
    </p:spTree>
    <p:extLst>
      <p:ext uri="{BB962C8B-B14F-4D97-AF65-F5344CB8AC3E}">
        <p14:creationId xmlns:p14="http://schemas.microsoft.com/office/powerpoint/2010/main" val="2928857242"/>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Taiwán.-</a:t>
            </a:r>
          </a:p>
        </p:txBody>
      </p:sp>
      <p:sp>
        <p:nvSpPr>
          <p:cNvPr id="4" name="3 Marcador de número de diapositiva"/>
          <p:cNvSpPr>
            <a:spLocks noGrp="1"/>
          </p:cNvSpPr>
          <p:nvPr>
            <p:ph type="sldNum" sz="quarter" idx="10"/>
          </p:nvPr>
        </p:nvSpPr>
        <p:spPr/>
        <p:txBody>
          <a:bodyPr/>
          <a:lstStyle/>
          <a:p>
            <a:fld id="{BF33D9BA-7C0E-4AF3-9B18-32E4B42D33E0}" type="slidenum">
              <a:rPr lang="es-ES" smtClean="0"/>
              <a:t>134</a:t>
            </a:fld>
            <a:endParaRPr lang="es-ES" dirty="0"/>
          </a:p>
        </p:txBody>
      </p:sp>
    </p:spTree>
    <p:extLst>
      <p:ext uri="{BB962C8B-B14F-4D97-AF65-F5344CB8AC3E}">
        <p14:creationId xmlns:p14="http://schemas.microsoft.com/office/powerpoint/2010/main" val="154785210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Marcador de imagen de diapositiva"/>
          <p:cNvSpPr>
            <a:spLocks noGrp="1" noRot="1" noChangeAspect="1" noTextEdit="1"/>
          </p:cNvSpPr>
          <p:nvPr>
            <p:ph type="sldImg"/>
          </p:nvPr>
        </p:nvSpPr>
        <p:spPr>
          <a:ln/>
        </p:spPr>
      </p:sp>
      <p:sp>
        <p:nvSpPr>
          <p:cNvPr id="2652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s-ES" b="1" dirty="0">
                <a:latin typeface="Arial" pitchFamily="34" charset="0"/>
                <a:cs typeface="Arial" pitchFamily="34" charset="0"/>
              </a:rPr>
              <a:t>Garden of the Generalissimos at CiHu Mausoleom of Chiang Kai Shek in TaoYuan County</a:t>
            </a:r>
            <a:endParaRPr lang="es-ES" altLang="es-ES" dirty="0">
              <a:latin typeface="Arial" pitchFamily="34" charset="0"/>
              <a:cs typeface="Arial" pitchFamily="34" charset="0"/>
            </a:endParaRPr>
          </a:p>
        </p:txBody>
      </p:sp>
      <p:sp>
        <p:nvSpPr>
          <p:cNvPr id="2652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3C1AE27-45C3-4FC5-98F3-E9AABA5F3ABC}" type="slidenum">
              <a:rPr lang="es-ES_tradnl" altLang="es-ES">
                <a:solidFill>
                  <a:prstClr val="black"/>
                </a:solidFill>
                <a:latin typeface="Arial" pitchFamily="34" charset="0"/>
              </a:rPr>
              <a:pPr eaLnBrk="1" hangingPunct="1"/>
              <a:t>135</a:t>
            </a:fld>
            <a:endParaRPr lang="es-ES_tradnl" altLang="es-ES" dirty="0">
              <a:solidFill>
                <a:prstClr val="black"/>
              </a:solidFill>
              <a:latin typeface="Arial" pitchFamily="34" charset="0"/>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6AC8239-2A9A-4BEF-905E-802E1C94BF08}" type="slidenum">
              <a:rPr lang="es-ES_tradnl" altLang="es-ES">
                <a:solidFill>
                  <a:prstClr val="black"/>
                </a:solidFill>
                <a:latin typeface="Arial" pitchFamily="34" charset="0"/>
              </a:rPr>
              <a:pPr eaLnBrk="1" hangingPunct="1"/>
              <a:t>136</a:t>
            </a:fld>
            <a:endParaRPr lang="es-ES_tradnl" altLang="es-ES" dirty="0">
              <a:solidFill>
                <a:prstClr val="black"/>
              </a:solidFill>
              <a:latin typeface="Arial" pitchFamily="34" charset="0"/>
            </a:endParaRPr>
          </a:p>
        </p:txBody>
      </p:sp>
      <p:sp>
        <p:nvSpPr>
          <p:cNvPr id="266243" name="Rectangle 2"/>
          <p:cNvSpPr>
            <a:spLocks noGrp="1" noRot="1" noChangeAspect="1" noChangeArrowheads="1" noTextEdit="1"/>
          </p:cNvSpPr>
          <p:nvPr>
            <p:ph type="sldImg"/>
          </p:nvPr>
        </p:nvSpPr>
        <p:spPr>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Taiwán Garden Museum</a:t>
            </a: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35A9539-41DA-4DB8-A301-CD5B4FD92700}" type="slidenum">
              <a:rPr lang="es-ES_tradnl" altLang="es-ES">
                <a:solidFill>
                  <a:prstClr val="black"/>
                </a:solidFill>
                <a:latin typeface="Arial" pitchFamily="34" charset="0"/>
              </a:rPr>
              <a:pPr eaLnBrk="1" hangingPunct="1"/>
              <a:t>137</a:t>
            </a:fld>
            <a:endParaRPr lang="es-ES_tradnl" altLang="es-ES" dirty="0">
              <a:solidFill>
                <a:prstClr val="black"/>
              </a:solidFill>
              <a:latin typeface="Arial" pitchFamily="34" charset="0"/>
            </a:endParaRPr>
          </a:p>
        </p:txBody>
      </p:sp>
      <p:sp>
        <p:nvSpPr>
          <p:cNvPr id="267267" name="Rectangle 2"/>
          <p:cNvSpPr>
            <a:spLocks noGrp="1" noRot="1" noChangeAspect="1" noChangeArrowheads="1" noTextEdit="1"/>
          </p:cNvSpPr>
          <p:nvPr>
            <p:ph type="sldImg"/>
          </p:nvPr>
        </p:nvSpPr>
        <p:spPr>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Taiwán Gardens</a:t>
            </a: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2FF4569-2AFF-4B3C-817A-11E5528D9DCD}" type="slidenum">
              <a:rPr lang="es-ES_tradnl" altLang="es-ES">
                <a:solidFill>
                  <a:prstClr val="black"/>
                </a:solidFill>
                <a:latin typeface="Arial" pitchFamily="34" charset="0"/>
              </a:rPr>
              <a:pPr eaLnBrk="1" hangingPunct="1"/>
              <a:t>138</a:t>
            </a:fld>
            <a:endParaRPr lang="es-ES_tradnl" altLang="es-ES" dirty="0">
              <a:solidFill>
                <a:prstClr val="black"/>
              </a:solidFill>
              <a:latin typeface="Arial" pitchFamily="34" charset="0"/>
            </a:endParaRPr>
          </a:p>
        </p:txBody>
      </p:sp>
      <p:sp>
        <p:nvSpPr>
          <p:cNvPr id="268291" name="Rectangle 2"/>
          <p:cNvSpPr>
            <a:spLocks noGrp="1" noRot="1" noChangeAspect="1" noChangeArrowheads="1" noTextEdit="1"/>
          </p:cNvSpPr>
          <p:nvPr>
            <p:ph type="sldImg"/>
          </p:nvPr>
        </p:nvSpPr>
        <p:spPr>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Taiwán.-Crystal Palace</a:t>
            </a: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E26B921-7C40-4EED-9D88-D7AA9B8F3F8C}" type="slidenum">
              <a:rPr lang="es-ES_tradnl" altLang="es-ES">
                <a:solidFill>
                  <a:prstClr val="black"/>
                </a:solidFill>
                <a:latin typeface="Arial" pitchFamily="34" charset="0"/>
              </a:rPr>
              <a:pPr eaLnBrk="1" hangingPunct="1"/>
              <a:t>139</a:t>
            </a:fld>
            <a:endParaRPr lang="es-ES_tradnl" altLang="es-ES" dirty="0">
              <a:solidFill>
                <a:prstClr val="black"/>
              </a:solidFill>
              <a:latin typeface="Arial" pitchFamily="34" charset="0"/>
            </a:endParaRPr>
          </a:p>
        </p:txBody>
      </p:sp>
      <p:sp>
        <p:nvSpPr>
          <p:cNvPr id="269315" name="Rectangle 2"/>
          <p:cNvSpPr>
            <a:spLocks noGrp="1" noRot="1" noChangeAspect="1" noChangeArrowheads="1" noTextEdit="1"/>
          </p:cNvSpPr>
          <p:nvPr>
            <p:ph type="sldImg"/>
          </p:nvPr>
        </p:nvSpPr>
        <p:spPr>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Taiwán Gardeners</a:t>
            </a: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F59235D-E3BE-4E4A-8B2B-8BD213184D10}" type="slidenum">
              <a:rPr lang="es-ES_tradnl" altLang="es-ES">
                <a:solidFill>
                  <a:prstClr val="black"/>
                </a:solidFill>
                <a:latin typeface="Arial" pitchFamily="34" charset="0"/>
              </a:rPr>
              <a:pPr eaLnBrk="1" hangingPunct="1"/>
              <a:t>140</a:t>
            </a:fld>
            <a:endParaRPr lang="es-ES_tradnl" altLang="es-ES" dirty="0">
              <a:solidFill>
                <a:prstClr val="black"/>
              </a:solidFill>
              <a:latin typeface="Arial" pitchFamily="34" charset="0"/>
            </a:endParaRPr>
          </a:p>
        </p:txBody>
      </p:sp>
      <p:sp>
        <p:nvSpPr>
          <p:cNvPr id="270339" name="Rectangle 2"/>
          <p:cNvSpPr>
            <a:spLocks noGrp="1" noRot="1" noChangeAspect="1" noChangeArrowheads="1" noTextEdit="1"/>
          </p:cNvSpPr>
          <p:nvPr>
            <p:ph type="sldImg"/>
          </p:nvPr>
        </p:nvSpPr>
        <p:spPr>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Taiwán Temple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2.xml"/><Relationship Id="rId1" Type="http://schemas.openxmlformats.org/officeDocument/2006/relationships/slideLayout" Target="../slideLayouts/slideLayout7.xml"/><Relationship Id="rId4" Type="http://schemas.openxmlformats.org/officeDocument/2006/relationships/image" Target="../media/image64.jpeg"/></Relationships>
</file>

<file path=ppt/slides/_rels/slide6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7.xml"/><Relationship Id="rId4" Type="http://schemas.openxmlformats.org/officeDocument/2006/relationships/image" Target="../media/image71.jpeg"/></Relationships>
</file>

<file path=ppt/slides/_rels/slide7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hyperlink" Target="http://upload.wikimedia.org/wikipedia/commons/9/93/Gardenology.org-IMG_7356_qsbg11mar.jpg" TargetMode="External"/><Relationship Id="rId2" Type="http://schemas.openxmlformats.org/officeDocument/2006/relationships/notesSlide" Target="../notesSlides/notesSlide80.xml"/><Relationship Id="rId1" Type="http://schemas.openxmlformats.org/officeDocument/2006/relationships/slideLayout" Target="../slideLayouts/slideLayout7.xml"/><Relationship Id="rId4" Type="http://schemas.openxmlformats.org/officeDocument/2006/relationships/image" Target="../media/image83.jpeg"/></Relationships>
</file>

<file path=ppt/slides/_rels/slide89.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hyperlink" Target="http://upload.wikimedia.org/wikipedia/commons/1/1b/Albuca_fastigiata_in_Hobart.jpg" TargetMode="External"/><Relationship Id="rId2" Type="http://schemas.openxmlformats.org/officeDocument/2006/relationships/notesSlide" Target="../notesSlides/notesSlide85.xml"/><Relationship Id="rId1" Type="http://schemas.openxmlformats.org/officeDocument/2006/relationships/slideLayout" Target="../slideLayouts/slideLayout7.xml"/><Relationship Id="rId4" Type="http://schemas.openxmlformats.org/officeDocument/2006/relationships/image" Target="../media/image88.jpeg"/></Relationships>
</file>

<file path=ppt/slides/_rels/slide97.xml.rels><?xml version="1.0" encoding="UTF-8" standalone="yes"?>
<Relationships xmlns="http://schemas.openxmlformats.org/package/2006/relationships"><Relationship Id="rId3" Type="http://schemas.openxmlformats.org/officeDocument/2006/relationships/hyperlink" Target="http://upload.wikimedia.org/wikipedia/en/4/48/Hobart_Botanical_Gardens.png" TargetMode="External"/><Relationship Id="rId2" Type="http://schemas.openxmlformats.org/officeDocument/2006/relationships/notesSlide" Target="../notesSlides/notesSlide86.xml"/><Relationship Id="rId1" Type="http://schemas.openxmlformats.org/officeDocument/2006/relationships/slideLayout" Target="../slideLayouts/slideLayout7.xml"/><Relationship Id="rId4" Type="http://schemas.openxmlformats.org/officeDocument/2006/relationships/image" Target="../media/image89.png"/></Relationships>
</file>

<file path=ppt/slides/_rels/slide98.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hyperlink" Target="http://3.bp.blogspot.com/__vtdww36Kbg/TOtj1q26vfI/AAAAAAAApoE/mXHC0Dnw1kU/s1600/Taipei+International+Flora+Expo+205.jpg" TargetMode="External"/><Relationship Id="rId2" Type="http://schemas.openxmlformats.org/officeDocument/2006/relationships/notesSlide" Target="../notesSlides/notesSlide115.xml"/><Relationship Id="rId1" Type="http://schemas.openxmlformats.org/officeDocument/2006/relationships/slideLayout" Target="../slideLayouts/slideLayout7.xml"/><Relationship Id="rId4" Type="http://schemas.openxmlformats.org/officeDocument/2006/relationships/image" Target="../media/image119.jpeg"/></Relationships>
</file>

<file path=ppt/slides/_rels/slide132.xml.rels><?xml version="1.0" encoding="UTF-8" standalone="yes"?>
<Relationships xmlns="http://schemas.openxmlformats.org/package/2006/relationships"><Relationship Id="rId3" Type="http://schemas.openxmlformats.org/officeDocument/2006/relationships/hyperlink" Target="http://1.bp.blogspot.com/__vtdww36Kbg/TOtkLG1nKdI/AAAAAAAApoI/HdmXfW6Bg7A/s1600/Taipei+International+Flora+Expo+203.jpg" TargetMode="External"/><Relationship Id="rId2" Type="http://schemas.openxmlformats.org/officeDocument/2006/relationships/notesSlide" Target="../notesSlides/notesSlide116.xml"/><Relationship Id="rId1" Type="http://schemas.openxmlformats.org/officeDocument/2006/relationships/slideLayout" Target="../slideLayouts/slideLayout7.xml"/><Relationship Id="rId4" Type="http://schemas.openxmlformats.org/officeDocument/2006/relationships/image" Target="../media/image120.jpeg"/></Relationships>
</file>

<file path=ppt/slides/_rels/slide133.xml.rels><?xml version="1.0" encoding="UTF-8" standalone="yes"?>
<Relationships xmlns="http://schemas.openxmlformats.org/package/2006/relationships"><Relationship Id="rId3" Type="http://schemas.openxmlformats.org/officeDocument/2006/relationships/hyperlink" Target="http://3.bp.blogspot.com/__vtdww36Kbg/TOtkfgGDunI/AAAAAAAApoM/PIQsWbrg2Kw/s1600/Taipei+International+Flora+Expo+207.jpg" TargetMode="External"/><Relationship Id="rId2" Type="http://schemas.openxmlformats.org/officeDocument/2006/relationships/notesSlide" Target="../notesSlides/notesSlide117.xml"/><Relationship Id="rId1" Type="http://schemas.openxmlformats.org/officeDocument/2006/relationships/slideLayout" Target="../slideLayouts/slideLayout7.xml"/><Relationship Id="rId4" Type="http://schemas.openxmlformats.org/officeDocument/2006/relationships/image" Target="../media/image121.jpeg"/></Relationships>
</file>

<file path=ppt/slides/_rels/slide134.xml.rels><?xml version="1.0" encoding="UTF-8" standalone="yes"?>
<Relationships xmlns="http://schemas.openxmlformats.org/package/2006/relationships"><Relationship Id="rId3" Type="http://schemas.openxmlformats.org/officeDocument/2006/relationships/hyperlink" Target="http://3.bp.blogspot.com/__vtdww36Kbg/TOtky9kaVhI/AAAAAAAApoQ/ILheEU7hvgg/s1600/Taipei+International+Flora+Expo+206.jpg" TargetMode="External"/><Relationship Id="rId2" Type="http://schemas.openxmlformats.org/officeDocument/2006/relationships/notesSlide" Target="../notesSlides/notesSlide118.xml"/><Relationship Id="rId1" Type="http://schemas.openxmlformats.org/officeDocument/2006/relationships/slideLayout" Target="../slideLayouts/slideLayout7.xml"/><Relationship Id="rId4" Type="http://schemas.openxmlformats.org/officeDocument/2006/relationships/image" Target="../media/image122.jpeg"/></Relationships>
</file>

<file path=ppt/slides/_rels/slide135.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318448" cy="2016224"/>
          </a:xfrm>
        </p:spPr>
        <p:txBody>
          <a:bodyPr/>
          <a:lstStyle/>
          <a:p>
            <a:r>
              <a:rPr lang="es-ES" sz="3200" dirty="0"/>
              <a:t>ASIA.-LA VUELTA AL MUNDO </a:t>
            </a:r>
            <a:r>
              <a:rPr lang="es-ES" sz="3200"/>
              <a:t>EN 885 </a:t>
            </a:r>
            <a:r>
              <a:rPr lang="es-ES" sz="3200" dirty="0"/>
              <a:t>JARDINES</a:t>
            </a:r>
            <a:r>
              <a:rPr lang="es-ES" dirty="0"/>
              <a:t>.-TAILANDIA.-B</a:t>
            </a:r>
          </a:p>
        </p:txBody>
      </p:sp>
      <p:sp>
        <p:nvSpPr>
          <p:cNvPr id="3" name="2 Subtítulo"/>
          <p:cNvSpPr>
            <a:spLocks noGrp="1"/>
          </p:cNvSpPr>
          <p:nvPr>
            <p:ph type="subTitle" idx="1"/>
          </p:nvPr>
        </p:nvSpPr>
        <p:spPr>
          <a:xfrm>
            <a:off x="4283968" y="4653136"/>
            <a:ext cx="4608512" cy="1371600"/>
          </a:xfrm>
        </p:spPr>
        <p:txBody>
          <a:bodyPr>
            <a:normAutofit/>
          </a:bodyPr>
          <a:lstStyle/>
          <a:p>
            <a:r>
              <a:rPr lang="es-ES" dirty="0"/>
              <a:t>Selección de textos y fotografías por</a:t>
            </a:r>
          </a:p>
          <a:p>
            <a:r>
              <a:rPr lang="es-ES" sz="2800" dirty="0"/>
              <a:t>JOSE ELIAS BONELL</a:t>
            </a:r>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914400" y="274638"/>
            <a:ext cx="7772400" cy="1714500"/>
          </a:xfrm>
        </p:spPr>
        <p:txBody>
          <a:bodyPr/>
          <a:lstStyle/>
          <a:p>
            <a:pPr eaLnBrk="1" hangingPunct="1"/>
            <a:r>
              <a:rPr lang="es-ES_tradnl" altLang="es-ES" sz="3200" dirty="0">
                <a:solidFill>
                  <a:schemeClr val="tx1"/>
                </a:solidFill>
                <a:latin typeface="Candara" panose="020E0502030303020204" pitchFamily="34" charset="0"/>
              </a:rPr>
              <a:t>NOON NOOCH TROPICAL GARDENS</a:t>
            </a:r>
            <a:br>
              <a:rPr lang="es-ES_tradnl" altLang="es-ES" sz="3200" dirty="0">
                <a:solidFill>
                  <a:schemeClr val="tx1"/>
                </a:solidFill>
                <a:latin typeface="Candara" panose="020E0502030303020204" pitchFamily="34" charset="0"/>
              </a:rPr>
            </a:br>
            <a:r>
              <a:rPr lang="es-ES_tradnl" altLang="es-ES" sz="3200" dirty="0">
                <a:solidFill>
                  <a:schemeClr val="tx1"/>
                </a:solidFill>
                <a:latin typeface="Candara" panose="020E0502030303020204" pitchFamily="34" charset="0"/>
              </a:rPr>
              <a:t>PATTAYA.-TAILANDIA</a:t>
            </a:r>
          </a:p>
        </p:txBody>
      </p:sp>
      <p:sp>
        <p:nvSpPr>
          <p:cNvPr id="7171" name="Rectangle 3"/>
          <p:cNvSpPr>
            <a:spLocks noGrp="1" noChangeArrowheads="1"/>
          </p:cNvSpPr>
          <p:nvPr>
            <p:ph sz="quarter" idx="1"/>
          </p:nvPr>
        </p:nvSpPr>
        <p:spPr>
          <a:xfrm>
            <a:off x="914400" y="2349500"/>
            <a:ext cx="7185992" cy="3670300"/>
          </a:xfrm>
        </p:spPr>
        <p:txBody>
          <a:bodyPr/>
          <a:lstStyle/>
          <a:p>
            <a:pPr eaLnBrk="1" hangingPunct="1">
              <a:lnSpc>
                <a:spcPct val="90000"/>
              </a:lnSpc>
            </a:pPr>
            <a:r>
              <a:rPr lang="es-ES_tradnl" altLang="es-ES" dirty="0"/>
              <a:t>En 1954 Mr.Pisit y la Sra.Noognooch Tansacha compraron 24 ha. de tierras en Rolling Hills para una plantación de frutales.</a:t>
            </a:r>
          </a:p>
          <a:p>
            <a:pPr eaLnBrk="1" hangingPunct="1">
              <a:lnSpc>
                <a:spcPct val="90000"/>
              </a:lnSpc>
            </a:pPr>
            <a:r>
              <a:rPr lang="es-ES_tradnl" altLang="es-ES" dirty="0"/>
              <a:t>Renombrados jardines mundiales influyeron a la Sra.Noognooch en transformar sus huertas en un jardín tropical de atracción turística, con casas tailandesas, restaurantes piscinas..etc...…</a:t>
            </a:r>
          </a:p>
        </p:txBody>
      </p:sp>
    </p:spTree>
    <p:extLst>
      <p:ext uri="{BB962C8B-B14F-4D97-AF65-F5344CB8AC3E}">
        <p14:creationId xmlns:p14="http://schemas.microsoft.com/office/powerpoint/2010/main" val="33191830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a:spLocks noGrp="1" noChangeArrowheads="1"/>
          </p:cNvSpPr>
          <p:nvPr>
            <p:ph sz="quarter" idx="1"/>
          </p:nvPr>
        </p:nvSpPr>
        <p:spPr>
          <a:xfrm>
            <a:off x="899592" y="1484313"/>
            <a:ext cx="6912768" cy="4646612"/>
          </a:xfrm>
        </p:spPr>
        <p:txBody>
          <a:bodyPr/>
          <a:lstStyle/>
          <a:p>
            <a:pPr eaLnBrk="1" hangingPunct="1"/>
            <a:r>
              <a:rPr lang="es-ES_tradnl" altLang="es-ES" dirty="0"/>
              <a:t>El jardín abre en 1980 y es su hijo el que lo gestiona. El jardín recibe unas 2.000 visitas diarias.</a:t>
            </a:r>
          </a:p>
          <a:p>
            <a:pPr eaLnBrk="1" hangingPunct="1"/>
            <a:r>
              <a:rPr lang="es-ES_tradnl" altLang="es-ES" dirty="0"/>
              <a:t>El jardín se dedica a la investigación y preservación de especies tailandesas.</a:t>
            </a:r>
          </a:p>
          <a:p>
            <a:pPr eaLnBrk="1" hangingPunct="1"/>
            <a:r>
              <a:rPr lang="es-ES_tradnl" altLang="es-ES" dirty="0"/>
              <a:t>Posee una de las colecciones más documentadas del mundo sobre Cicadáceas.</a:t>
            </a:r>
          </a:p>
          <a:p>
            <a:pPr eaLnBrk="1" hangingPunct="1"/>
            <a:r>
              <a:rPr lang="es-ES_tradnl" altLang="es-ES" dirty="0"/>
              <a:t>Esta especializado en Zingiberáceas Alpinias,Ginger y también en Bouganvilleas, Crotons, Plumerias, Hoyas etc...…</a:t>
            </a:r>
          </a:p>
        </p:txBody>
      </p:sp>
    </p:spTree>
    <p:extLst>
      <p:ext uri="{BB962C8B-B14F-4D97-AF65-F5344CB8AC3E}">
        <p14:creationId xmlns:p14="http://schemas.microsoft.com/office/powerpoint/2010/main" val="21507225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Nong Nooch Botan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59083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Nong Noc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37733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Nong Nooc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40650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3" descr="Nong Nooch Gardens"/>
          <p:cNvPicPr>
            <a:picLocks noChangeAspect="1" noChangeArrowheads="1"/>
          </p:cNvPicPr>
          <p:nvPr/>
        </p:nvPicPr>
        <p:blipFill rotWithShape="1">
          <a:blip r:embed="rId3">
            <a:extLst>
              <a:ext uri="{28A0092B-C50C-407E-A947-70E740481C1C}">
                <a14:useLocalDpi xmlns:a14="http://schemas.microsoft.com/office/drawing/2010/main" val="0"/>
              </a:ext>
            </a:extLst>
          </a:blip>
          <a:srcRect b="13391"/>
          <a:stretch/>
        </p:blipFill>
        <p:spPr bwMode="auto">
          <a:xfrm>
            <a:off x="0" y="-17145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02088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Nong Nooc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85500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Nong Nooc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58866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Nong Nooc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77244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Nong Nooc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67496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Nong Nooc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21730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Nong Nooc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63724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Nong Nooch Trop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856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Nong Nooc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13510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Nong Nooc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36700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Nong Nooc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04743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Nong Nooc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61867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Nong Nooch Trop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42637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Nong Nooch Trop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73876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Nong Nooch Trop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13875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Nong Nooch Trop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63615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Nong Noo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35464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Nong Noo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86879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Noon Noch_Thaila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60019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3" descr="Noon Nooch en Pattay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40192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Noon Nooch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1447800"/>
            <a:ext cx="14630400"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14648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Noon Nooc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1447800"/>
            <a:ext cx="14630400"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92436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Noon Nooch Trop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12484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Noon Nooch Trop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02935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Noon Nooch Trop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07323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Noon Nooch Trop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19056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Noon Nooch Trop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63334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Noon Nooch Trop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03154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Noon Nooch Trop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11907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Noon Nooch Trop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73548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Noon Nooch Trop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29166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Noon Nooch Trop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84854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Noon Nooch Trop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01860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Noon Nooch Trop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27824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Noon Nooch Trop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3553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Noon Nooch Trop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46719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Noon Nooch Trop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39533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3" descr="Noon Nooch Trop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05031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Noon Nooch Trop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86469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1 Título"/>
          <p:cNvSpPr>
            <a:spLocks noGrp="1"/>
          </p:cNvSpPr>
          <p:nvPr>
            <p:ph type="title"/>
          </p:nvPr>
        </p:nvSpPr>
        <p:spPr>
          <a:xfrm>
            <a:off x="914400" y="274638"/>
            <a:ext cx="7772400" cy="706437"/>
          </a:xfrm>
        </p:spPr>
        <p:txBody>
          <a:bodyPr/>
          <a:lstStyle/>
          <a:p>
            <a:pPr eaLnBrk="1" hangingPunct="1"/>
            <a:r>
              <a:rPr lang="es-ES" altLang="es-ES" dirty="0"/>
              <a:t>Kuala Lumpur Orchid Gardens</a:t>
            </a:r>
          </a:p>
        </p:txBody>
      </p:sp>
      <p:sp>
        <p:nvSpPr>
          <p:cNvPr id="52227" name="2 Marcador de contenido"/>
          <p:cNvSpPr>
            <a:spLocks noGrp="1"/>
          </p:cNvSpPr>
          <p:nvPr>
            <p:ph sz="quarter" idx="1"/>
          </p:nvPr>
        </p:nvSpPr>
        <p:spPr>
          <a:xfrm>
            <a:off x="914400" y="1125538"/>
            <a:ext cx="7185992" cy="5903862"/>
          </a:xfrm>
        </p:spPr>
        <p:txBody>
          <a:bodyPr>
            <a:normAutofit lnSpcReduction="10000"/>
          </a:bodyPr>
          <a:lstStyle/>
          <a:p>
            <a:r>
              <a:rPr lang="es-ES" altLang="es-ES" dirty="0"/>
              <a:t>Situado en la turística zona del Lago de Jardines de Kuala Lumpur, Malasia, el Jardín de Orquídeas y del hibisco es un centro de experiencia y excelencia en el cultivo de estas dos familias de plantas atractivas. </a:t>
            </a:r>
            <a:r>
              <a:rPr lang="es-ES" altLang="es-ES" b="1" dirty="0"/>
              <a:t> </a:t>
            </a:r>
          </a:p>
          <a:p>
            <a:r>
              <a:rPr lang="es-ES" altLang="es-ES" dirty="0"/>
              <a:t>Estos jardines fueron establecidos en 1986, durante el período en que Malasia estaba empezando a beneficiarse de las ganancias de su industria petrolera. Se encuentra frente a la Parque de las Aves y está muy cerca de los edificios del Parlamento de edad.</a:t>
            </a:r>
          </a:p>
          <a:p>
            <a:r>
              <a:rPr lang="es-ES" altLang="es-ES" dirty="0"/>
              <a:t> El parque cubre aproximadamente dos hectáreas de tierra en la parte más alta de la zona del lago Gardens y está rodeado de árboles y exuberante vegetación.</a:t>
            </a:r>
            <a:br>
              <a:rPr lang="es-ES" altLang="es-ES" dirty="0"/>
            </a:br>
            <a:br>
              <a:rPr lang="es-ES" altLang="es-ES" dirty="0"/>
            </a:br>
            <a:endParaRPr lang="es-ES" altLang="es-ES" dirty="0"/>
          </a:p>
        </p:txBody>
      </p:sp>
    </p:spTree>
    <p:extLst>
      <p:ext uri="{BB962C8B-B14F-4D97-AF65-F5344CB8AC3E}">
        <p14:creationId xmlns:p14="http://schemas.microsoft.com/office/powerpoint/2010/main" val="12684567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http://lh6.ggpht.com/_I-N1yU4eCHQ/R-i6P-WC8NI/AAAAAAAAAJM/rhMuLLtud30/Malaysia%2005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66168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lh6.ggpht.com/-dvazlS6x_mg/R-i6E-WC8KI/AAAAAAAAAI0/zp4y1BMQjuM/s640/Malaysia%25252004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4143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http://lh5.ggpht.com/-_rN3MOucMKQ/R-i6IuWC8LI/AAAAAAAAAI8/-XjF9IlxJo0/s640/Malaysia%25252004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49990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lh4.ggpht.com/-_0KnjLQZeng/R-i6MeWC8MI/AAAAAAAAAJE/BamEz2HM6YA/s640/Malaysia%25252005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43096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http://lh4.ggpht.com/-B4oGlklTSzA/R-i6VeWC8PI/AAAAAAAAAJc/Rm-PYrbpfSs/s640/Malaysia%25252005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47864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http://static.panoramio.com/photos/original/2167271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956973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http://static.panoramio.com/photos/original/2465575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557869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Orchid Garden, Kuala Lumpu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52776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http://lh5.ggpht.com/-jYdm_nWnssc/SY4twEX2xDI/AAAAAAAABPY/rULBPfhBWyk/s640/Malaysia%2525200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524001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http://lh4.ggpht.com/-DRezuItAEO4/SY4tyJPhHAI/AAAAAAAABPw/sU_rm8oBwtk/s640/Malaysia%25252000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206970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http://lh4.ggpht.com/-KM3fxQ1PX80/SY4ty_nepiI/AAAAAAAABP4/Et69CD34Bvo/s640/Malaysia%25252001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37322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http://lh6.ggpht.com/-B1GRSAxIHII/SY4tzQNysaI/AAAAAAAABQA/5NiLZBwxy3Y/s640/Malaysia%25252001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111926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http://lh4.ggpht.com/-j_d_GUGU63o/SY4t0PDlY1I/AAAAAAAABQI/0-OxN38DbOI/s640/Malaysia%25252001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329261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http://lh4.ggpht.com/-1WMqSDdZ3b0/SY4t0mJ70mI/AAAAAAAABQQ/Au3ABUhd5-4/s640/Malaysia%25252001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924845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http://lh3.ggpht.com/-oVfd0p9TS7U/SY4t2NoM-9I/AAAAAAAABQg/B-6C3BTvuRQ/s640/Malaysia%25252001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922364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http://lh5.ggpht.com/-GjyLzafEw5g/SY4t3ahpLxI/AAAAAAAABQw/UihJuhEgKSA/s640/Malaysia%25252001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934505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http://lh4.ggpht.com/-DrISw5Py_uw/SY4t5zuq8QI/AAAAAAAABRU/6azTAtWmqUU/s640/Malaysia%25252002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209271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http://lh6.ggpht.com/-6hLrBErNOck/SY4t7-K8ToI/AAAAAAAABRs/AYvzxNGjd7I/s640/Malaysia%25252002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297202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http://lh5.ggpht.com/-3cD4ULmiTTg/SY4t8osU7mI/AAAAAAAABR0/n8NJkKGmXyM/s640/Malaysia%25252003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705054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http://lh5.ggpht.com/-GPJgTXcaOQA/SY4t-1mHePI/AAAAAAAABSU/rNVJctBuKq0/s512/Malaysia%25252003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7" name="Picture 4" descr="http://lh5.ggpht.com/-fT_6i83P0F0/SY4t9Bf2mPI/AAAAAAAABR8/HBbZmujYBP0/s512/Malaysia%25252003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478532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http://lh3.ggpht.com/-gxK0ujiwkZ4/SY4uATnLVPI/AAAAAAAABSk/QeyOLzZe0SQ/s640/Malaysia%25252003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742638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3" descr="Orchid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204325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Orchid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592234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1 Título"/>
          <p:cNvSpPr>
            <a:spLocks noGrp="1"/>
          </p:cNvSpPr>
          <p:nvPr>
            <p:ph type="title"/>
          </p:nvPr>
        </p:nvSpPr>
        <p:spPr/>
        <p:txBody>
          <a:bodyPr/>
          <a:lstStyle/>
          <a:p>
            <a:pPr eaLnBrk="1" hangingPunct="1"/>
            <a:r>
              <a:rPr lang="es-ES" altLang="es-ES" dirty="0"/>
              <a:t>Pamplemousse Botanical Garden</a:t>
            </a:r>
          </a:p>
        </p:txBody>
      </p:sp>
      <p:sp>
        <p:nvSpPr>
          <p:cNvPr id="3" name="2 Marcador de contenido"/>
          <p:cNvSpPr>
            <a:spLocks noGrp="1"/>
          </p:cNvSpPr>
          <p:nvPr>
            <p:ph sz="quarter" idx="1"/>
          </p:nvPr>
        </p:nvSpPr>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El </a:t>
            </a:r>
            <a:r>
              <a:rPr lang="es-ES" b="1" dirty="0"/>
              <a:t>Jardín Botánico de Pamplemousses</a:t>
            </a:r>
            <a:r>
              <a:rPr lang="es-ES" dirty="0"/>
              <a:t>, es un jardín botánico que se encuentra situado en el «Distrito Concejo de Pamplemousses», en la parte norte de la isla de </a:t>
            </a:r>
            <a:r>
              <a:rPr lang="es-ES" i="1" dirty="0"/>
              <a:t>Mauricio</a:t>
            </a:r>
            <a:r>
              <a:rPr lang="es-ES" dirty="0"/>
              <a:t> cerca de Port-Louis, y anteriormente era conocido como “Jardin de Mon Plaisir”, debido al nombre de la mansión que aquí se construyó.</a:t>
            </a:r>
          </a:p>
          <a:p>
            <a:pPr marL="274320" indent="-274320" eaLnBrk="1" fontAlgn="auto" hangingPunct="1">
              <a:spcBef>
                <a:spcPts val="580"/>
              </a:spcBef>
              <a:spcAft>
                <a:spcPts val="0"/>
              </a:spcAft>
              <a:buFont typeface="Wingdings 2"/>
              <a:buChar char=""/>
              <a:defRPr/>
            </a:pPr>
            <a:r>
              <a:rPr lang="es-ES" dirty="0"/>
              <a:t>Fue creado por el gobernador </a:t>
            </a:r>
            <a:r>
              <a:rPr lang="es-ES" i="1" dirty="0"/>
              <a:t>Mahé de La Bourdonnais</a:t>
            </a:r>
            <a:r>
              <a:rPr lang="es-ES" dirty="0"/>
              <a:t>, transformado por el botánico Pierre Poivre en el siglo XVIII, completado por el horticultor británico James Duncan y últimamente en 1988, rebautizado como Jardín Botánico </a:t>
            </a:r>
            <a:r>
              <a:rPr lang="es-ES" i="1" dirty="0"/>
              <a:t>Sir Seewoosagur Ramgoolam</a:t>
            </a:r>
            <a:r>
              <a:rPr lang="es-ES" dirty="0"/>
              <a:t> en honor del padre de la independencia de Mauricio.</a:t>
            </a:r>
          </a:p>
        </p:txBody>
      </p:sp>
    </p:spTree>
    <p:extLst>
      <p:ext uri="{BB962C8B-B14F-4D97-AF65-F5344CB8AC3E}">
        <p14:creationId xmlns:p14="http://schemas.microsoft.com/office/powerpoint/2010/main" val="135010405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250"/>
            <a:ext cx="7185992" cy="6265118"/>
          </a:xfrm>
        </p:spPr>
        <p:txBody>
          <a:bodyPr>
            <a:normAutofit fontScale="92500"/>
          </a:bodyPr>
          <a:lstStyle/>
          <a:p>
            <a:pPr marL="274320" indent="-274320" eaLnBrk="1" fontAlgn="auto" hangingPunct="1">
              <a:spcBef>
                <a:spcPts val="580"/>
              </a:spcBef>
              <a:spcAft>
                <a:spcPts val="0"/>
              </a:spcAft>
              <a:buFont typeface="Wingdings 2"/>
              <a:buChar char=""/>
              <a:defRPr/>
            </a:pPr>
            <a:r>
              <a:rPr lang="es-ES" dirty="0"/>
              <a:t>Le Jardin Botánico de Pamplemousses es un Jardín botánico que presenta un gran número de especies vegetales importadas, así como especies endémicas de la Isla Mauricio.</a:t>
            </a:r>
          </a:p>
          <a:p>
            <a:pPr marL="274320" indent="-274320" eaLnBrk="1" fontAlgn="auto" hangingPunct="1">
              <a:spcBef>
                <a:spcPts val="580"/>
              </a:spcBef>
              <a:spcAft>
                <a:spcPts val="0"/>
              </a:spcAft>
              <a:buFont typeface="Wingdings 2"/>
              <a:buChar char=""/>
              <a:defRPr/>
            </a:pPr>
            <a:r>
              <a:rPr lang="es-ES" dirty="0"/>
              <a:t>Detrás de la imponente verja blanca de hierro forjado de la entrada, se encuentra la </a:t>
            </a:r>
            <a:r>
              <a:rPr lang="es-ES" i="1" dirty="0"/>
              <a:t>Avenue La Bourdonnais</a:t>
            </a:r>
            <a:r>
              <a:rPr lang="es-ES" dirty="0"/>
              <a:t>, aquí se levanta un enorme baobab, y a uno y otro lado hileras de inmensas palmas Latania repletas de Lianas y de Philodendron, que los envuelven con su exuberancia tropical.</a:t>
            </a:r>
          </a:p>
          <a:p>
            <a:pPr marL="274320" indent="-274320" eaLnBrk="1" fontAlgn="auto" hangingPunct="1">
              <a:spcBef>
                <a:spcPts val="580"/>
              </a:spcBef>
              <a:spcAft>
                <a:spcPts val="0"/>
              </a:spcAft>
              <a:buFont typeface="Wingdings 2"/>
              <a:buChar char=""/>
              <a:defRPr/>
            </a:pPr>
            <a:r>
              <a:rPr lang="es-ES" dirty="0"/>
              <a:t>Aquí se encuentran reunidas una gran cantidad de especies y variedades de nenúfares gigantes con los grandes estanques de </a:t>
            </a:r>
            <a:r>
              <a:rPr lang="es-ES" i="1" dirty="0"/>
              <a:t>Victoria regia</a:t>
            </a:r>
            <a:r>
              <a:rPr lang="es-ES" dirty="0"/>
              <a:t> y de lotos (</a:t>
            </a:r>
            <a:r>
              <a:rPr lang="es-ES" i="1" dirty="0"/>
              <a:t>Nelumbo nucifera</a:t>
            </a:r>
            <a:r>
              <a:rPr lang="es-ES" dirty="0"/>
              <a:t>), un bosquete de bambús dorados provenientes de la India, las palmas de Raphia un Baniano de unos doscientos años, y un gran número de especias.</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320456578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2 Marcador de contenido"/>
          <p:cNvSpPr>
            <a:spLocks noGrp="1"/>
          </p:cNvSpPr>
          <p:nvPr>
            <p:ph sz="quarter" idx="1"/>
          </p:nvPr>
        </p:nvSpPr>
        <p:spPr>
          <a:xfrm>
            <a:off x="914400" y="620713"/>
            <a:ext cx="6825952" cy="5399087"/>
          </a:xfrm>
        </p:spPr>
        <p:txBody>
          <a:bodyPr/>
          <a:lstStyle/>
          <a:p>
            <a:pPr eaLnBrk="1" hangingPunct="1"/>
            <a:r>
              <a:rPr lang="es-ES" altLang="es-ES" dirty="0"/>
              <a:t>Hay ninguna rotulación de las plantas dignas de ser conocidas tales como : baobabs, agathis, árboles emparentados con las araucarias, una gran colección de palmeras donde se encuentra la </a:t>
            </a:r>
            <a:r>
              <a:rPr lang="es-ES" altLang="es-ES" i="1" dirty="0"/>
              <a:t>talipot</a:t>
            </a:r>
            <a:r>
              <a:rPr lang="es-ES" altLang="es-ES" dirty="0"/>
              <a:t> (Corypha australis), que florece a los 40 años  poco antes de morir.</a:t>
            </a:r>
          </a:p>
          <a:p>
            <a:pPr eaLnBrk="1" hangingPunct="1"/>
            <a:endParaRPr lang="es-ES" altLang="es-ES" dirty="0"/>
          </a:p>
        </p:txBody>
      </p:sp>
    </p:spTree>
    <p:extLst>
      <p:ext uri="{BB962C8B-B14F-4D97-AF65-F5344CB8AC3E}">
        <p14:creationId xmlns:p14="http://schemas.microsoft.com/office/powerpoint/2010/main" val="382082393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http://static.panoramio.com/photos/original/635078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471799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http://static.panoramio.com/photos/original/63508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6525"/>
            <a:ext cx="9144000"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516698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http://upload.wikimedia.org/wikipedia/commons/3/37/Pamplemouss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7418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3" name="Picture 4" descr="http://dodoilemaurice.free.fr/images/pamplemousses/Princess%20Anne%20Jardin%20de%20Pamplemousse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898707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Pamplemousse Botanic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857797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Pamplemouss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01503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Pamplemous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42571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Pamplemous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42888"/>
            <a:ext cx="9144000"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820392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Pamplemous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662165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1 Título"/>
          <p:cNvSpPr>
            <a:spLocks noGrp="1"/>
          </p:cNvSpPr>
          <p:nvPr>
            <p:ph type="title"/>
          </p:nvPr>
        </p:nvSpPr>
        <p:spPr/>
        <p:txBody>
          <a:bodyPr/>
          <a:lstStyle/>
          <a:p>
            <a:pPr eaLnBrk="1" hangingPunct="1"/>
            <a:r>
              <a:rPr lang="es-ES" altLang="es-ES" dirty="0"/>
              <a:t>Queen Sirikit Botanic Garden</a:t>
            </a:r>
          </a:p>
        </p:txBody>
      </p:sp>
      <p:sp>
        <p:nvSpPr>
          <p:cNvPr id="88067" name="2 Marcador de contenido"/>
          <p:cNvSpPr>
            <a:spLocks noGrp="1"/>
          </p:cNvSpPr>
          <p:nvPr>
            <p:ph sz="quarter" idx="1"/>
          </p:nvPr>
        </p:nvSpPr>
        <p:spPr/>
        <p:txBody>
          <a:bodyPr/>
          <a:lstStyle/>
          <a:p>
            <a:pPr eaLnBrk="1" hangingPunct="1"/>
            <a:r>
              <a:rPr lang="es-ES" altLang="es-ES" b="1" dirty="0"/>
              <a:t>El Sirikit Botanical Garden</a:t>
            </a:r>
            <a:r>
              <a:rPr lang="es-ES" altLang="es-ES" dirty="0"/>
              <a:t> en Amphoe Mae Rim , provincia de Chiang Mai , Tailandia fue inaugurado en 1992 y se mantiene bajo los auspicios del Ministerio tailandés de Recursos Naturales y Medio Ambiente . </a:t>
            </a:r>
          </a:p>
          <a:p>
            <a:pPr eaLnBrk="1" hangingPunct="1"/>
            <a:r>
              <a:rPr lang="es-ES" altLang="es-ES" dirty="0"/>
              <a:t>El propósito de la instalación es de realizar y promover la investigación botánica, la biodiversidad y conservar los recursos naturales de Tailandia de la planta. </a:t>
            </a:r>
          </a:p>
          <a:p>
            <a:pPr eaLnBrk="1" hangingPunct="1"/>
            <a:r>
              <a:rPr lang="es-ES" altLang="es-ES" dirty="0"/>
              <a:t>Originalmente llamado el Jardín Botánico de Mae Sa, que recibió el nombre de Sirikit, la Reina de Tailandia en 1994. </a:t>
            </a:r>
          </a:p>
        </p:txBody>
      </p:sp>
    </p:spTree>
    <p:extLst>
      <p:ext uri="{BB962C8B-B14F-4D97-AF65-F5344CB8AC3E}">
        <p14:creationId xmlns:p14="http://schemas.microsoft.com/office/powerpoint/2010/main" val="423875293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http://laptopgardener.com/wordpress/wp-content/uploads/2011/05/IMG_642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916449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http://laptopgardener.com/wordpress/wp-content/uploads/2011/06/HRH-Princess-Maha-Chakri-Sirindhorn-Herb-Garden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801045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http://laptopgardener.com/wordpress/wp-content/uploads/2011/05/IMG_645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883669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http://laptopgardener.com/wordpress/wp-content/uploads/2011/05/IMG_645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609435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http://i.images.cdn.fotopedia.com/154r509v8jcbi-bG2NXCnclrY-hd/Bangkok/Parks/Queen_Sirikit_Park/Queen_Sirikit_Park-Gravel-Hard_landscape_materials-h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720902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http://www.chiangmainews.co.th/page/wp-content/uploads/2010/11/11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804369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Archivo: IMG-7356 Gardenology.org qsbg11mar.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182868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Queen Sikirit Botan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232908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Queen Sirikit Botan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855140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Ravenal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5524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Ravena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950735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1 Título"/>
          <p:cNvSpPr>
            <a:spLocks noGrp="1"/>
          </p:cNvSpPr>
          <p:nvPr>
            <p:ph type="title"/>
          </p:nvPr>
        </p:nvSpPr>
        <p:spPr/>
        <p:txBody>
          <a:bodyPr/>
          <a:lstStyle/>
          <a:p>
            <a:pPr eaLnBrk="1" hangingPunct="1"/>
            <a:r>
              <a:rPr lang="es-ES" altLang="es-ES" dirty="0"/>
              <a:t>The Hobart Garden.-Tasmania</a:t>
            </a:r>
          </a:p>
        </p:txBody>
      </p:sp>
      <p:sp>
        <p:nvSpPr>
          <p:cNvPr id="100355" name="2 Marcador de contenido"/>
          <p:cNvSpPr>
            <a:spLocks noGrp="1"/>
          </p:cNvSpPr>
          <p:nvPr>
            <p:ph sz="quarter" idx="1"/>
          </p:nvPr>
        </p:nvSpPr>
        <p:spPr>
          <a:xfrm>
            <a:off x="457200" y="2132856"/>
            <a:ext cx="7467600" cy="4341096"/>
          </a:xfrm>
        </p:spPr>
        <p:txBody>
          <a:bodyPr>
            <a:normAutofit/>
          </a:bodyPr>
          <a:lstStyle/>
          <a:p>
            <a:pPr eaLnBrk="1" hangingPunct="1"/>
            <a:r>
              <a:rPr lang="es-ES" altLang="es-ES" dirty="0"/>
              <a:t>El </a:t>
            </a:r>
            <a:r>
              <a:rPr lang="es-ES" altLang="es-ES" b="1" dirty="0"/>
              <a:t>Real Jardín Botánico de Tasmania,</a:t>
            </a:r>
            <a:r>
              <a:rPr lang="es-ES" altLang="es-ES" dirty="0"/>
              <a:t> que cubren un área aproximada de 14 hectáreas  se establecieron en Hobart en 1818 y se encuentran dentro del dominio de Queens . </a:t>
            </a:r>
          </a:p>
          <a:p>
            <a:pPr eaLnBrk="1" hangingPunct="1"/>
            <a:r>
              <a:rPr lang="es-ES" altLang="es-ES" dirty="0"/>
              <a:t>Los Jardines tienen colecciones históricas de plantas y una gran cantidad de árboles importantes, muchas que datan del siglo XIX. </a:t>
            </a:r>
          </a:p>
        </p:txBody>
      </p:sp>
    </p:spTree>
    <p:extLst>
      <p:ext uri="{BB962C8B-B14F-4D97-AF65-F5344CB8AC3E}">
        <p14:creationId xmlns:p14="http://schemas.microsoft.com/office/powerpoint/2010/main" val="185985664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24744"/>
            <a:ext cx="7467600" cy="5349208"/>
          </a:xfrm>
        </p:spPr>
        <p:txBody>
          <a:bodyPr/>
          <a:lstStyle/>
          <a:p>
            <a:r>
              <a:rPr lang="es-ES" dirty="0"/>
              <a:t>También cuenta con un número creciente de colecciones importantes para la conservación de las plantas de Tasmania, de los cuales el Lomatia Rey es uno de los más inusuales, y la única casa de plantas subantárticas.</a:t>
            </a:r>
          </a:p>
          <a:p>
            <a:r>
              <a:rPr lang="es-ES" dirty="0"/>
              <a:t>Aquí, las plantas de las islas subantárticas en altas latitudes del sur se muestran en un ambiente climáticamente controlado, donde las nieblas y neblinas heladas reflejan las condiciones frías y húmedas de las casas de sus islas. </a:t>
            </a:r>
          </a:p>
          <a:p>
            <a:endParaRPr lang="es-ES" dirty="0"/>
          </a:p>
          <a:p>
            <a:endParaRPr lang="es-ES" dirty="0"/>
          </a:p>
        </p:txBody>
      </p:sp>
    </p:spTree>
    <p:extLst>
      <p:ext uri="{BB962C8B-B14F-4D97-AF65-F5344CB8AC3E}">
        <p14:creationId xmlns:p14="http://schemas.microsoft.com/office/powerpoint/2010/main" val="94890984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quarter" idx="1"/>
          </p:nvPr>
        </p:nvSpPr>
        <p:spPr>
          <a:xfrm>
            <a:off x="914400" y="692696"/>
            <a:ext cx="7041976" cy="5327104"/>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Las plantas de la Casa de la planta subantártico han sido recogidos por el personal de los jardines y los científicos asociados en las excursiones a la isla Macquarie . </a:t>
            </a:r>
          </a:p>
          <a:p>
            <a:pPr marL="274320" indent="-274320" eaLnBrk="1" fontAlgn="auto" hangingPunct="1">
              <a:spcBef>
                <a:spcPts val="580"/>
              </a:spcBef>
              <a:spcAft>
                <a:spcPts val="0"/>
              </a:spcAft>
              <a:buFont typeface="Wingdings 2"/>
              <a:buChar char=""/>
              <a:defRPr/>
            </a:pPr>
            <a:r>
              <a:rPr lang="es-ES" dirty="0"/>
              <a:t>Antes de la colonización europea, las tribus locales  aborígenes utilizaban el sitio, y las huellas de su ocupación siguen siendo evidentes. </a:t>
            </a:r>
          </a:p>
          <a:p>
            <a:pPr marL="274320" indent="-274320" eaLnBrk="1" fontAlgn="auto" hangingPunct="1">
              <a:spcBef>
                <a:spcPts val="580"/>
              </a:spcBef>
              <a:spcAft>
                <a:spcPts val="0"/>
              </a:spcAft>
              <a:buFont typeface="Wingdings 2"/>
              <a:buChar char=""/>
              <a:defRPr/>
            </a:pPr>
            <a:r>
              <a:rPr lang="es-ES" dirty="0"/>
              <a:t>El centro de visitantes dispone de un restaurante, tienda de recuerdos, y una galería con el cambio frecuente muestra de artistas locales, junto con un área de visualización que contiene exposiciones de los propios jardines . </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304350209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Archivo:Albuca fastigiata in Hobart.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41740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Archivo: Hobart Botánico Gardens.pn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463664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http://static.panoramio.com/photos/original/4850324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612376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http://www.gardenvisit.com/assets/madge/hobart_botanical_gardens/600x/hobart_botanical_gardens_600x.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432253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4" descr="http://fc00.deviantart.net/fs41/i/2009/049/a/f/Hobart_Botanical_Gardens_1_by_Sfrost_photo_fic.jpg"/>
          <p:cNvPicPr>
            <a:picLocks noChangeAspect="1" noChangeArrowheads="1"/>
          </p:cNvPicPr>
          <p:nvPr/>
        </p:nvPicPr>
        <p:blipFill rotWithShape="1">
          <a:blip r:embed="rId3">
            <a:extLst>
              <a:ext uri="{28A0092B-C50C-407E-A947-70E740481C1C}">
                <a14:useLocalDpi xmlns:a14="http://schemas.microsoft.com/office/drawing/2010/main" val="0"/>
              </a:ext>
            </a:extLst>
          </a:blip>
          <a:srcRect l="6177" t="5686" r="4264" b="5294"/>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117267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Tasmani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19075"/>
            <a:ext cx="9753600" cy="729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759678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Tasman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19075"/>
            <a:ext cx="9753600" cy="729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744113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Tasman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185330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Tasmania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16303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Tasmania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398440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1 Título"/>
          <p:cNvSpPr>
            <a:spLocks noGrp="1"/>
          </p:cNvSpPr>
          <p:nvPr>
            <p:ph type="title"/>
          </p:nvPr>
        </p:nvSpPr>
        <p:spPr>
          <a:xfrm>
            <a:off x="1187624" y="274638"/>
            <a:ext cx="6737176" cy="1143000"/>
          </a:xfrm>
        </p:spPr>
        <p:txBody>
          <a:bodyPr/>
          <a:lstStyle/>
          <a:p>
            <a:pPr eaLnBrk="1" hangingPunct="1"/>
            <a:r>
              <a:rPr lang="es-ES" altLang="es-ES" dirty="0"/>
              <a:t>Jardines de Tailandia</a:t>
            </a:r>
          </a:p>
        </p:txBody>
      </p:sp>
      <p:sp>
        <p:nvSpPr>
          <p:cNvPr id="112643" name="2 Marcador de contenido"/>
          <p:cNvSpPr>
            <a:spLocks noGrp="1"/>
          </p:cNvSpPr>
          <p:nvPr>
            <p:ph sz="quarter" idx="1"/>
          </p:nvPr>
        </p:nvSpPr>
        <p:spPr>
          <a:xfrm>
            <a:off x="914400" y="1447800"/>
            <a:ext cx="7041976" cy="4933950"/>
          </a:xfrm>
        </p:spPr>
        <p:txBody>
          <a:bodyPr>
            <a:normAutofit lnSpcReduction="10000"/>
          </a:bodyPr>
          <a:lstStyle/>
          <a:p>
            <a:pPr eaLnBrk="1" hangingPunct="1"/>
            <a:r>
              <a:rPr lang="es-ES" altLang="es-ES" dirty="0"/>
              <a:t>Tailandia cuenta con tres tipos de jardín:  monasterio budista y jardines del templo  palacio real de jardines , hotel y jardines del complejo.</a:t>
            </a:r>
          </a:p>
          <a:p>
            <a:pPr eaLnBrk="1" hangingPunct="1"/>
            <a:r>
              <a:rPr lang="es-ES" altLang="es-ES" dirty="0"/>
              <a:t>Tailandia tiene un clima tropical y los jardines de Tailandia tienen la plantación exuberante.</a:t>
            </a:r>
          </a:p>
          <a:p>
            <a:pPr eaLnBrk="1" hangingPunct="1"/>
            <a:r>
              <a:rPr lang="es-ES" altLang="es-ES" dirty="0"/>
              <a:t> Hasta 1990c, en los jardines en las aldeas de Tailandia se utilizaba casi exclusivamente para las hortalizas y árboles frutales. </a:t>
            </a:r>
          </a:p>
          <a:p>
            <a:pPr eaLnBrk="1" hangingPunct="1"/>
            <a:r>
              <a:rPr lang="es-ES" altLang="es-ES" dirty="0"/>
              <a:t>Desde entonces, la población en general de Tailandia se ha vuelto más interesada en las plantas ornamentales y muchos 'formales' estilo resort  jardines son plantados con especies exóticas. </a:t>
            </a:r>
          </a:p>
        </p:txBody>
      </p:sp>
    </p:spTree>
    <p:extLst>
      <p:ext uri="{BB962C8B-B14F-4D97-AF65-F5344CB8AC3E}">
        <p14:creationId xmlns:p14="http://schemas.microsoft.com/office/powerpoint/2010/main" val="110202816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2 Marcador de contenido"/>
          <p:cNvSpPr>
            <a:spLocks noGrp="1"/>
          </p:cNvSpPr>
          <p:nvPr>
            <p:ph sz="quarter" idx="1"/>
          </p:nvPr>
        </p:nvSpPr>
        <p:spPr>
          <a:xfrm>
            <a:off x="914400" y="620713"/>
            <a:ext cx="7041976" cy="5399087"/>
          </a:xfrm>
        </p:spPr>
        <p:txBody>
          <a:bodyPr/>
          <a:lstStyle/>
          <a:p>
            <a:r>
              <a:rPr lang="es-ES" altLang="es-ES" dirty="0"/>
              <a:t>Sin embargo, con más de viajes y contactos tailandeses con los jardineros extranjeros establecidos en Tailandia, se crean unos jardines muy interesantes y muy personales ahora se están utilizando las inexploradas propiedades de muchas de los 12.000 especies autóctonas de Tailandia.</a:t>
            </a:r>
          </a:p>
          <a:p>
            <a:endParaRPr lang="es-ES" altLang="es-ES" dirty="0"/>
          </a:p>
        </p:txBody>
      </p:sp>
    </p:spTree>
    <p:extLst>
      <p:ext uri="{BB962C8B-B14F-4D97-AF65-F5344CB8AC3E}">
        <p14:creationId xmlns:p14="http://schemas.microsoft.com/office/powerpoint/2010/main" val="297514706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Thailand Bromeli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92580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Thailand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684748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Thailand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486728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Thailand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005989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4" descr="Thaila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09868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Thailand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305424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Vihasarei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188023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Tasman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856198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Sukhothai Hote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3838"/>
            <a:ext cx="9753600" cy="7305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225887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Taiw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245104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descr="Taiw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182398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Taiw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684304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descr="Taiw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253942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Taiw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250293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Taiw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467991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Taiw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851858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descr="Taiw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62015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Taiw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69885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Título"/>
          <p:cNvSpPr>
            <a:spLocks noGrp="1"/>
          </p:cNvSpPr>
          <p:nvPr>
            <p:ph type="title"/>
          </p:nvPr>
        </p:nvSpPr>
        <p:spPr>
          <a:xfrm>
            <a:off x="1187624" y="274638"/>
            <a:ext cx="6737176" cy="1143000"/>
          </a:xfrm>
        </p:spPr>
        <p:txBody>
          <a:bodyPr/>
          <a:lstStyle/>
          <a:p>
            <a:pPr eaLnBrk="1" hangingPunct="1"/>
            <a:r>
              <a:rPr lang="es-ES" altLang="es-ES" dirty="0"/>
              <a:t>Taiwan Gardens</a:t>
            </a:r>
          </a:p>
        </p:txBody>
      </p:sp>
      <p:sp>
        <p:nvSpPr>
          <p:cNvPr id="133123" name="2 Marcador de contenido"/>
          <p:cNvSpPr>
            <a:spLocks noGrp="1"/>
          </p:cNvSpPr>
          <p:nvPr>
            <p:ph sz="quarter" idx="1"/>
          </p:nvPr>
        </p:nvSpPr>
        <p:spPr/>
        <p:txBody>
          <a:bodyPr/>
          <a:lstStyle/>
          <a:p>
            <a:pPr eaLnBrk="1" hangingPunct="1"/>
            <a:r>
              <a:rPr lang="es-ES" altLang="es-ES" dirty="0"/>
              <a:t>La isla de </a:t>
            </a:r>
            <a:r>
              <a:rPr lang="es-ES" altLang="es-ES" b="1" dirty="0"/>
              <a:t>Taiwán</a:t>
            </a:r>
            <a:r>
              <a:rPr lang="es-ES" altLang="es-ES" dirty="0"/>
              <a:t>, también conocida como </a:t>
            </a:r>
            <a:r>
              <a:rPr lang="es-ES" altLang="es-ES" b="1" dirty="0"/>
              <a:t>Formosa</a:t>
            </a:r>
            <a:r>
              <a:rPr lang="es-ES" altLang="es-ES" dirty="0"/>
              <a:t> (del portugués </a:t>
            </a:r>
            <a:r>
              <a:rPr lang="es-ES" altLang="es-ES" i="1" dirty="0"/>
              <a:t>Ilha Formosa</a:t>
            </a:r>
            <a:r>
              <a:rPr lang="es-ES" altLang="es-ES" dirty="0"/>
              <a:t>, 'Isla Hermosa'), de unos 36.000 km², se encuentra frente a las costas de la provincia china de Fujian, separada de ésta por el estrecho de Taiwán. </a:t>
            </a:r>
          </a:p>
          <a:p>
            <a:pPr eaLnBrk="1" hangingPunct="1"/>
            <a:r>
              <a:rPr lang="es-ES" altLang="es-ES" dirty="0"/>
              <a:t>Al norte se encuentra el mar de la China Oriental y al sur el mar de la China Meridional, mientras que la costa oriental de la isla está bañada por el océano Pacífico y el archipiélago de islas Ryūkyū de Japón.</a:t>
            </a:r>
          </a:p>
          <a:p>
            <a:pPr eaLnBrk="1" hangingPunct="1"/>
            <a:endParaRPr lang="es-ES" altLang="es-ES" dirty="0"/>
          </a:p>
        </p:txBody>
      </p:sp>
    </p:spTree>
    <p:extLst>
      <p:ext uri="{BB962C8B-B14F-4D97-AF65-F5344CB8AC3E}">
        <p14:creationId xmlns:p14="http://schemas.microsoft.com/office/powerpoint/2010/main" val="122638383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2 Marcador de contenido"/>
          <p:cNvSpPr>
            <a:spLocks noGrp="1"/>
          </p:cNvSpPr>
          <p:nvPr>
            <p:ph sz="quarter" idx="1"/>
          </p:nvPr>
        </p:nvSpPr>
        <p:spPr>
          <a:xfrm>
            <a:off x="914400" y="692150"/>
            <a:ext cx="7185992" cy="5327650"/>
          </a:xfrm>
        </p:spPr>
        <p:txBody>
          <a:bodyPr>
            <a:normAutofit lnSpcReduction="10000"/>
          </a:bodyPr>
          <a:lstStyle/>
          <a:p>
            <a:r>
              <a:rPr lang="es-ES" altLang="es-ES" dirty="0"/>
              <a:t>Desde 1945, la isla ha estado bajo el régimen político de la República de China, el estado que gobernaba toda China hasta el final de la guerra civil entre el Kuomintang y el Partido Comunista de China, cuando éste último se hizo con el poder en el continente (China Continental).</a:t>
            </a:r>
          </a:p>
          <a:p>
            <a:r>
              <a:rPr lang="es-ES" altLang="es-ES" dirty="0"/>
              <a:t>Dado que es atravesada por el Trópico de Cáncer, el clima de Taiwán es tropical marítimo en la costa y subtropical en las zonas de montaña. En las montañas más altas incluso puede nevar. La estación de las lluvias dura desde junio hasta agosto afectada por el monzón del suroeste. Tifones y terremotos son frecuentes en la isla.</a:t>
            </a:r>
          </a:p>
        </p:txBody>
      </p:sp>
    </p:spTree>
    <p:extLst>
      <p:ext uri="{BB962C8B-B14F-4D97-AF65-F5344CB8AC3E}">
        <p14:creationId xmlns:p14="http://schemas.microsoft.com/office/powerpoint/2010/main" val="189820589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4" descr="http://images.travelpod.com/tripwow/photos/ta-00cd-d3c4-16cc/a-colourful-presentation-of-vertical-gardens-taipei-taiwan+1152_12952360716-tpfil02aw-344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894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4" descr="http://1.bp.blogspot.com/_CKlp--MhSA0/TPfPK2SCVjI/AAAAAAAAATg/931ksT8spGo/s1600/baqua+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659070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2" descr="http://1.bp.blogspot.com/_FZ0JpgdHFSA/TCtbnUJWl5I/AAAAAAAAAaU/_0zFSaUVJ0c/s1600/_MG_9326-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198549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2" descr="http://3.bp.blogspot.com/__vtdww36Kbg/TOtj1q26vfI/AAAAAAAApoE/mXHC0Dnw1kU/s500/Taipei+International+Flora+Expo+205.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125325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2" descr="http://1.bp.blogspot.com/__vtdww36Kbg/TOtkLG1nKdI/AAAAAAAApoI/HdmXfW6Bg7A/s500/Taipei+International+Flora+Expo+203.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232818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descr="http://3.bp.blogspot.com/__vtdww36Kbg/TOtkfgGDunI/AAAAAAAApoM/PIQsWbrg2Kw/s500/Taipei+International+Flora+Expo+207.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228546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descr="http://3.bp.blogspot.com/__vtdww36Kbg/TOtky9kaVhI/AAAAAAAApoQ/ILheEU7hvgg/s500/Taipei+International+Flora+Expo+206.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973020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4" descr="http://upload.wikimedia.org/wikipedia/commons/c/c4/Taiwan_2009_Garden_of_the_Generalissimos_at_CiHu_Mausoleom_of_Chiang_Kai_Shek_in_TaoYuan_County_FRD_784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688170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2" descr="Taiwan garden Muse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721889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2" descr="Taiwa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489033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2" descr="Taiw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690331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2" descr="Taiw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467999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Picture 2" descr="Taiw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016320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30</TotalTime>
  <Words>1697</Words>
  <Application>Microsoft Office PowerPoint</Application>
  <PresentationFormat>Presentación en pantalla (4:3)</PresentationFormat>
  <Paragraphs>292</Paragraphs>
  <Slides>140</Slides>
  <Notes>124</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140</vt:i4>
      </vt:variant>
    </vt:vector>
  </HeadingPairs>
  <TitlesOfParts>
    <vt:vector size="147" baseType="lpstr">
      <vt:lpstr>Arial</vt:lpstr>
      <vt:lpstr>Calibri</vt:lpstr>
      <vt:lpstr>Candara</vt:lpstr>
      <vt:lpstr>Century Schoolbook</vt:lpstr>
      <vt:lpstr>Wingdings</vt:lpstr>
      <vt:lpstr>Wingdings 2</vt:lpstr>
      <vt:lpstr>Default Theme</vt:lpstr>
      <vt:lpstr>ASIA.-LA VUELTA AL MUNDO EN 885 JARDINES.-TAILANDIA.-B</vt:lpstr>
      <vt:lpstr>NOON NOOCH TROPICAL GARDENS PATTAYA.-TAILANDIA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Kuala Lumpur Orchid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Pamplemousse Botanical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Queen Sirikit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The Hobart Garden.-Tasmania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 Tailandia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Taiwan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6</cp:revision>
  <dcterms:created xsi:type="dcterms:W3CDTF">2013-09-12T16:18:33Z</dcterms:created>
  <dcterms:modified xsi:type="dcterms:W3CDTF">2018-03-02T10:58:56Z</dcterms:modified>
</cp:coreProperties>
</file>