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12"/>
  </p:notesMasterIdLst>
  <p:sldIdLst>
    <p:sldId id="257" r:id="rId2"/>
    <p:sldId id="258" r:id="rId3"/>
    <p:sldId id="260" r:id="rId4"/>
    <p:sldId id="261" r:id="rId5"/>
    <p:sldId id="262" r:id="rId6"/>
    <p:sldId id="263" r:id="rId7"/>
    <p:sldId id="259" r:id="rId8"/>
    <p:sldId id="264" r:id="rId9"/>
    <p:sldId id="265" r:id="rId10"/>
    <p:sldId id="266" r:id="rId11"/>
    <p:sldId id="270" r:id="rId12"/>
    <p:sldId id="281" r:id="rId13"/>
    <p:sldId id="272" r:id="rId14"/>
    <p:sldId id="273" r:id="rId15"/>
    <p:sldId id="274" r:id="rId16"/>
    <p:sldId id="275" r:id="rId17"/>
    <p:sldId id="276" r:id="rId18"/>
    <p:sldId id="278" r:id="rId19"/>
    <p:sldId id="279" r:id="rId20"/>
    <p:sldId id="280" r:id="rId21"/>
    <p:sldId id="282" r:id="rId22"/>
    <p:sldId id="283" r:id="rId23"/>
    <p:sldId id="285" r:id="rId24"/>
    <p:sldId id="286" r:id="rId25"/>
    <p:sldId id="287" r:id="rId26"/>
    <p:sldId id="290" r:id="rId27"/>
    <p:sldId id="291" r:id="rId28"/>
    <p:sldId id="292" r:id="rId29"/>
    <p:sldId id="293" r:id="rId30"/>
    <p:sldId id="294" r:id="rId31"/>
    <p:sldId id="296" r:id="rId32"/>
    <p:sldId id="297" r:id="rId33"/>
    <p:sldId id="298" r:id="rId34"/>
    <p:sldId id="300" r:id="rId35"/>
    <p:sldId id="301" r:id="rId36"/>
    <p:sldId id="302" r:id="rId37"/>
    <p:sldId id="303" r:id="rId38"/>
    <p:sldId id="304" r:id="rId39"/>
    <p:sldId id="367" r:id="rId40"/>
    <p:sldId id="305" r:id="rId41"/>
    <p:sldId id="306" r:id="rId42"/>
    <p:sldId id="338" r:id="rId43"/>
    <p:sldId id="307" r:id="rId44"/>
    <p:sldId id="308" r:id="rId45"/>
    <p:sldId id="309" r:id="rId46"/>
    <p:sldId id="310" r:id="rId47"/>
    <p:sldId id="311" r:id="rId48"/>
    <p:sldId id="312" r:id="rId49"/>
    <p:sldId id="313" r:id="rId50"/>
    <p:sldId id="368" r:id="rId51"/>
    <p:sldId id="314" r:id="rId52"/>
    <p:sldId id="315" r:id="rId53"/>
    <p:sldId id="316" r:id="rId54"/>
    <p:sldId id="317" r:id="rId55"/>
    <p:sldId id="318" r:id="rId56"/>
    <p:sldId id="319" r:id="rId57"/>
    <p:sldId id="320" r:id="rId58"/>
    <p:sldId id="321" r:id="rId59"/>
    <p:sldId id="322" r:id="rId60"/>
    <p:sldId id="323" r:id="rId61"/>
    <p:sldId id="324" r:id="rId62"/>
    <p:sldId id="325" r:id="rId63"/>
    <p:sldId id="326" r:id="rId64"/>
    <p:sldId id="327" r:id="rId65"/>
    <p:sldId id="328" r:id="rId66"/>
    <p:sldId id="329" r:id="rId67"/>
    <p:sldId id="330" r:id="rId68"/>
    <p:sldId id="331" r:id="rId69"/>
    <p:sldId id="332" r:id="rId70"/>
    <p:sldId id="334" r:id="rId71"/>
    <p:sldId id="335" r:id="rId72"/>
    <p:sldId id="369" r:id="rId73"/>
    <p:sldId id="370" r:id="rId74"/>
    <p:sldId id="336" r:id="rId75"/>
    <p:sldId id="352" r:id="rId76"/>
    <p:sldId id="337" r:id="rId77"/>
    <p:sldId id="348" r:id="rId78"/>
    <p:sldId id="343" r:id="rId79"/>
    <p:sldId id="347" r:id="rId80"/>
    <p:sldId id="339" r:id="rId81"/>
    <p:sldId id="340" r:id="rId82"/>
    <p:sldId id="341" r:id="rId83"/>
    <p:sldId id="344" r:id="rId84"/>
    <p:sldId id="345" r:id="rId85"/>
    <p:sldId id="346" r:id="rId86"/>
    <p:sldId id="353" r:id="rId87"/>
    <p:sldId id="350" r:id="rId88"/>
    <p:sldId id="351" r:id="rId89"/>
    <p:sldId id="355" r:id="rId90"/>
    <p:sldId id="371" r:id="rId91"/>
    <p:sldId id="356" r:id="rId92"/>
    <p:sldId id="357" r:id="rId93"/>
    <p:sldId id="358" r:id="rId94"/>
    <p:sldId id="359" r:id="rId95"/>
    <p:sldId id="361" r:id="rId96"/>
    <p:sldId id="362" r:id="rId97"/>
    <p:sldId id="363" r:id="rId98"/>
    <p:sldId id="364" r:id="rId99"/>
    <p:sldId id="366" r:id="rId100"/>
    <p:sldId id="267" r:id="rId101"/>
    <p:sldId id="268" r:id="rId102"/>
    <p:sldId id="269" r:id="rId103"/>
    <p:sldId id="372" r:id="rId104"/>
    <p:sldId id="374" r:id="rId105"/>
    <p:sldId id="375" r:id="rId106"/>
    <p:sldId id="376" r:id="rId107"/>
    <p:sldId id="377" r:id="rId108"/>
    <p:sldId id="379" r:id="rId109"/>
    <p:sldId id="380" r:id="rId110"/>
    <p:sldId id="381" r:id="rId1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126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notesMaster" Target="notesMasters/notes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159855B-C15B-4E61-8B8A-7A3CE1D8D428}" type="datetimeFigureOut">
              <a:rPr lang="es-ES" smtClean="0"/>
              <a:t>02/03/2018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3FEEFCE-AC3F-4328-ADFD-B74B74FD9CA8}" type="slidenum">
              <a:rPr lang="es-ES" smtClean="0"/>
              <a:t>‹Nº›</a:t>
            </a:fld>
            <a:endParaRPr lang="es-ES" dirty="0"/>
          </a:p>
        </p:txBody>
      </p:sp>
    </p:spTree>
    <p:extLst>
      <p:ext uri="{BB962C8B-B14F-4D97-AF65-F5344CB8AC3E}">
        <p14:creationId xmlns:p14="http://schemas.microsoft.com/office/powerpoint/2010/main" val="19986346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King Rama IX Royal Park.-.</a:t>
            </a:r>
            <a:endParaRPr lang="es-ES" dirty="0"/>
          </a:p>
        </p:txBody>
      </p:sp>
      <p:sp>
        <p:nvSpPr>
          <p:cNvPr id="4" name="3 Marcador de número de diapositiva"/>
          <p:cNvSpPr>
            <a:spLocks noGrp="1"/>
          </p:cNvSpPr>
          <p:nvPr>
            <p:ph type="sldNum" sz="quarter" idx="10"/>
          </p:nvPr>
        </p:nvSpPr>
        <p:spPr/>
        <p:txBody>
          <a:bodyPr/>
          <a:lstStyle/>
          <a:p>
            <a:fld id="{53FEEFCE-AC3F-4328-ADFD-B74B74FD9CA8}" type="slidenum">
              <a:rPr lang="es-ES" smtClean="0"/>
              <a:t>7</a:t>
            </a:fld>
            <a:endParaRPr lang="es-ES" dirty="0"/>
          </a:p>
        </p:txBody>
      </p:sp>
    </p:spTree>
    <p:extLst>
      <p:ext uri="{BB962C8B-B14F-4D97-AF65-F5344CB8AC3E}">
        <p14:creationId xmlns:p14="http://schemas.microsoft.com/office/powerpoint/2010/main" val="21890909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King Rama IX Royal Park.-.</a:t>
            </a:r>
          </a:p>
          <a:p>
            <a:endParaRPr lang="es-ES" dirty="0"/>
          </a:p>
        </p:txBody>
      </p:sp>
      <p:sp>
        <p:nvSpPr>
          <p:cNvPr id="4" name="3 Marcador de número de diapositiva"/>
          <p:cNvSpPr>
            <a:spLocks noGrp="1"/>
          </p:cNvSpPr>
          <p:nvPr>
            <p:ph type="sldNum" sz="quarter" idx="10"/>
          </p:nvPr>
        </p:nvSpPr>
        <p:spPr/>
        <p:txBody>
          <a:bodyPr/>
          <a:lstStyle/>
          <a:p>
            <a:fld id="{53FEEFCE-AC3F-4328-ADFD-B74B74FD9CA8}" type="slidenum">
              <a:rPr lang="es-ES" smtClean="0"/>
              <a:t>8</a:t>
            </a:fld>
            <a:endParaRPr lang="es-ES" dirty="0"/>
          </a:p>
        </p:txBody>
      </p:sp>
    </p:spTree>
    <p:extLst>
      <p:ext uri="{BB962C8B-B14F-4D97-AF65-F5344CB8AC3E}">
        <p14:creationId xmlns:p14="http://schemas.microsoft.com/office/powerpoint/2010/main" val="6887242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Hay un montón de pequeños puestos de venta de helados y bebidas durante todo el parque, pero si usted está buscando algo más sustancial llegar aquí antes del almuerzo, cuando propietarios de los puestos se pueden encontrar en las entradas al parque, la venta de pollo, fideos y frutas a la parrilla.</a:t>
            </a:r>
          </a:p>
          <a:p>
            <a:endParaRPr lang="es-ES" dirty="0"/>
          </a:p>
        </p:txBody>
      </p:sp>
      <p:sp>
        <p:nvSpPr>
          <p:cNvPr id="4" name="3 Marcador de número de diapositiva"/>
          <p:cNvSpPr>
            <a:spLocks noGrp="1"/>
          </p:cNvSpPr>
          <p:nvPr>
            <p:ph type="sldNum" sz="quarter" idx="10"/>
          </p:nvPr>
        </p:nvSpPr>
        <p:spPr/>
        <p:txBody>
          <a:bodyPr/>
          <a:lstStyle/>
          <a:p>
            <a:fld id="{53FEEFCE-AC3F-4328-ADFD-B74B74FD9CA8}" type="slidenum">
              <a:rPr lang="es-ES" smtClean="0"/>
              <a:t>9</a:t>
            </a:fld>
            <a:endParaRPr lang="es-ES" dirty="0"/>
          </a:p>
        </p:txBody>
      </p:sp>
    </p:spTree>
    <p:extLst>
      <p:ext uri="{BB962C8B-B14F-4D97-AF65-F5344CB8AC3E}">
        <p14:creationId xmlns:p14="http://schemas.microsoft.com/office/powerpoint/2010/main" val="22417515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King Rama IX Royal Park.-.</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53FEEFCE-AC3F-4328-ADFD-B74B74FD9CA8}" type="slidenum">
              <a:rPr lang="es-ES" smtClean="0"/>
              <a:t>10</a:t>
            </a:fld>
            <a:endParaRPr lang="es-ES" dirty="0"/>
          </a:p>
        </p:txBody>
      </p:sp>
    </p:spTree>
    <p:extLst>
      <p:ext uri="{BB962C8B-B14F-4D97-AF65-F5344CB8AC3E}">
        <p14:creationId xmlns:p14="http://schemas.microsoft.com/office/powerpoint/2010/main" val="13337233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King Rama IX Royal Park.-.</a:t>
            </a:r>
          </a:p>
          <a:p>
            <a:endParaRPr lang="es-ES" dirty="0"/>
          </a:p>
        </p:txBody>
      </p:sp>
      <p:sp>
        <p:nvSpPr>
          <p:cNvPr id="4" name="3 Marcador de número de diapositiva"/>
          <p:cNvSpPr>
            <a:spLocks noGrp="1"/>
          </p:cNvSpPr>
          <p:nvPr>
            <p:ph type="sldNum" sz="quarter" idx="10"/>
          </p:nvPr>
        </p:nvSpPr>
        <p:spPr/>
        <p:txBody>
          <a:bodyPr/>
          <a:lstStyle/>
          <a:p>
            <a:fld id="{53FEEFCE-AC3F-4328-ADFD-B74B74FD9CA8}" type="slidenum">
              <a:rPr lang="es-ES" smtClean="0"/>
              <a:t>11</a:t>
            </a:fld>
            <a:endParaRPr lang="es-ES" dirty="0"/>
          </a:p>
        </p:txBody>
      </p:sp>
    </p:spTree>
    <p:extLst>
      <p:ext uri="{BB962C8B-B14F-4D97-AF65-F5344CB8AC3E}">
        <p14:creationId xmlns:p14="http://schemas.microsoft.com/office/powerpoint/2010/main" val="3941081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King Rama IX Royal Park.-.</a:t>
            </a:r>
          </a:p>
          <a:p>
            <a:endParaRPr lang="es-ES" dirty="0"/>
          </a:p>
        </p:txBody>
      </p:sp>
      <p:sp>
        <p:nvSpPr>
          <p:cNvPr id="4" name="3 Marcador de número de diapositiva"/>
          <p:cNvSpPr>
            <a:spLocks noGrp="1"/>
          </p:cNvSpPr>
          <p:nvPr>
            <p:ph type="sldNum" sz="quarter" idx="10"/>
          </p:nvPr>
        </p:nvSpPr>
        <p:spPr/>
        <p:txBody>
          <a:bodyPr/>
          <a:lstStyle/>
          <a:p>
            <a:fld id="{53FEEFCE-AC3F-4328-ADFD-B74B74FD9CA8}" type="slidenum">
              <a:rPr lang="es-ES" smtClean="0"/>
              <a:t>12</a:t>
            </a:fld>
            <a:endParaRPr lang="es-ES" dirty="0"/>
          </a:p>
        </p:txBody>
      </p:sp>
    </p:spTree>
    <p:extLst>
      <p:ext uri="{BB962C8B-B14F-4D97-AF65-F5344CB8AC3E}">
        <p14:creationId xmlns:p14="http://schemas.microsoft.com/office/powerpoint/2010/main" val="13233091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King Rama IX Royal Park.-.</a:t>
            </a:r>
          </a:p>
          <a:p>
            <a:endParaRPr lang="es-ES" dirty="0"/>
          </a:p>
        </p:txBody>
      </p:sp>
      <p:sp>
        <p:nvSpPr>
          <p:cNvPr id="4" name="3 Marcador de número de diapositiva"/>
          <p:cNvSpPr>
            <a:spLocks noGrp="1"/>
          </p:cNvSpPr>
          <p:nvPr>
            <p:ph type="sldNum" sz="quarter" idx="10"/>
          </p:nvPr>
        </p:nvSpPr>
        <p:spPr/>
        <p:txBody>
          <a:bodyPr/>
          <a:lstStyle/>
          <a:p>
            <a:fld id="{53FEEFCE-AC3F-4328-ADFD-B74B74FD9CA8}" type="slidenum">
              <a:rPr lang="es-ES" smtClean="0"/>
              <a:t>13</a:t>
            </a:fld>
            <a:endParaRPr lang="es-ES" dirty="0"/>
          </a:p>
        </p:txBody>
      </p:sp>
    </p:spTree>
    <p:extLst>
      <p:ext uri="{BB962C8B-B14F-4D97-AF65-F5344CB8AC3E}">
        <p14:creationId xmlns:p14="http://schemas.microsoft.com/office/powerpoint/2010/main" val="32891483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King Rama IX Royal Park.-.</a:t>
            </a:r>
          </a:p>
        </p:txBody>
      </p:sp>
      <p:sp>
        <p:nvSpPr>
          <p:cNvPr id="4" name="3 Marcador de número de diapositiva"/>
          <p:cNvSpPr>
            <a:spLocks noGrp="1"/>
          </p:cNvSpPr>
          <p:nvPr>
            <p:ph type="sldNum" sz="quarter" idx="10"/>
          </p:nvPr>
        </p:nvSpPr>
        <p:spPr/>
        <p:txBody>
          <a:bodyPr/>
          <a:lstStyle/>
          <a:p>
            <a:fld id="{53FEEFCE-AC3F-4328-ADFD-B74B74FD9CA8}" type="slidenum">
              <a:rPr lang="es-ES" smtClean="0"/>
              <a:t>14</a:t>
            </a:fld>
            <a:endParaRPr lang="es-ES" dirty="0"/>
          </a:p>
        </p:txBody>
      </p:sp>
    </p:spTree>
    <p:extLst>
      <p:ext uri="{BB962C8B-B14F-4D97-AF65-F5344CB8AC3E}">
        <p14:creationId xmlns:p14="http://schemas.microsoft.com/office/powerpoint/2010/main" val="5813526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King Rama IX Royal Park.-.</a:t>
            </a:r>
          </a:p>
          <a:p>
            <a:endParaRPr lang="es-ES" dirty="0"/>
          </a:p>
        </p:txBody>
      </p:sp>
      <p:sp>
        <p:nvSpPr>
          <p:cNvPr id="4" name="3 Marcador de número de diapositiva"/>
          <p:cNvSpPr>
            <a:spLocks noGrp="1"/>
          </p:cNvSpPr>
          <p:nvPr>
            <p:ph type="sldNum" sz="quarter" idx="10"/>
          </p:nvPr>
        </p:nvSpPr>
        <p:spPr/>
        <p:txBody>
          <a:bodyPr/>
          <a:lstStyle/>
          <a:p>
            <a:fld id="{53FEEFCE-AC3F-4328-ADFD-B74B74FD9CA8}" type="slidenum">
              <a:rPr lang="es-ES" smtClean="0"/>
              <a:t>15</a:t>
            </a:fld>
            <a:endParaRPr lang="es-ES" dirty="0"/>
          </a:p>
        </p:txBody>
      </p:sp>
    </p:spTree>
    <p:extLst>
      <p:ext uri="{BB962C8B-B14F-4D97-AF65-F5344CB8AC3E}">
        <p14:creationId xmlns:p14="http://schemas.microsoft.com/office/powerpoint/2010/main" val="37512679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King Rama IX Royal Park.-.</a:t>
            </a:r>
          </a:p>
          <a:p>
            <a:endParaRPr lang="es-ES" dirty="0"/>
          </a:p>
        </p:txBody>
      </p:sp>
      <p:sp>
        <p:nvSpPr>
          <p:cNvPr id="4" name="3 Marcador de número de diapositiva"/>
          <p:cNvSpPr>
            <a:spLocks noGrp="1"/>
          </p:cNvSpPr>
          <p:nvPr>
            <p:ph type="sldNum" sz="quarter" idx="10"/>
          </p:nvPr>
        </p:nvSpPr>
        <p:spPr/>
        <p:txBody>
          <a:bodyPr/>
          <a:lstStyle/>
          <a:p>
            <a:fld id="{53FEEFCE-AC3F-4328-ADFD-B74B74FD9CA8}" type="slidenum">
              <a:rPr lang="es-ES" smtClean="0"/>
              <a:t>16</a:t>
            </a:fld>
            <a:endParaRPr lang="es-ES" dirty="0"/>
          </a:p>
        </p:txBody>
      </p:sp>
    </p:spTree>
    <p:extLst>
      <p:ext uri="{BB962C8B-B14F-4D97-AF65-F5344CB8AC3E}">
        <p14:creationId xmlns:p14="http://schemas.microsoft.com/office/powerpoint/2010/main" val="36978003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King Rama IX Royal Park.-.</a:t>
            </a:r>
          </a:p>
          <a:p>
            <a:endParaRPr lang="es-ES" dirty="0"/>
          </a:p>
        </p:txBody>
      </p:sp>
      <p:sp>
        <p:nvSpPr>
          <p:cNvPr id="4" name="3 Marcador de número de diapositiva"/>
          <p:cNvSpPr>
            <a:spLocks noGrp="1"/>
          </p:cNvSpPr>
          <p:nvPr>
            <p:ph type="sldNum" sz="quarter" idx="10"/>
          </p:nvPr>
        </p:nvSpPr>
        <p:spPr/>
        <p:txBody>
          <a:bodyPr/>
          <a:lstStyle/>
          <a:p>
            <a:fld id="{53FEEFCE-AC3F-4328-ADFD-B74B74FD9CA8}" type="slidenum">
              <a:rPr lang="es-ES" smtClean="0"/>
              <a:t>17</a:t>
            </a:fld>
            <a:endParaRPr lang="es-ES" dirty="0"/>
          </a:p>
        </p:txBody>
      </p:sp>
    </p:spTree>
    <p:extLst>
      <p:ext uri="{BB962C8B-B14F-4D97-AF65-F5344CB8AC3E}">
        <p14:creationId xmlns:p14="http://schemas.microsoft.com/office/powerpoint/2010/main" val="33066206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King Rama IX Royal Park.-.</a:t>
            </a:r>
          </a:p>
          <a:p>
            <a:endParaRPr lang="es-ES" dirty="0"/>
          </a:p>
        </p:txBody>
      </p:sp>
      <p:sp>
        <p:nvSpPr>
          <p:cNvPr id="4" name="3 Marcador de número de diapositiva"/>
          <p:cNvSpPr>
            <a:spLocks noGrp="1"/>
          </p:cNvSpPr>
          <p:nvPr>
            <p:ph type="sldNum" sz="quarter" idx="10"/>
          </p:nvPr>
        </p:nvSpPr>
        <p:spPr/>
        <p:txBody>
          <a:bodyPr/>
          <a:lstStyle/>
          <a:p>
            <a:fld id="{53FEEFCE-AC3F-4328-ADFD-B74B74FD9CA8}" type="slidenum">
              <a:rPr lang="es-ES" smtClean="0"/>
              <a:t>18</a:t>
            </a:fld>
            <a:endParaRPr lang="es-ES" dirty="0"/>
          </a:p>
        </p:txBody>
      </p:sp>
    </p:spTree>
    <p:extLst>
      <p:ext uri="{BB962C8B-B14F-4D97-AF65-F5344CB8AC3E}">
        <p14:creationId xmlns:p14="http://schemas.microsoft.com/office/powerpoint/2010/main" val="30113431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King Rama IX Royal Park.-.</a:t>
            </a:r>
          </a:p>
          <a:p>
            <a:endParaRPr lang="es-ES" dirty="0"/>
          </a:p>
        </p:txBody>
      </p:sp>
      <p:sp>
        <p:nvSpPr>
          <p:cNvPr id="4" name="3 Marcador de número de diapositiva"/>
          <p:cNvSpPr>
            <a:spLocks noGrp="1"/>
          </p:cNvSpPr>
          <p:nvPr>
            <p:ph type="sldNum" sz="quarter" idx="10"/>
          </p:nvPr>
        </p:nvSpPr>
        <p:spPr/>
        <p:txBody>
          <a:bodyPr/>
          <a:lstStyle/>
          <a:p>
            <a:fld id="{53FEEFCE-AC3F-4328-ADFD-B74B74FD9CA8}" type="slidenum">
              <a:rPr lang="es-ES" smtClean="0"/>
              <a:t>19</a:t>
            </a:fld>
            <a:endParaRPr lang="es-ES" dirty="0"/>
          </a:p>
        </p:txBody>
      </p:sp>
    </p:spTree>
    <p:extLst>
      <p:ext uri="{BB962C8B-B14F-4D97-AF65-F5344CB8AC3E}">
        <p14:creationId xmlns:p14="http://schemas.microsoft.com/office/powerpoint/2010/main" val="28715262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King Rama IX Royal Park.-.</a:t>
            </a:r>
          </a:p>
          <a:p>
            <a:endParaRPr lang="es-ES" dirty="0"/>
          </a:p>
        </p:txBody>
      </p:sp>
      <p:sp>
        <p:nvSpPr>
          <p:cNvPr id="4" name="3 Marcador de número de diapositiva"/>
          <p:cNvSpPr>
            <a:spLocks noGrp="1"/>
          </p:cNvSpPr>
          <p:nvPr>
            <p:ph type="sldNum" sz="quarter" idx="10"/>
          </p:nvPr>
        </p:nvSpPr>
        <p:spPr/>
        <p:txBody>
          <a:bodyPr/>
          <a:lstStyle/>
          <a:p>
            <a:fld id="{53FEEFCE-AC3F-4328-ADFD-B74B74FD9CA8}" type="slidenum">
              <a:rPr lang="es-ES" smtClean="0"/>
              <a:t>20</a:t>
            </a:fld>
            <a:endParaRPr lang="es-ES" dirty="0"/>
          </a:p>
        </p:txBody>
      </p:sp>
    </p:spTree>
    <p:extLst>
      <p:ext uri="{BB962C8B-B14F-4D97-AF65-F5344CB8AC3E}">
        <p14:creationId xmlns:p14="http://schemas.microsoft.com/office/powerpoint/2010/main" val="17093940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King Rama IX Royal Park.-.</a:t>
            </a:r>
          </a:p>
          <a:p>
            <a:endParaRPr lang="es-ES" dirty="0"/>
          </a:p>
        </p:txBody>
      </p:sp>
      <p:sp>
        <p:nvSpPr>
          <p:cNvPr id="4" name="3 Marcador de número de diapositiva"/>
          <p:cNvSpPr>
            <a:spLocks noGrp="1"/>
          </p:cNvSpPr>
          <p:nvPr>
            <p:ph type="sldNum" sz="quarter" idx="10"/>
          </p:nvPr>
        </p:nvSpPr>
        <p:spPr/>
        <p:txBody>
          <a:bodyPr/>
          <a:lstStyle/>
          <a:p>
            <a:fld id="{53FEEFCE-AC3F-4328-ADFD-B74B74FD9CA8}" type="slidenum">
              <a:rPr lang="es-ES" smtClean="0"/>
              <a:t>21</a:t>
            </a:fld>
            <a:endParaRPr lang="es-ES" dirty="0"/>
          </a:p>
        </p:txBody>
      </p:sp>
    </p:spTree>
    <p:extLst>
      <p:ext uri="{BB962C8B-B14F-4D97-AF65-F5344CB8AC3E}">
        <p14:creationId xmlns:p14="http://schemas.microsoft.com/office/powerpoint/2010/main" val="38790168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King Rama IX Royal Park.-.</a:t>
            </a:r>
          </a:p>
          <a:p>
            <a:endParaRPr lang="es-ES" dirty="0"/>
          </a:p>
        </p:txBody>
      </p:sp>
      <p:sp>
        <p:nvSpPr>
          <p:cNvPr id="4" name="3 Marcador de número de diapositiva"/>
          <p:cNvSpPr>
            <a:spLocks noGrp="1"/>
          </p:cNvSpPr>
          <p:nvPr>
            <p:ph type="sldNum" sz="quarter" idx="10"/>
          </p:nvPr>
        </p:nvSpPr>
        <p:spPr/>
        <p:txBody>
          <a:bodyPr/>
          <a:lstStyle/>
          <a:p>
            <a:fld id="{53FEEFCE-AC3F-4328-ADFD-B74B74FD9CA8}" type="slidenum">
              <a:rPr lang="es-ES" smtClean="0"/>
              <a:t>22</a:t>
            </a:fld>
            <a:endParaRPr lang="es-ES" dirty="0"/>
          </a:p>
        </p:txBody>
      </p:sp>
    </p:spTree>
    <p:extLst>
      <p:ext uri="{BB962C8B-B14F-4D97-AF65-F5344CB8AC3E}">
        <p14:creationId xmlns:p14="http://schemas.microsoft.com/office/powerpoint/2010/main" val="18373246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King Rama IX Royal Park.-.</a:t>
            </a:r>
          </a:p>
          <a:p>
            <a:endParaRPr lang="es-ES" dirty="0"/>
          </a:p>
        </p:txBody>
      </p:sp>
      <p:sp>
        <p:nvSpPr>
          <p:cNvPr id="4" name="3 Marcador de número de diapositiva"/>
          <p:cNvSpPr>
            <a:spLocks noGrp="1"/>
          </p:cNvSpPr>
          <p:nvPr>
            <p:ph type="sldNum" sz="quarter" idx="10"/>
          </p:nvPr>
        </p:nvSpPr>
        <p:spPr/>
        <p:txBody>
          <a:bodyPr/>
          <a:lstStyle/>
          <a:p>
            <a:fld id="{53FEEFCE-AC3F-4328-ADFD-B74B74FD9CA8}" type="slidenum">
              <a:rPr lang="es-ES" smtClean="0"/>
              <a:t>23</a:t>
            </a:fld>
            <a:endParaRPr lang="es-ES" dirty="0"/>
          </a:p>
        </p:txBody>
      </p:sp>
    </p:spTree>
    <p:extLst>
      <p:ext uri="{BB962C8B-B14F-4D97-AF65-F5344CB8AC3E}">
        <p14:creationId xmlns:p14="http://schemas.microsoft.com/office/powerpoint/2010/main" val="19027832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King Rama IX Royal Park.-.</a:t>
            </a:r>
          </a:p>
          <a:p>
            <a:endParaRPr lang="es-ES" dirty="0"/>
          </a:p>
        </p:txBody>
      </p:sp>
      <p:sp>
        <p:nvSpPr>
          <p:cNvPr id="4" name="3 Marcador de número de diapositiva"/>
          <p:cNvSpPr>
            <a:spLocks noGrp="1"/>
          </p:cNvSpPr>
          <p:nvPr>
            <p:ph type="sldNum" sz="quarter" idx="10"/>
          </p:nvPr>
        </p:nvSpPr>
        <p:spPr/>
        <p:txBody>
          <a:bodyPr/>
          <a:lstStyle/>
          <a:p>
            <a:fld id="{53FEEFCE-AC3F-4328-ADFD-B74B74FD9CA8}" type="slidenum">
              <a:rPr lang="es-ES" smtClean="0"/>
              <a:t>24</a:t>
            </a:fld>
            <a:endParaRPr lang="es-ES" dirty="0"/>
          </a:p>
        </p:txBody>
      </p:sp>
    </p:spTree>
    <p:extLst>
      <p:ext uri="{BB962C8B-B14F-4D97-AF65-F5344CB8AC3E}">
        <p14:creationId xmlns:p14="http://schemas.microsoft.com/office/powerpoint/2010/main" val="8722476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King Rama IX Royal Park.-.</a:t>
            </a:r>
          </a:p>
        </p:txBody>
      </p:sp>
      <p:sp>
        <p:nvSpPr>
          <p:cNvPr id="4" name="3 Marcador de número de diapositiva"/>
          <p:cNvSpPr>
            <a:spLocks noGrp="1"/>
          </p:cNvSpPr>
          <p:nvPr>
            <p:ph type="sldNum" sz="quarter" idx="10"/>
          </p:nvPr>
        </p:nvSpPr>
        <p:spPr/>
        <p:txBody>
          <a:bodyPr/>
          <a:lstStyle/>
          <a:p>
            <a:fld id="{53FEEFCE-AC3F-4328-ADFD-B74B74FD9CA8}" type="slidenum">
              <a:rPr lang="es-ES" smtClean="0"/>
              <a:t>25</a:t>
            </a:fld>
            <a:endParaRPr lang="es-ES" dirty="0"/>
          </a:p>
        </p:txBody>
      </p:sp>
    </p:spTree>
    <p:extLst>
      <p:ext uri="{BB962C8B-B14F-4D97-AF65-F5344CB8AC3E}">
        <p14:creationId xmlns:p14="http://schemas.microsoft.com/office/powerpoint/2010/main" val="13153600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King Rama IX Royal Park.-.</a:t>
            </a:r>
          </a:p>
          <a:p>
            <a:endParaRPr lang="es-ES" dirty="0"/>
          </a:p>
        </p:txBody>
      </p:sp>
      <p:sp>
        <p:nvSpPr>
          <p:cNvPr id="4" name="3 Marcador de número de diapositiva"/>
          <p:cNvSpPr>
            <a:spLocks noGrp="1"/>
          </p:cNvSpPr>
          <p:nvPr>
            <p:ph type="sldNum" sz="quarter" idx="10"/>
          </p:nvPr>
        </p:nvSpPr>
        <p:spPr/>
        <p:txBody>
          <a:bodyPr/>
          <a:lstStyle/>
          <a:p>
            <a:fld id="{53FEEFCE-AC3F-4328-ADFD-B74B74FD9CA8}" type="slidenum">
              <a:rPr lang="es-ES" smtClean="0"/>
              <a:t>26</a:t>
            </a:fld>
            <a:endParaRPr lang="es-ES" dirty="0"/>
          </a:p>
        </p:txBody>
      </p:sp>
    </p:spTree>
    <p:extLst>
      <p:ext uri="{BB962C8B-B14F-4D97-AF65-F5344CB8AC3E}">
        <p14:creationId xmlns:p14="http://schemas.microsoft.com/office/powerpoint/2010/main" val="20994120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King Rama IX Royal Park.-.</a:t>
            </a:r>
          </a:p>
        </p:txBody>
      </p:sp>
      <p:sp>
        <p:nvSpPr>
          <p:cNvPr id="4" name="3 Marcador de número de diapositiva"/>
          <p:cNvSpPr>
            <a:spLocks noGrp="1"/>
          </p:cNvSpPr>
          <p:nvPr>
            <p:ph type="sldNum" sz="quarter" idx="10"/>
          </p:nvPr>
        </p:nvSpPr>
        <p:spPr/>
        <p:txBody>
          <a:bodyPr/>
          <a:lstStyle/>
          <a:p>
            <a:fld id="{53FEEFCE-AC3F-4328-ADFD-B74B74FD9CA8}" type="slidenum">
              <a:rPr lang="es-ES" smtClean="0"/>
              <a:t>27</a:t>
            </a:fld>
            <a:endParaRPr lang="es-ES" dirty="0"/>
          </a:p>
        </p:txBody>
      </p:sp>
    </p:spTree>
    <p:extLst>
      <p:ext uri="{BB962C8B-B14F-4D97-AF65-F5344CB8AC3E}">
        <p14:creationId xmlns:p14="http://schemas.microsoft.com/office/powerpoint/2010/main" val="36615432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King Rama IX Royal Park.-.</a:t>
            </a:r>
          </a:p>
          <a:p>
            <a:endParaRPr lang="es-ES" dirty="0"/>
          </a:p>
        </p:txBody>
      </p:sp>
      <p:sp>
        <p:nvSpPr>
          <p:cNvPr id="4" name="3 Marcador de número de diapositiva"/>
          <p:cNvSpPr>
            <a:spLocks noGrp="1"/>
          </p:cNvSpPr>
          <p:nvPr>
            <p:ph type="sldNum" sz="quarter" idx="10"/>
          </p:nvPr>
        </p:nvSpPr>
        <p:spPr/>
        <p:txBody>
          <a:bodyPr/>
          <a:lstStyle/>
          <a:p>
            <a:fld id="{53FEEFCE-AC3F-4328-ADFD-B74B74FD9CA8}" type="slidenum">
              <a:rPr lang="es-ES" smtClean="0"/>
              <a:t>28</a:t>
            </a:fld>
            <a:endParaRPr lang="es-ES" dirty="0"/>
          </a:p>
        </p:txBody>
      </p:sp>
    </p:spTree>
    <p:extLst>
      <p:ext uri="{BB962C8B-B14F-4D97-AF65-F5344CB8AC3E}">
        <p14:creationId xmlns:p14="http://schemas.microsoft.com/office/powerpoint/2010/main" val="40915189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King Rama IX Royal Park.-.</a:t>
            </a:r>
          </a:p>
          <a:p>
            <a:endParaRPr lang="es-ES" dirty="0"/>
          </a:p>
        </p:txBody>
      </p:sp>
      <p:sp>
        <p:nvSpPr>
          <p:cNvPr id="4" name="3 Marcador de número de diapositiva"/>
          <p:cNvSpPr>
            <a:spLocks noGrp="1"/>
          </p:cNvSpPr>
          <p:nvPr>
            <p:ph type="sldNum" sz="quarter" idx="10"/>
          </p:nvPr>
        </p:nvSpPr>
        <p:spPr/>
        <p:txBody>
          <a:bodyPr/>
          <a:lstStyle/>
          <a:p>
            <a:fld id="{53FEEFCE-AC3F-4328-ADFD-B74B74FD9CA8}" type="slidenum">
              <a:rPr lang="es-ES" smtClean="0"/>
              <a:t>29</a:t>
            </a:fld>
            <a:endParaRPr lang="es-ES" dirty="0"/>
          </a:p>
        </p:txBody>
      </p:sp>
    </p:spTree>
    <p:extLst>
      <p:ext uri="{BB962C8B-B14F-4D97-AF65-F5344CB8AC3E}">
        <p14:creationId xmlns:p14="http://schemas.microsoft.com/office/powerpoint/2010/main" val="29677441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King Rama IX Royal Park.-.</a:t>
            </a:r>
          </a:p>
        </p:txBody>
      </p:sp>
      <p:sp>
        <p:nvSpPr>
          <p:cNvPr id="4" name="3 Marcador de número de diapositiva"/>
          <p:cNvSpPr>
            <a:spLocks noGrp="1"/>
          </p:cNvSpPr>
          <p:nvPr>
            <p:ph type="sldNum" sz="quarter" idx="10"/>
          </p:nvPr>
        </p:nvSpPr>
        <p:spPr/>
        <p:txBody>
          <a:bodyPr/>
          <a:lstStyle/>
          <a:p>
            <a:fld id="{53FEEFCE-AC3F-4328-ADFD-B74B74FD9CA8}" type="slidenum">
              <a:rPr lang="es-ES" smtClean="0"/>
              <a:t>30</a:t>
            </a:fld>
            <a:endParaRPr lang="es-ES" dirty="0"/>
          </a:p>
        </p:txBody>
      </p:sp>
    </p:spTree>
    <p:extLst>
      <p:ext uri="{BB962C8B-B14F-4D97-AF65-F5344CB8AC3E}">
        <p14:creationId xmlns:p14="http://schemas.microsoft.com/office/powerpoint/2010/main" val="22596302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King Rama IX Royal Park.-.</a:t>
            </a:r>
          </a:p>
        </p:txBody>
      </p:sp>
      <p:sp>
        <p:nvSpPr>
          <p:cNvPr id="4" name="3 Marcador de número de diapositiva"/>
          <p:cNvSpPr>
            <a:spLocks noGrp="1"/>
          </p:cNvSpPr>
          <p:nvPr>
            <p:ph type="sldNum" sz="quarter" idx="10"/>
          </p:nvPr>
        </p:nvSpPr>
        <p:spPr/>
        <p:txBody>
          <a:bodyPr/>
          <a:lstStyle/>
          <a:p>
            <a:fld id="{53FEEFCE-AC3F-4328-ADFD-B74B74FD9CA8}" type="slidenum">
              <a:rPr lang="es-ES" smtClean="0"/>
              <a:t>31</a:t>
            </a:fld>
            <a:endParaRPr lang="es-ES" dirty="0"/>
          </a:p>
        </p:txBody>
      </p:sp>
    </p:spTree>
    <p:extLst>
      <p:ext uri="{BB962C8B-B14F-4D97-AF65-F5344CB8AC3E}">
        <p14:creationId xmlns:p14="http://schemas.microsoft.com/office/powerpoint/2010/main" val="16754900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King Rama IX Royal Park.-.</a:t>
            </a:r>
          </a:p>
        </p:txBody>
      </p:sp>
      <p:sp>
        <p:nvSpPr>
          <p:cNvPr id="4" name="3 Marcador de número de diapositiva"/>
          <p:cNvSpPr>
            <a:spLocks noGrp="1"/>
          </p:cNvSpPr>
          <p:nvPr>
            <p:ph type="sldNum" sz="quarter" idx="10"/>
          </p:nvPr>
        </p:nvSpPr>
        <p:spPr/>
        <p:txBody>
          <a:bodyPr/>
          <a:lstStyle/>
          <a:p>
            <a:fld id="{53FEEFCE-AC3F-4328-ADFD-B74B74FD9CA8}" type="slidenum">
              <a:rPr lang="es-ES" smtClean="0"/>
              <a:t>32</a:t>
            </a:fld>
            <a:endParaRPr lang="es-ES" dirty="0"/>
          </a:p>
        </p:txBody>
      </p:sp>
    </p:spTree>
    <p:extLst>
      <p:ext uri="{BB962C8B-B14F-4D97-AF65-F5344CB8AC3E}">
        <p14:creationId xmlns:p14="http://schemas.microsoft.com/office/powerpoint/2010/main" val="28782573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King Rama IX Royal Park.-.</a:t>
            </a:r>
          </a:p>
          <a:p>
            <a:endParaRPr lang="es-ES" dirty="0"/>
          </a:p>
        </p:txBody>
      </p:sp>
      <p:sp>
        <p:nvSpPr>
          <p:cNvPr id="4" name="3 Marcador de número de diapositiva"/>
          <p:cNvSpPr>
            <a:spLocks noGrp="1"/>
          </p:cNvSpPr>
          <p:nvPr>
            <p:ph type="sldNum" sz="quarter" idx="10"/>
          </p:nvPr>
        </p:nvSpPr>
        <p:spPr/>
        <p:txBody>
          <a:bodyPr/>
          <a:lstStyle/>
          <a:p>
            <a:fld id="{53FEEFCE-AC3F-4328-ADFD-B74B74FD9CA8}" type="slidenum">
              <a:rPr lang="es-ES" smtClean="0"/>
              <a:t>34</a:t>
            </a:fld>
            <a:endParaRPr lang="es-ES" dirty="0"/>
          </a:p>
        </p:txBody>
      </p:sp>
    </p:spTree>
    <p:extLst>
      <p:ext uri="{BB962C8B-B14F-4D97-AF65-F5344CB8AC3E}">
        <p14:creationId xmlns:p14="http://schemas.microsoft.com/office/powerpoint/2010/main" val="42344580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King Rama IX Royal Park.-.</a:t>
            </a:r>
          </a:p>
          <a:p>
            <a:endParaRPr lang="es-ES" dirty="0"/>
          </a:p>
        </p:txBody>
      </p:sp>
      <p:sp>
        <p:nvSpPr>
          <p:cNvPr id="4" name="3 Marcador de número de diapositiva"/>
          <p:cNvSpPr>
            <a:spLocks noGrp="1"/>
          </p:cNvSpPr>
          <p:nvPr>
            <p:ph type="sldNum" sz="quarter" idx="10"/>
          </p:nvPr>
        </p:nvSpPr>
        <p:spPr/>
        <p:txBody>
          <a:bodyPr/>
          <a:lstStyle/>
          <a:p>
            <a:fld id="{53FEEFCE-AC3F-4328-ADFD-B74B74FD9CA8}" type="slidenum">
              <a:rPr lang="es-ES" smtClean="0"/>
              <a:t>35</a:t>
            </a:fld>
            <a:endParaRPr lang="es-ES" dirty="0"/>
          </a:p>
        </p:txBody>
      </p:sp>
    </p:spTree>
    <p:extLst>
      <p:ext uri="{BB962C8B-B14F-4D97-AF65-F5344CB8AC3E}">
        <p14:creationId xmlns:p14="http://schemas.microsoft.com/office/powerpoint/2010/main" val="5113795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King Rama IX Royal Park.-.</a:t>
            </a:r>
          </a:p>
          <a:p>
            <a:endParaRPr lang="es-ES" dirty="0"/>
          </a:p>
        </p:txBody>
      </p:sp>
      <p:sp>
        <p:nvSpPr>
          <p:cNvPr id="4" name="3 Marcador de número de diapositiva"/>
          <p:cNvSpPr>
            <a:spLocks noGrp="1"/>
          </p:cNvSpPr>
          <p:nvPr>
            <p:ph type="sldNum" sz="quarter" idx="10"/>
          </p:nvPr>
        </p:nvSpPr>
        <p:spPr/>
        <p:txBody>
          <a:bodyPr/>
          <a:lstStyle/>
          <a:p>
            <a:fld id="{53FEEFCE-AC3F-4328-ADFD-B74B74FD9CA8}" type="slidenum">
              <a:rPr lang="es-ES" smtClean="0"/>
              <a:t>36</a:t>
            </a:fld>
            <a:endParaRPr lang="es-ES" dirty="0"/>
          </a:p>
        </p:txBody>
      </p:sp>
    </p:spTree>
    <p:extLst>
      <p:ext uri="{BB962C8B-B14F-4D97-AF65-F5344CB8AC3E}">
        <p14:creationId xmlns:p14="http://schemas.microsoft.com/office/powerpoint/2010/main" val="93009848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King Rama IX Royal Park.-.</a:t>
            </a:r>
          </a:p>
        </p:txBody>
      </p:sp>
      <p:sp>
        <p:nvSpPr>
          <p:cNvPr id="4" name="3 Marcador de número de diapositiva"/>
          <p:cNvSpPr>
            <a:spLocks noGrp="1"/>
          </p:cNvSpPr>
          <p:nvPr>
            <p:ph type="sldNum" sz="quarter" idx="10"/>
          </p:nvPr>
        </p:nvSpPr>
        <p:spPr/>
        <p:txBody>
          <a:bodyPr/>
          <a:lstStyle/>
          <a:p>
            <a:fld id="{53FEEFCE-AC3F-4328-ADFD-B74B74FD9CA8}" type="slidenum">
              <a:rPr lang="es-ES" smtClean="0"/>
              <a:t>37</a:t>
            </a:fld>
            <a:endParaRPr lang="es-ES" dirty="0"/>
          </a:p>
        </p:txBody>
      </p:sp>
    </p:spTree>
    <p:extLst>
      <p:ext uri="{BB962C8B-B14F-4D97-AF65-F5344CB8AC3E}">
        <p14:creationId xmlns:p14="http://schemas.microsoft.com/office/powerpoint/2010/main" val="19629139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Phra Sumen in Santichaiprakan Park, Bangkok, Thailand.</a:t>
            </a:r>
          </a:p>
        </p:txBody>
      </p:sp>
      <p:sp>
        <p:nvSpPr>
          <p:cNvPr id="4" name="3 Marcador de número de diapositiva"/>
          <p:cNvSpPr>
            <a:spLocks noGrp="1"/>
          </p:cNvSpPr>
          <p:nvPr>
            <p:ph type="sldNum" sz="quarter" idx="10"/>
          </p:nvPr>
        </p:nvSpPr>
        <p:spPr/>
        <p:txBody>
          <a:bodyPr/>
          <a:lstStyle/>
          <a:p>
            <a:fld id="{53FEEFCE-AC3F-4328-ADFD-B74B74FD9CA8}" type="slidenum">
              <a:rPr lang="es-ES" smtClean="0"/>
              <a:t>40</a:t>
            </a:fld>
            <a:endParaRPr lang="es-ES" dirty="0"/>
          </a:p>
        </p:txBody>
      </p:sp>
    </p:spTree>
    <p:extLst>
      <p:ext uri="{BB962C8B-B14F-4D97-AF65-F5344CB8AC3E}">
        <p14:creationId xmlns:p14="http://schemas.microsoft.com/office/powerpoint/2010/main" val="32202349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Phra Sumen in Santichaiprakan Park, Bangkok, Thailand.</a:t>
            </a:r>
          </a:p>
        </p:txBody>
      </p:sp>
      <p:sp>
        <p:nvSpPr>
          <p:cNvPr id="4" name="3 Marcador de número de diapositiva"/>
          <p:cNvSpPr>
            <a:spLocks noGrp="1"/>
          </p:cNvSpPr>
          <p:nvPr>
            <p:ph type="sldNum" sz="quarter" idx="10"/>
          </p:nvPr>
        </p:nvSpPr>
        <p:spPr/>
        <p:txBody>
          <a:bodyPr/>
          <a:lstStyle/>
          <a:p>
            <a:fld id="{53FEEFCE-AC3F-4328-ADFD-B74B74FD9CA8}" type="slidenum">
              <a:rPr lang="es-ES" smtClean="0"/>
              <a:t>41</a:t>
            </a:fld>
            <a:endParaRPr lang="es-ES" dirty="0"/>
          </a:p>
        </p:txBody>
      </p:sp>
    </p:spTree>
    <p:extLst>
      <p:ext uri="{BB962C8B-B14F-4D97-AF65-F5344CB8AC3E}">
        <p14:creationId xmlns:p14="http://schemas.microsoft.com/office/powerpoint/2010/main" val="3206365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parque cuenta con algunas canchas de baloncesto, un parque infantil y una especie de "playa del músculo" para el levantamiento de pesas.</a:t>
            </a:r>
          </a:p>
          <a:p>
            <a:endParaRPr lang="es-ES" dirty="0"/>
          </a:p>
          <a:p>
            <a:r>
              <a:rPr lang="es-ES" dirty="0"/>
              <a:t>Romaneenart Park </a:t>
            </a:r>
          </a:p>
        </p:txBody>
      </p:sp>
      <p:sp>
        <p:nvSpPr>
          <p:cNvPr id="4" name="3 Marcador de número de diapositiva"/>
          <p:cNvSpPr>
            <a:spLocks noGrp="1"/>
          </p:cNvSpPr>
          <p:nvPr>
            <p:ph type="sldNum" sz="quarter" idx="10"/>
          </p:nvPr>
        </p:nvSpPr>
        <p:spPr/>
        <p:txBody>
          <a:bodyPr/>
          <a:lstStyle/>
          <a:p>
            <a:fld id="{53FEEFCE-AC3F-4328-ADFD-B74B74FD9CA8}" type="slidenum">
              <a:rPr lang="es-ES" smtClean="0"/>
              <a:t>42</a:t>
            </a:fld>
            <a:endParaRPr lang="es-ES" dirty="0"/>
          </a:p>
        </p:txBody>
      </p:sp>
    </p:spTree>
    <p:extLst>
      <p:ext uri="{BB962C8B-B14F-4D97-AF65-F5344CB8AC3E}">
        <p14:creationId xmlns:p14="http://schemas.microsoft.com/office/powerpoint/2010/main" val="18928090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Phra Sumen in Santichaiprakan Park, Bangkok, Thailand</a:t>
            </a:r>
          </a:p>
        </p:txBody>
      </p:sp>
      <p:sp>
        <p:nvSpPr>
          <p:cNvPr id="4" name="3 Marcador de número de diapositiva"/>
          <p:cNvSpPr>
            <a:spLocks noGrp="1"/>
          </p:cNvSpPr>
          <p:nvPr>
            <p:ph type="sldNum" sz="quarter" idx="10"/>
          </p:nvPr>
        </p:nvSpPr>
        <p:spPr/>
        <p:txBody>
          <a:bodyPr/>
          <a:lstStyle/>
          <a:p>
            <a:fld id="{53FEEFCE-AC3F-4328-ADFD-B74B74FD9CA8}" type="slidenum">
              <a:rPr lang="es-ES" smtClean="0"/>
              <a:t>43</a:t>
            </a:fld>
            <a:endParaRPr lang="es-ES" dirty="0"/>
          </a:p>
        </p:txBody>
      </p:sp>
    </p:spTree>
    <p:extLst>
      <p:ext uri="{BB962C8B-B14F-4D97-AF65-F5344CB8AC3E}">
        <p14:creationId xmlns:p14="http://schemas.microsoft.com/office/powerpoint/2010/main" val="173896995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Phra Sumen in Santichaiprakan Park, Bangkok, Thailand</a:t>
            </a:r>
          </a:p>
        </p:txBody>
      </p:sp>
      <p:sp>
        <p:nvSpPr>
          <p:cNvPr id="4" name="3 Marcador de número de diapositiva"/>
          <p:cNvSpPr>
            <a:spLocks noGrp="1"/>
          </p:cNvSpPr>
          <p:nvPr>
            <p:ph type="sldNum" sz="quarter" idx="10"/>
          </p:nvPr>
        </p:nvSpPr>
        <p:spPr/>
        <p:txBody>
          <a:bodyPr/>
          <a:lstStyle/>
          <a:p>
            <a:fld id="{53FEEFCE-AC3F-4328-ADFD-B74B74FD9CA8}" type="slidenum">
              <a:rPr lang="es-ES" smtClean="0"/>
              <a:t>44</a:t>
            </a:fld>
            <a:endParaRPr lang="es-ES" dirty="0"/>
          </a:p>
        </p:txBody>
      </p:sp>
    </p:spTree>
    <p:extLst>
      <p:ext uri="{BB962C8B-B14F-4D97-AF65-F5344CB8AC3E}">
        <p14:creationId xmlns:p14="http://schemas.microsoft.com/office/powerpoint/2010/main" val="101892112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Phra Sumen in Santichaiprakan Park, Bangkok, Thailand</a:t>
            </a:r>
          </a:p>
        </p:txBody>
      </p:sp>
      <p:sp>
        <p:nvSpPr>
          <p:cNvPr id="4" name="3 Marcador de número de diapositiva"/>
          <p:cNvSpPr>
            <a:spLocks noGrp="1"/>
          </p:cNvSpPr>
          <p:nvPr>
            <p:ph type="sldNum" sz="quarter" idx="10"/>
          </p:nvPr>
        </p:nvSpPr>
        <p:spPr/>
        <p:txBody>
          <a:bodyPr/>
          <a:lstStyle/>
          <a:p>
            <a:fld id="{53FEEFCE-AC3F-4328-ADFD-B74B74FD9CA8}" type="slidenum">
              <a:rPr lang="es-ES" smtClean="0"/>
              <a:t>45</a:t>
            </a:fld>
            <a:endParaRPr lang="es-ES" dirty="0"/>
          </a:p>
        </p:txBody>
      </p:sp>
    </p:spTree>
    <p:extLst>
      <p:ext uri="{BB962C8B-B14F-4D97-AF65-F5344CB8AC3E}">
        <p14:creationId xmlns:p14="http://schemas.microsoft.com/office/powerpoint/2010/main" val="112464791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Phra Sumen in Santichaiprakan Park, Bangkok, Thailand</a:t>
            </a:r>
          </a:p>
        </p:txBody>
      </p:sp>
      <p:sp>
        <p:nvSpPr>
          <p:cNvPr id="4" name="3 Marcador de número de diapositiva"/>
          <p:cNvSpPr>
            <a:spLocks noGrp="1"/>
          </p:cNvSpPr>
          <p:nvPr>
            <p:ph type="sldNum" sz="quarter" idx="10"/>
          </p:nvPr>
        </p:nvSpPr>
        <p:spPr/>
        <p:txBody>
          <a:bodyPr/>
          <a:lstStyle/>
          <a:p>
            <a:fld id="{53FEEFCE-AC3F-4328-ADFD-B74B74FD9CA8}" type="slidenum">
              <a:rPr lang="es-ES" smtClean="0"/>
              <a:t>46</a:t>
            </a:fld>
            <a:endParaRPr lang="es-ES" dirty="0"/>
          </a:p>
        </p:txBody>
      </p:sp>
    </p:spTree>
    <p:extLst>
      <p:ext uri="{BB962C8B-B14F-4D97-AF65-F5344CB8AC3E}">
        <p14:creationId xmlns:p14="http://schemas.microsoft.com/office/powerpoint/2010/main" val="95014049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Phra Sumen in Santichaiprakan Park, Bangkok, Thailand</a:t>
            </a:r>
          </a:p>
        </p:txBody>
      </p:sp>
      <p:sp>
        <p:nvSpPr>
          <p:cNvPr id="4" name="3 Marcador de número de diapositiva"/>
          <p:cNvSpPr>
            <a:spLocks noGrp="1"/>
          </p:cNvSpPr>
          <p:nvPr>
            <p:ph type="sldNum" sz="quarter" idx="10"/>
          </p:nvPr>
        </p:nvSpPr>
        <p:spPr/>
        <p:txBody>
          <a:bodyPr/>
          <a:lstStyle/>
          <a:p>
            <a:fld id="{53FEEFCE-AC3F-4328-ADFD-B74B74FD9CA8}" type="slidenum">
              <a:rPr lang="es-ES" smtClean="0"/>
              <a:t>47</a:t>
            </a:fld>
            <a:endParaRPr lang="es-ES" dirty="0"/>
          </a:p>
        </p:txBody>
      </p:sp>
    </p:spTree>
    <p:extLst>
      <p:ext uri="{BB962C8B-B14F-4D97-AF65-F5344CB8AC3E}">
        <p14:creationId xmlns:p14="http://schemas.microsoft.com/office/powerpoint/2010/main" val="361867412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Phra Sumen in Santichaiprakan Park, Bangkok, Thailand</a:t>
            </a:r>
          </a:p>
        </p:txBody>
      </p:sp>
      <p:sp>
        <p:nvSpPr>
          <p:cNvPr id="4" name="3 Marcador de número de diapositiva"/>
          <p:cNvSpPr>
            <a:spLocks noGrp="1"/>
          </p:cNvSpPr>
          <p:nvPr>
            <p:ph type="sldNum" sz="quarter" idx="10"/>
          </p:nvPr>
        </p:nvSpPr>
        <p:spPr/>
        <p:txBody>
          <a:bodyPr/>
          <a:lstStyle/>
          <a:p>
            <a:fld id="{53FEEFCE-AC3F-4328-ADFD-B74B74FD9CA8}" type="slidenum">
              <a:rPr lang="es-ES" smtClean="0"/>
              <a:t>48</a:t>
            </a:fld>
            <a:endParaRPr lang="es-ES" dirty="0"/>
          </a:p>
        </p:txBody>
      </p:sp>
    </p:spTree>
    <p:extLst>
      <p:ext uri="{BB962C8B-B14F-4D97-AF65-F5344CB8AC3E}">
        <p14:creationId xmlns:p14="http://schemas.microsoft.com/office/powerpoint/2010/main" val="168245011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Princess Mother Memorial Park.</a:t>
            </a:r>
          </a:p>
        </p:txBody>
      </p:sp>
      <p:sp>
        <p:nvSpPr>
          <p:cNvPr id="4" name="3 Marcador de número de diapositiva"/>
          <p:cNvSpPr>
            <a:spLocks noGrp="1"/>
          </p:cNvSpPr>
          <p:nvPr>
            <p:ph type="sldNum" sz="quarter" idx="10"/>
          </p:nvPr>
        </p:nvSpPr>
        <p:spPr/>
        <p:txBody>
          <a:bodyPr/>
          <a:lstStyle/>
          <a:p>
            <a:fld id="{53FEEFCE-AC3F-4328-ADFD-B74B74FD9CA8}" type="slidenum">
              <a:rPr lang="es-ES" smtClean="0"/>
              <a:t>51</a:t>
            </a:fld>
            <a:endParaRPr lang="es-ES" dirty="0"/>
          </a:p>
        </p:txBody>
      </p:sp>
    </p:spTree>
    <p:extLst>
      <p:ext uri="{BB962C8B-B14F-4D97-AF65-F5344CB8AC3E}">
        <p14:creationId xmlns:p14="http://schemas.microsoft.com/office/powerpoint/2010/main" val="105482177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Princess Mother Memorial Park</a:t>
            </a:r>
          </a:p>
        </p:txBody>
      </p:sp>
      <p:sp>
        <p:nvSpPr>
          <p:cNvPr id="4" name="3 Marcador de número de diapositiva"/>
          <p:cNvSpPr>
            <a:spLocks noGrp="1"/>
          </p:cNvSpPr>
          <p:nvPr>
            <p:ph type="sldNum" sz="quarter" idx="10"/>
          </p:nvPr>
        </p:nvSpPr>
        <p:spPr/>
        <p:txBody>
          <a:bodyPr/>
          <a:lstStyle/>
          <a:p>
            <a:fld id="{53FEEFCE-AC3F-4328-ADFD-B74B74FD9CA8}" type="slidenum">
              <a:rPr lang="es-ES" smtClean="0"/>
              <a:t>52</a:t>
            </a:fld>
            <a:endParaRPr lang="es-ES" dirty="0"/>
          </a:p>
        </p:txBody>
      </p:sp>
    </p:spTree>
    <p:extLst>
      <p:ext uri="{BB962C8B-B14F-4D97-AF65-F5344CB8AC3E}">
        <p14:creationId xmlns:p14="http://schemas.microsoft.com/office/powerpoint/2010/main" val="43917822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Princess Mother Memorial Park</a:t>
            </a:r>
          </a:p>
        </p:txBody>
      </p:sp>
      <p:sp>
        <p:nvSpPr>
          <p:cNvPr id="4" name="3 Marcador de número de diapositiva"/>
          <p:cNvSpPr>
            <a:spLocks noGrp="1"/>
          </p:cNvSpPr>
          <p:nvPr>
            <p:ph type="sldNum" sz="quarter" idx="10"/>
          </p:nvPr>
        </p:nvSpPr>
        <p:spPr/>
        <p:txBody>
          <a:bodyPr/>
          <a:lstStyle/>
          <a:p>
            <a:fld id="{53FEEFCE-AC3F-4328-ADFD-B74B74FD9CA8}" type="slidenum">
              <a:rPr lang="es-ES" smtClean="0"/>
              <a:t>53</a:t>
            </a:fld>
            <a:endParaRPr lang="es-ES" dirty="0"/>
          </a:p>
        </p:txBody>
      </p:sp>
    </p:spTree>
    <p:extLst>
      <p:ext uri="{BB962C8B-B14F-4D97-AF65-F5344CB8AC3E}">
        <p14:creationId xmlns:p14="http://schemas.microsoft.com/office/powerpoint/2010/main" val="78923638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Princess Mother Memorial Park</a:t>
            </a:r>
          </a:p>
        </p:txBody>
      </p:sp>
      <p:sp>
        <p:nvSpPr>
          <p:cNvPr id="4" name="3 Marcador de número de diapositiva"/>
          <p:cNvSpPr>
            <a:spLocks noGrp="1"/>
          </p:cNvSpPr>
          <p:nvPr>
            <p:ph type="sldNum" sz="quarter" idx="10"/>
          </p:nvPr>
        </p:nvSpPr>
        <p:spPr/>
        <p:txBody>
          <a:bodyPr/>
          <a:lstStyle/>
          <a:p>
            <a:fld id="{53FEEFCE-AC3F-4328-ADFD-B74B74FD9CA8}" type="slidenum">
              <a:rPr lang="es-ES" smtClean="0"/>
              <a:t>54</a:t>
            </a:fld>
            <a:endParaRPr lang="es-ES" dirty="0"/>
          </a:p>
        </p:txBody>
      </p:sp>
    </p:spTree>
    <p:extLst>
      <p:ext uri="{BB962C8B-B14F-4D97-AF65-F5344CB8AC3E}">
        <p14:creationId xmlns:p14="http://schemas.microsoft.com/office/powerpoint/2010/main" val="37519875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Princess Mother Memorial Park</a:t>
            </a:r>
          </a:p>
        </p:txBody>
      </p:sp>
      <p:sp>
        <p:nvSpPr>
          <p:cNvPr id="4" name="3 Marcador de número de diapositiva"/>
          <p:cNvSpPr>
            <a:spLocks noGrp="1"/>
          </p:cNvSpPr>
          <p:nvPr>
            <p:ph type="sldNum" sz="quarter" idx="10"/>
          </p:nvPr>
        </p:nvSpPr>
        <p:spPr/>
        <p:txBody>
          <a:bodyPr/>
          <a:lstStyle/>
          <a:p>
            <a:fld id="{53FEEFCE-AC3F-4328-ADFD-B74B74FD9CA8}" type="slidenum">
              <a:rPr lang="es-ES" smtClean="0"/>
              <a:t>55</a:t>
            </a:fld>
            <a:endParaRPr lang="es-ES" dirty="0"/>
          </a:p>
        </p:txBody>
      </p:sp>
    </p:spTree>
    <p:extLst>
      <p:ext uri="{BB962C8B-B14F-4D97-AF65-F5344CB8AC3E}">
        <p14:creationId xmlns:p14="http://schemas.microsoft.com/office/powerpoint/2010/main" val="416436094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Princess Mother Memorial Park</a:t>
            </a:r>
          </a:p>
        </p:txBody>
      </p:sp>
      <p:sp>
        <p:nvSpPr>
          <p:cNvPr id="4" name="3 Marcador de número de diapositiva"/>
          <p:cNvSpPr>
            <a:spLocks noGrp="1"/>
          </p:cNvSpPr>
          <p:nvPr>
            <p:ph type="sldNum" sz="quarter" idx="10"/>
          </p:nvPr>
        </p:nvSpPr>
        <p:spPr/>
        <p:txBody>
          <a:bodyPr/>
          <a:lstStyle/>
          <a:p>
            <a:fld id="{53FEEFCE-AC3F-4328-ADFD-B74B74FD9CA8}" type="slidenum">
              <a:rPr lang="es-ES" smtClean="0"/>
              <a:t>56</a:t>
            </a:fld>
            <a:endParaRPr lang="es-ES" dirty="0"/>
          </a:p>
        </p:txBody>
      </p:sp>
    </p:spTree>
    <p:extLst>
      <p:ext uri="{BB962C8B-B14F-4D97-AF65-F5344CB8AC3E}">
        <p14:creationId xmlns:p14="http://schemas.microsoft.com/office/powerpoint/2010/main" val="14520606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Princess Mother Memorial Park</a:t>
            </a:r>
          </a:p>
        </p:txBody>
      </p:sp>
      <p:sp>
        <p:nvSpPr>
          <p:cNvPr id="4" name="3 Marcador de número de diapositiva"/>
          <p:cNvSpPr>
            <a:spLocks noGrp="1"/>
          </p:cNvSpPr>
          <p:nvPr>
            <p:ph type="sldNum" sz="quarter" idx="10"/>
          </p:nvPr>
        </p:nvSpPr>
        <p:spPr/>
        <p:txBody>
          <a:bodyPr/>
          <a:lstStyle/>
          <a:p>
            <a:fld id="{53FEEFCE-AC3F-4328-ADFD-B74B74FD9CA8}" type="slidenum">
              <a:rPr lang="es-ES" smtClean="0"/>
              <a:t>57</a:t>
            </a:fld>
            <a:endParaRPr lang="es-ES" dirty="0"/>
          </a:p>
        </p:txBody>
      </p:sp>
    </p:spTree>
    <p:extLst>
      <p:ext uri="{BB962C8B-B14F-4D97-AF65-F5344CB8AC3E}">
        <p14:creationId xmlns:p14="http://schemas.microsoft.com/office/powerpoint/2010/main" val="361563191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Princess Mother Memorial Park</a:t>
            </a:r>
          </a:p>
        </p:txBody>
      </p:sp>
      <p:sp>
        <p:nvSpPr>
          <p:cNvPr id="4" name="3 Marcador de número de diapositiva"/>
          <p:cNvSpPr>
            <a:spLocks noGrp="1"/>
          </p:cNvSpPr>
          <p:nvPr>
            <p:ph type="sldNum" sz="quarter" idx="10"/>
          </p:nvPr>
        </p:nvSpPr>
        <p:spPr/>
        <p:txBody>
          <a:bodyPr/>
          <a:lstStyle/>
          <a:p>
            <a:fld id="{53FEEFCE-AC3F-4328-ADFD-B74B74FD9CA8}" type="slidenum">
              <a:rPr lang="es-ES" smtClean="0"/>
              <a:t>58</a:t>
            </a:fld>
            <a:endParaRPr lang="es-ES" dirty="0"/>
          </a:p>
        </p:txBody>
      </p:sp>
    </p:spTree>
    <p:extLst>
      <p:ext uri="{BB962C8B-B14F-4D97-AF65-F5344CB8AC3E}">
        <p14:creationId xmlns:p14="http://schemas.microsoft.com/office/powerpoint/2010/main" val="319739542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Princess Mother Memorial Park</a:t>
            </a:r>
          </a:p>
        </p:txBody>
      </p:sp>
      <p:sp>
        <p:nvSpPr>
          <p:cNvPr id="4" name="3 Marcador de número de diapositiva"/>
          <p:cNvSpPr>
            <a:spLocks noGrp="1"/>
          </p:cNvSpPr>
          <p:nvPr>
            <p:ph type="sldNum" sz="quarter" idx="10"/>
          </p:nvPr>
        </p:nvSpPr>
        <p:spPr/>
        <p:txBody>
          <a:bodyPr/>
          <a:lstStyle/>
          <a:p>
            <a:fld id="{53FEEFCE-AC3F-4328-ADFD-B74B74FD9CA8}" type="slidenum">
              <a:rPr lang="es-ES" smtClean="0"/>
              <a:t>59</a:t>
            </a:fld>
            <a:endParaRPr lang="es-ES" dirty="0"/>
          </a:p>
        </p:txBody>
      </p:sp>
    </p:spTree>
    <p:extLst>
      <p:ext uri="{BB962C8B-B14F-4D97-AF65-F5344CB8AC3E}">
        <p14:creationId xmlns:p14="http://schemas.microsoft.com/office/powerpoint/2010/main" val="31517228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Railton Topiary Garden-Tailandia</a:t>
            </a:r>
          </a:p>
        </p:txBody>
      </p:sp>
      <p:sp>
        <p:nvSpPr>
          <p:cNvPr id="4" name="3 Marcador de número de diapositiva"/>
          <p:cNvSpPr>
            <a:spLocks noGrp="1"/>
          </p:cNvSpPr>
          <p:nvPr>
            <p:ph type="sldNum" sz="quarter" idx="10"/>
          </p:nvPr>
        </p:nvSpPr>
        <p:spPr/>
        <p:txBody>
          <a:bodyPr/>
          <a:lstStyle/>
          <a:p>
            <a:fld id="{53FEEFCE-AC3F-4328-ADFD-B74B74FD9CA8}" type="slidenum">
              <a:rPr lang="es-ES" smtClean="0"/>
              <a:t>61</a:t>
            </a:fld>
            <a:endParaRPr lang="es-ES" dirty="0"/>
          </a:p>
        </p:txBody>
      </p:sp>
    </p:spTree>
    <p:extLst>
      <p:ext uri="{BB962C8B-B14F-4D97-AF65-F5344CB8AC3E}">
        <p14:creationId xmlns:p14="http://schemas.microsoft.com/office/powerpoint/2010/main" val="412074033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Railton Topiary Garden-Tailandia</a:t>
            </a:r>
          </a:p>
          <a:p>
            <a:endParaRPr lang="es-ES" dirty="0"/>
          </a:p>
        </p:txBody>
      </p:sp>
      <p:sp>
        <p:nvSpPr>
          <p:cNvPr id="4" name="3 Marcador de número de diapositiva"/>
          <p:cNvSpPr>
            <a:spLocks noGrp="1"/>
          </p:cNvSpPr>
          <p:nvPr>
            <p:ph type="sldNum" sz="quarter" idx="10"/>
          </p:nvPr>
        </p:nvSpPr>
        <p:spPr/>
        <p:txBody>
          <a:bodyPr/>
          <a:lstStyle/>
          <a:p>
            <a:fld id="{53FEEFCE-AC3F-4328-ADFD-B74B74FD9CA8}" type="slidenum">
              <a:rPr lang="es-ES" smtClean="0"/>
              <a:t>62</a:t>
            </a:fld>
            <a:endParaRPr lang="es-ES" dirty="0"/>
          </a:p>
        </p:txBody>
      </p:sp>
    </p:spTree>
    <p:extLst>
      <p:ext uri="{BB962C8B-B14F-4D97-AF65-F5344CB8AC3E}">
        <p14:creationId xmlns:p14="http://schemas.microsoft.com/office/powerpoint/2010/main" val="319801768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Railton Topiary Garden-Tailandia</a:t>
            </a:r>
          </a:p>
        </p:txBody>
      </p:sp>
      <p:sp>
        <p:nvSpPr>
          <p:cNvPr id="4" name="3 Marcador de número de diapositiva"/>
          <p:cNvSpPr>
            <a:spLocks noGrp="1"/>
          </p:cNvSpPr>
          <p:nvPr>
            <p:ph type="sldNum" sz="quarter" idx="10"/>
          </p:nvPr>
        </p:nvSpPr>
        <p:spPr/>
        <p:txBody>
          <a:bodyPr/>
          <a:lstStyle/>
          <a:p>
            <a:fld id="{53FEEFCE-AC3F-4328-ADFD-B74B74FD9CA8}" type="slidenum">
              <a:rPr lang="es-ES" smtClean="0"/>
              <a:t>63</a:t>
            </a:fld>
            <a:endParaRPr lang="es-ES" dirty="0"/>
          </a:p>
        </p:txBody>
      </p:sp>
    </p:spTree>
    <p:extLst>
      <p:ext uri="{BB962C8B-B14F-4D97-AF65-F5344CB8AC3E}">
        <p14:creationId xmlns:p14="http://schemas.microsoft.com/office/powerpoint/2010/main" val="370567207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Railton Topiary Garden-Tailandia</a:t>
            </a:r>
          </a:p>
        </p:txBody>
      </p:sp>
      <p:sp>
        <p:nvSpPr>
          <p:cNvPr id="4" name="3 Marcador de número de diapositiva"/>
          <p:cNvSpPr>
            <a:spLocks noGrp="1"/>
          </p:cNvSpPr>
          <p:nvPr>
            <p:ph type="sldNum" sz="quarter" idx="10"/>
          </p:nvPr>
        </p:nvSpPr>
        <p:spPr/>
        <p:txBody>
          <a:bodyPr/>
          <a:lstStyle/>
          <a:p>
            <a:fld id="{53FEEFCE-AC3F-4328-ADFD-B74B74FD9CA8}" type="slidenum">
              <a:rPr lang="es-ES" smtClean="0"/>
              <a:t>64</a:t>
            </a:fld>
            <a:endParaRPr lang="es-ES" dirty="0"/>
          </a:p>
        </p:txBody>
      </p:sp>
    </p:spTree>
    <p:extLst>
      <p:ext uri="{BB962C8B-B14F-4D97-AF65-F5344CB8AC3E}">
        <p14:creationId xmlns:p14="http://schemas.microsoft.com/office/powerpoint/2010/main" val="254019825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Railton Topiary Garden-Tailandia</a:t>
            </a:r>
          </a:p>
        </p:txBody>
      </p:sp>
      <p:sp>
        <p:nvSpPr>
          <p:cNvPr id="4" name="3 Marcador de número de diapositiva"/>
          <p:cNvSpPr>
            <a:spLocks noGrp="1"/>
          </p:cNvSpPr>
          <p:nvPr>
            <p:ph type="sldNum" sz="quarter" idx="10"/>
          </p:nvPr>
        </p:nvSpPr>
        <p:spPr/>
        <p:txBody>
          <a:bodyPr/>
          <a:lstStyle/>
          <a:p>
            <a:fld id="{53FEEFCE-AC3F-4328-ADFD-B74B74FD9CA8}" type="slidenum">
              <a:rPr lang="es-ES" smtClean="0"/>
              <a:t>65</a:t>
            </a:fld>
            <a:endParaRPr lang="es-ES" dirty="0"/>
          </a:p>
        </p:txBody>
      </p:sp>
    </p:spTree>
    <p:extLst>
      <p:ext uri="{BB962C8B-B14F-4D97-AF65-F5344CB8AC3E}">
        <p14:creationId xmlns:p14="http://schemas.microsoft.com/office/powerpoint/2010/main" val="388800019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Railton Topiary Garden-Tailandia</a:t>
            </a:r>
          </a:p>
          <a:p>
            <a:endParaRPr lang="es-ES" dirty="0"/>
          </a:p>
        </p:txBody>
      </p:sp>
      <p:sp>
        <p:nvSpPr>
          <p:cNvPr id="4" name="3 Marcador de número de diapositiva"/>
          <p:cNvSpPr>
            <a:spLocks noGrp="1"/>
          </p:cNvSpPr>
          <p:nvPr>
            <p:ph type="sldNum" sz="quarter" idx="10"/>
          </p:nvPr>
        </p:nvSpPr>
        <p:spPr/>
        <p:txBody>
          <a:bodyPr/>
          <a:lstStyle/>
          <a:p>
            <a:fld id="{53FEEFCE-AC3F-4328-ADFD-B74B74FD9CA8}" type="slidenum">
              <a:rPr lang="es-ES" smtClean="0"/>
              <a:t>66</a:t>
            </a:fld>
            <a:endParaRPr lang="es-ES" dirty="0"/>
          </a:p>
        </p:txBody>
      </p:sp>
    </p:spTree>
    <p:extLst>
      <p:ext uri="{BB962C8B-B14F-4D97-AF65-F5344CB8AC3E}">
        <p14:creationId xmlns:p14="http://schemas.microsoft.com/office/powerpoint/2010/main" val="7514042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Railton Topiary Garden-Tailandia</a:t>
            </a:r>
          </a:p>
          <a:p>
            <a:endParaRPr lang="es-ES" dirty="0"/>
          </a:p>
        </p:txBody>
      </p:sp>
      <p:sp>
        <p:nvSpPr>
          <p:cNvPr id="4" name="3 Marcador de número de diapositiva"/>
          <p:cNvSpPr>
            <a:spLocks noGrp="1"/>
          </p:cNvSpPr>
          <p:nvPr>
            <p:ph type="sldNum" sz="quarter" idx="10"/>
          </p:nvPr>
        </p:nvSpPr>
        <p:spPr/>
        <p:txBody>
          <a:bodyPr/>
          <a:lstStyle/>
          <a:p>
            <a:fld id="{53FEEFCE-AC3F-4328-ADFD-B74B74FD9CA8}" type="slidenum">
              <a:rPr lang="es-ES" smtClean="0"/>
              <a:t>67</a:t>
            </a:fld>
            <a:endParaRPr lang="es-ES" dirty="0"/>
          </a:p>
        </p:txBody>
      </p:sp>
    </p:spTree>
    <p:extLst>
      <p:ext uri="{BB962C8B-B14F-4D97-AF65-F5344CB8AC3E}">
        <p14:creationId xmlns:p14="http://schemas.microsoft.com/office/powerpoint/2010/main" val="309102202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Railton Topiary Garden-Tailandia</a:t>
            </a:r>
          </a:p>
          <a:p>
            <a:endParaRPr lang="es-ES" dirty="0"/>
          </a:p>
        </p:txBody>
      </p:sp>
      <p:sp>
        <p:nvSpPr>
          <p:cNvPr id="4" name="3 Marcador de número de diapositiva"/>
          <p:cNvSpPr>
            <a:spLocks noGrp="1"/>
          </p:cNvSpPr>
          <p:nvPr>
            <p:ph type="sldNum" sz="quarter" idx="10"/>
          </p:nvPr>
        </p:nvSpPr>
        <p:spPr/>
        <p:txBody>
          <a:bodyPr/>
          <a:lstStyle/>
          <a:p>
            <a:fld id="{53FEEFCE-AC3F-4328-ADFD-B74B74FD9CA8}" type="slidenum">
              <a:rPr lang="es-ES" smtClean="0"/>
              <a:t>68</a:t>
            </a:fld>
            <a:endParaRPr lang="es-ES" dirty="0"/>
          </a:p>
        </p:txBody>
      </p:sp>
    </p:spTree>
    <p:extLst>
      <p:ext uri="{BB962C8B-B14F-4D97-AF65-F5344CB8AC3E}">
        <p14:creationId xmlns:p14="http://schemas.microsoft.com/office/powerpoint/2010/main" val="73301806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Railton Topiary Garden-Tailandia</a:t>
            </a:r>
          </a:p>
        </p:txBody>
      </p:sp>
      <p:sp>
        <p:nvSpPr>
          <p:cNvPr id="4" name="3 Marcador de número de diapositiva"/>
          <p:cNvSpPr>
            <a:spLocks noGrp="1"/>
          </p:cNvSpPr>
          <p:nvPr>
            <p:ph type="sldNum" sz="quarter" idx="10"/>
          </p:nvPr>
        </p:nvSpPr>
        <p:spPr/>
        <p:txBody>
          <a:bodyPr/>
          <a:lstStyle/>
          <a:p>
            <a:fld id="{53FEEFCE-AC3F-4328-ADFD-B74B74FD9CA8}" type="slidenum">
              <a:rPr lang="es-ES" smtClean="0"/>
              <a:t>69</a:t>
            </a:fld>
            <a:endParaRPr lang="es-ES" dirty="0"/>
          </a:p>
        </p:txBody>
      </p:sp>
    </p:spTree>
    <p:extLst>
      <p:ext uri="{BB962C8B-B14F-4D97-AF65-F5344CB8AC3E}">
        <p14:creationId xmlns:p14="http://schemas.microsoft.com/office/powerpoint/2010/main" val="329121531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Railton Topiary Garden-Tailandia</a:t>
            </a:r>
          </a:p>
          <a:p>
            <a:endParaRPr lang="es-ES" dirty="0"/>
          </a:p>
        </p:txBody>
      </p:sp>
      <p:sp>
        <p:nvSpPr>
          <p:cNvPr id="4" name="3 Marcador de número de diapositiva"/>
          <p:cNvSpPr>
            <a:spLocks noGrp="1"/>
          </p:cNvSpPr>
          <p:nvPr>
            <p:ph type="sldNum" sz="quarter" idx="10"/>
          </p:nvPr>
        </p:nvSpPr>
        <p:spPr/>
        <p:txBody>
          <a:bodyPr/>
          <a:lstStyle/>
          <a:p>
            <a:fld id="{53FEEFCE-AC3F-4328-ADFD-B74B74FD9CA8}" type="slidenum">
              <a:rPr lang="es-ES" smtClean="0"/>
              <a:t>70</a:t>
            </a:fld>
            <a:endParaRPr lang="es-ES" dirty="0"/>
          </a:p>
        </p:txBody>
      </p:sp>
    </p:spTree>
    <p:extLst>
      <p:ext uri="{BB962C8B-B14F-4D97-AF65-F5344CB8AC3E}">
        <p14:creationId xmlns:p14="http://schemas.microsoft.com/office/powerpoint/2010/main" val="401121957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Railton Topiary Garden-Tailandia</a:t>
            </a:r>
          </a:p>
          <a:p>
            <a:endParaRPr lang="es-ES" dirty="0"/>
          </a:p>
        </p:txBody>
      </p:sp>
      <p:sp>
        <p:nvSpPr>
          <p:cNvPr id="4" name="3 Marcador de número de diapositiva"/>
          <p:cNvSpPr>
            <a:spLocks noGrp="1"/>
          </p:cNvSpPr>
          <p:nvPr>
            <p:ph type="sldNum" sz="quarter" idx="10"/>
          </p:nvPr>
        </p:nvSpPr>
        <p:spPr/>
        <p:txBody>
          <a:bodyPr/>
          <a:lstStyle/>
          <a:p>
            <a:fld id="{53FEEFCE-AC3F-4328-ADFD-B74B74FD9CA8}" type="slidenum">
              <a:rPr lang="es-ES" smtClean="0"/>
              <a:t>71</a:t>
            </a:fld>
            <a:endParaRPr lang="es-ES" dirty="0"/>
          </a:p>
        </p:txBody>
      </p:sp>
    </p:spTree>
    <p:extLst>
      <p:ext uri="{BB962C8B-B14F-4D97-AF65-F5344CB8AC3E}">
        <p14:creationId xmlns:p14="http://schemas.microsoft.com/office/powerpoint/2010/main" val="210057368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Romaneenart Park </a:t>
            </a:r>
          </a:p>
          <a:p>
            <a:endParaRPr lang="es-ES" dirty="0"/>
          </a:p>
        </p:txBody>
      </p:sp>
      <p:sp>
        <p:nvSpPr>
          <p:cNvPr id="4" name="3 Marcador de número de diapositiva"/>
          <p:cNvSpPr>
            <a:spLocks noGrp="1"/>
          </p:cNvSpPr>
          <p:nvPr>
            <p:ph type="sldNum" sz="quarter" idx="10"/>
          </p:nvPr>
        </p:nvSpPr>
        <p:spPr/>
        <p:txBody>
          <a:bodyPr/>
          <a:lstStyle/>
          <a:p>
            <a:fld id="{53FEEFCE-AC3F-4328-ADFD-B74B74FD9CA8}" type="slidenum">
              <a:rPr lang="es-ES" smtClean="0"/>
              <a:t>75</a:t>
            </a:fld>
            <a:endParaRPr lang="es-ES" dirty="0"/>
          </a:p>
        </p:txBody>
      </p:sp>
    </p:spTree>
    <p:extLst>
      <p:ext uri="{BB962C8B-B14F-4D97-AF65-F5344CB8AC3E}">
        <p14:creationId xmlns:p14="http://schemas.microsoft.com/office/powerpoint/2010/main" val="268599564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Romaneenart Park </a:t>
            </a:r>
          </a:p>
          <a:p>
            <a:endParaRPr lang="es-ES" dirty="0"/>
          </a:p>
        </p:txBody>
      </p:sp>
      <p:sp>
        <p:nvSpPr>
          <p:cNvPr id="4" name="3 Marcador de número de diapositiva"/>
          <p:cNvSpPr>
            <a:spLocks noGrp="1"/>
          </p:cNvSpPr>
          <p:nvPr>
            <p:ph type="sldNum" sz="quarter" idx="10"/>
          </p:nvPr>
        </p:nvSpPr>
        <p:spPr/>
        <p:txBody>
          <a:bodyPr/>
          <a:lstStyle/>
          <a:p>
            <a:fld id="{53FEEFCE-AC3F-4328-ADFD-B74B74FD9CA8}" type="slidenum">
              <a:rPr lang="es-ES" smtClean="0"/>
              <a:t>77</a:t>
            </a:fld>
            <a:endParaRPr lang="es-ES" dirty="0"/>
          </a:p>
        </p:txBody>
      </p:sp>
    </p:spTree>
    <p:extLst>
      <p:ext uri="{BB962C8B-B14F-4D97-AF65-F5344CB8AC3E}">
        <p14:creationId xmlns:p14="http://schemas.microsoft.com/office/powerpoint/2010/main" val="261639289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Romaneenart Park </a:t>
            </a:r>
          </a:p>
          <a:p>
            <a:endParaRPr lang="es-ES" dirty="0"/>
          </a:p>
        </p:txBody>
      </p:sp>
      <p:sp>
        <p:nvSpPr>
          <p:cNvPr id="4" name="3 Marcador de número de diapositiva"/>
          <p:cNvSpPr>
            <a:spLocks noGrp="1"/>
          </p:cNvSpPr>
          <p:nvPr>
            <p:ph type="sldNum" sz="quarter" idx="10"/>
          </p:nvPr>
        </p:nvSpPr>
        <p:spPr/>
        <p:txBody>
          <a:bodyPr/>
          <a:lstStyle/>
          <a:p>
            <a:fld id="{53FEEFCE-AC3F-4328-ADFD-B74B74FD9CA8}" type="slidenum">
              <a:rPr lang="es-ES" smtClean="0"/>
              <a:t>78</a:t>
            </a:fld>
            <a:endParaRPr lang="es-ES" dirty="0"/>
          </a:p>
        </p:txBody>
      </p:sp>
    </p:spTree>
    <p:extLst>
      <p:ext uri="{BB962C8B-B14F-4D97-AF65-F5344CB8AC3E}">
        <p14:creationId xmlns:p14="http://schemas.microsoft.com/office/powerpoint/2010/main" val="63963626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Romaneenart Park </a:t>
            </a:r>
          </a:p>
          <a:p>
            <a:endParaRPr lang="es-ES" dirty="0"/>
          </a:p>
        </p:txBody>
      </p:sp>
      <p:sp>
        <p:nvSpPr>
          <p:cNvPr id="4" name="3 Marcador de número de diapositiva"/>
          <p:cNvSpPr>
            <a:spLocks noGrp="1"/>
          </p:cNvSpPr>
          <p:nvPr>
            <p:ph type="sldNum" sz="quarter" idx="10"/>
          </p:nvPr>
        </p:nvSpPr>
        <p:spPr/>
        <p:txBody>
          <a:bodyPr/>
          <a:lstStyle/>
          <a:p>
            <a:fld id="{53FEEFCE-AC3F-4328-ADFD-B74B74FD9CA8}" type="slidenum">
              <a:rPr lang="es-ES" smtClean="0"/>
              <a:t>79</a:t>
            </a:fld>
            <a:endParaRPr lang="es-ES" dirty="0"/>
          </a:p>
        </p:txBody>
      </p:sp>
    </p:spTree>
    <p:extLst>
      <p:ext uri="{BB962C8B-B14F-4D97-AF65-F5344CB8AC3E}">
        <p14:creationId xmlns:p14="http://schemas.microsoft.com/office/powerpoint/2010/main" val="74625377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Romaneenart Park </a:t>
            </a:r>
          </a:p>
        </p:txBody>
      </p:sp>
      <p:sp>
        <p:nvSpPr>
          <p:cNvPr id="4" name="3 Marcador de número de diapositiva"/>
          <p:cNvSpPr>
            <a:spLocks noGrp="1"/>
          </p:cNvSpPr>
          <p:nvPr>
            <p:ph type="sldNum" sz="quarter" idx="10"/>
          </p:nvPr>
        </p:nvSpPr>
        <p:spPr/>
        <p:txBody>
          <a:bodyPr/>
          <a:lstStyle/>
          <a:p>
            <a:fld id="{53FEEFCE-AC3F-4328-ADFD-B74B74FD9CA8}" type="slidenum">
              <a:rPr lang="es-ES" smtClean="0"/>
              <a:t>80</a:t>
            </a:fld>
            <a:endParaRPr lang="es-ES" dirty="0"/>
          </a:p>
        </p:txBody>
      </p:sp>
    </p:spTree>
    <p:extLst>
      <p:ext uri="{BB962C8B-B14F-4D97-AF65-F5344CB8AC3E}">
        <p14:creationId xmlns:p14="http://schemas.microsoft.com/office/powerpoint/2010/main" val="229555070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Romaneenart Park </a:t>
            </a:r>
          </a:p>
          <a:p>
            <a:endParaRPr lang="es-ES" dirty="0"/>
          </a:p>
        </p:txBody>
      </p:sp>
      <p:sp>
        <p:nvSpPr>
          <p:cNvPr id="4" name="3 Marcador de número de diapositiva"/>
          <p:cNvSpPr>
            <a:spLocks noGrp="1"/>
          </p:cNvSpPr>
          <p:nvPr>
            <p:ph type="sldNum" sz="quarter" idx="10"/>
          </p:nvPr>
        </p:nvSpPr>
        <p:spPr/>
        <p:txBody>
          <a:bodyPr/>
          <a:lstStyle/>
          <a:p>
            <a:fld id="{53FEEFCE-AC3F-4328-ADFD-B74B74FD9CA8}" type="slidenum">
              <a:rPr lang="es-ES" smtClean="0"/>
              <a:t>81</a:t>
            </a:fld>
            <a:endParaRPr lang="es-ES" dirty="0"/>
          </a:p>
        </p:txBody>
      </p:sp>
    </p:spTree>
    <p:extLst>
      <p:ext uri="{BB962C8B-B14F-4D97-AF65-F5344CB8AC3E}">
        <p14:creationId xmlns:p14="http://schemas.microsoft.com/office/powerpoint/2010/main" val="47195161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Romaneenart Park </a:t>
            </a:r>
          </a:p>
          <a:p>
            <a:endParaRPr lang="es-ES" dirty="0"/>
          </a:p>
        </p:txBody>
      </p:sp>
      <p:sp>
        <p:nvSpPr>
          <p:cNvPr id="4" name="3 Marcador de número de diapositiva"/>
          <p:cNvSpPr>
            <a:spLocks noGrp="1"/>
          </p:cNvSpPr>
          <p:nvPr>
            <p:ph type="sldNum" sz="quarter" idx="10"/>
          </p:nvPr>
        </p:nvSpPr>
        <p:spPr/>
        <p:txBody>
          <a:bodyPr/>
          <a:lstStyle/>
          <a:p>
            <a:fld id="{53FEEFCE-AC3F-4328-ADFD-B74B74FD9CA8}" type="slidenum">
              <a:rPr lang="es-ES" smtClean="0"/>
              <a:t>82</a:t>
            </a:fld>
            <a:endParaRPr lang="es-ES" dirty="0"/>
          </a:p>
        </p:txBody>
      </p:sp>
    </p:spTree>
    <p:extLst>
      <p:ext uri="{BB962C8B-B14F-4D97-AF65-F5344CB8AC3E}">
        <p14:creationId xmlns:p14="http://schemas.microsoft.com/office/powerpoint/2010/main" val="202613247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Romaneenart Park </a:t>
            </a:r>
          </a:p>
          <a:p>
            <a:endParaRPr lang="es-ES" dirty="0"/>
          </a:p>
        </p:txBody>
      </p:sp>
      <p:sp>
        <p:nvSpPr>
          <p:cNvPr id="4" name="3 Marcador de número de diapositiva"/>
          <p:cNvSpPr>
            <a:spLocks noGrp="1"/>
          </p:cNvSpPr>
          <p:nvPr>
            <p:ph type="sldNum" sz="quarter" idx="10"/>
          </p:nvPr>
        </p:nvSpPr>
        <p:spPr/>
        <p:txBody>
          <a:bodyPr/>
          <a:lstStyle/>
          <a:p>
            <a:fld id="{53FEEFCE-AC3F-4328-ADFD-B74B74FD9CA8}" type="slidenum">
              <a:rPr lang="es-ES" smtClean="0"/>
              <a:t>83</a:t>
            </a:fld>
            <a:endParaRPr lang="es-ES" dirty="0"/>
          </a:p>
        </p:txBody>
      </p:sp>
    </p:spTree>
    <p:extLst>
      <p:ext uri="{BB962C8B-B14F-4D97-AF65-F5344CB8AC3E}">
        <p14:creationId xmlns:p14="http://schemas.microsoft.com/office/powerpoint/2010/main" val="82275240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Romaneenart Park </a:t>
            </a:r>
          </a:p>
        </p:txBody>
      </p:sp>
      <p:sp>
        <p:nvSpPr>
          <p:cNvPr id="4" name="3 Marcador de número de diapositiva"/>
          <p:cNvSpPr>
            <a:spLocks noGrp="1"/>
          </p:cNvSpPr>
          <p:nvPr>
            <p:ph type="sldNum" sz="quarter" idx="10"/>
          </p:nvPr>
        </p:nvSpPr>
        <p:spPr/>
        <p:txBody>
          <a:bodyPr/>
          <a:lstStyle/>
          <a:p>
            <a:fld id="{53FEEFCE-AC3F-4328-ADFD-B74B74FD9CA8}" type="slidenum">
              <a:rPr lang="es-ES" smtClean="0"/>
              <a:t>84</a:t>
            </a:fld>
            <a:endParaRPr lang="es-ES" dirty="0"/>
          </a:p>
        </p:txBody>
      </p:sp>
    </p:spTree>
    <p:extLst>
      <p:ext uri="{BB962C8B-B14F-4D97-AF65-F5344CB8AC3E}">
        <p14:creationId xmlns:p14="http://schemas.microsoft.com/office/powerpoint/2010/main" val="3939835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Romaneenart Park </a:t>
            </a:r>
          </a:p>
        </p:txBody>
      </p:sp>
      <p:sp>
        <p:nvSpPr>
          <p:cNvPr id="4" name="3 Marcador de número de diapositiva"/>
          <p:cNvSpPr>
            <a:spLocks noGrp="1"/>
          </p:cNvSpPr>
          <p:nvPr>
            <p:ph type="sldNum" sz="quarter" idx="10"/>
          </p:nvPr>
        </p:nvSpPr>
        <p:spPr/>
        <p:txBody>
          <a:bodyPr/>
          <a:lstStyle/>
          <a:p>
            <a:fld id="{53FEEFCE-AC3F-4328-ADFD-B74B74FD9CA8}" type="slidenum">
              <a:rPr lang="es-ES" smtClean="0"/>
              <a:t>85</a:t>
            </a:fld>
            <a:endParaRPr lang="es-ES" dirty="0"/>
          </a:p>
        </p:txBody>
      </p:sp>
    </p:spTree>
    <p:extLst>
      <p:ext uri="{BB962C8B-B14F-4D97-AF65-F5344CB8AC3E}">
        <p14:creationId xmlns:p14="http://schemas.microsoft.com/office/powerpoint/2010/main" val="210627555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Romaneenart Park </a:t>
            </a:r>
          </a:p>
        </p:txBody>
      </p:sp>
      <p:sp>
        <p:nvSpPr>
          <p:cNvPr id="4" name="3 Marcador de número de diapositiva"/>
          <p:cNvSpPr>
            <a:spLocks noGrp="1"/>
          </p:cNvSpPr>
          <p:nvPr>
            <p:ph type="sldNum" sz="quarter" idx="10"/>
          </p:nvPr>
        </p:nvSpPr>
        <p:spPr/>
        <p:txBody>
          <a:bodyPr/>
          <a:lstStyle/>
          <a:p>
            <a:fld id="{53FEEFCE-AC3F-4328-ADFD-B74B74FD9CA8}" type="slidenum">
              <a:rPr lang="es-ES" smtClean="0"/>
              <a:t>86</a:t>
            </a:fld>
            <a:endParaRPr lang="es-ES" dirty="0"/>
          </a:p>
        </p:txBody>
      </p:sp>
    </p:spTree>
    <p:extLst>
      <p:ext uri="{BB962C8B-B14F-4D97-AF65-F5344CB8AC3E}">
        <p14:creationId xmlns:p14="http://schemas.microsoft.com/office/powerpoint/2010/main" val="228032269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Romaneenart Park </a:t>
            </a:r>
          </a:p>
          <a:p>
            <a:endParaRPr lang="es-ES" dirty="0"/>
          </a:p>
        </p:txBody>
      </p:sp>
      <p:sp>
        <p:nvSpPr>
          <p:cNvPr id="4" name="3 Marcador de número de diapositiva"/>
          <p:cNvSpPr>
            <a:spLocks noGrp="1"/>
          </p:cNvSpPr>
          <p:nvPr>
            <p:ph type="sldNum" sz="quarter" idx="10"/>
          </p:nvPr>
        </p:nvSpPr>
        <p:spPr/>
        <p:txBody>
          <a:bodyPr/>
          <a:lstStyle/>
          <a:p>
            <a:fld id="{53FEEFCE-AC3F-4328-ADFD-B74B74FD9CA8}" type="slidenum">
              <a:rPr lang="es-ES" smtClean="0"/>
              <a:t>87</a:t>
            </a:fld>
            <a:endParaRPr lang="es-ES" dirty="0"/>
          </a:p>
        </p:txBody>
      </p:sp>
    </p:spTree>
    <p:extLst>
      <p:ext uri="{BB962C8B-B14F-4D97-AF65-F5344CB8AC3E}">
        <p14:creationId xmlns:p14="http://schemas.microsoft.com/office/powerpoint/2010/main" val="238576233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Romaneenart Park </a:t>
            </a:r>
          </a:p>
          <a:p>
            <a:endParaRPr lang="es-ES" dirty="0"/>
          </a:p>
        </p:txBody>
      </p:sp>
      <p:sp>
        <p:nvSpPr>
          <p:cNvPr id="4" name="3 Marcador de número de diapositiva"/>
          <p:cNvSpPr>
            <a:spLocks noGrp="1"/>
          </p:cNvSpPr>
          <p:nvPr>
            <p:ph type="sldNum" sz="quarter" idx="10"/>
          </p:nvPr>
        </p:nvSpPr>
        <p:spPr/>
        <p:txBody>
          <a:bodyPr/>
          <a:lstStyle/>
          <a:p>
            <a:fld id="{53FEEFCE-AC3F-4328-ADFD-B74B74FD9CA8}" type="slidenum">
              <a:rPr lang="es-ES" smtClean="0"/>
              <a:t>88</a:t>
            </a:fld>
            <a:endParaRPr lang="es-ES" dirty="0"/>
          </a:p>
        </p:txBody>
      </p:sp>
    </p:spTree>
    <p:extLst>
      <p:ext uri="{BB962C8B-B14F-4D97-AF65-F5344CB8AC3E}">
        <p14:creationId xmlns:p14="http://schemas.microsoft.com/office/powerpoint/2010/main" val="417307143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Saranrom Park</a:t>
            </a:r>
          </a:p>
        </p:txBody>
      </p:sp>
      <p:sp>
        <p:nvSpPr>
          <p:cNvPr id="4" name="3 Marcador de número de diapositiva"/>
          <p:cNvSpPr>
            <a:spLocks noGrp="1"/>
          </p:cNvSpPr>
          <p:nvPr>
            <p:ph type="sldNum" sz="quarter" idx="10"/>
          </p:nvPr>
        </p:nvSpPr>
        <p:spPr/>
        <p:txBody>
          <a:bodyPr/>
          <a:lstStyle/>
          <a:p>
            <a:fld id="{53FEEFCE-AC3F-4328-ADFD-B74B74FD9CA8}" type="slidenum">
              <a:rPr lang="es-ES" smtClean="0"/>
              <a:t>89</a:t>
            </a:fld>
            <a:endParaRPr lang="es-ES" dirty="0"/>
          </a:p>
        </p:txBody>
      </p:sp>
    </p:spTree>
    <p:extLst>
      <p:ext uri="{BB962C8B-B14F-4D97-AF65-F5344CB8AC3E}">
        <p14:creationId xmlns:p14="http://schemas.microsoft.com/office/powerpoint/2010/main" val="239776908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Saranrom Park</a:t>
            </a:r>
          </a:p>
        </p:txBody>
      </p:sp>
      <p:sp>
        <p:nvSpPr>
          <p:cNvPr id="4" name="3 Marcador de número de diapositiva"/>
          <p:cNvSpPr>
            <a:spLocks noGrp="1"/>
          </p:cNvSpPr>
          <p:nvPr>
            <p:ph type="sldNum" sz="quarter" idx="10"/>
          </p:nvPr>
        </p:nvSpPr>
        <p:spPr/>
        <p:txBody>
          <a:bodyPr/>
          <a:lstStyle/>
          <a:p>
            <a:fld id="{53FEEFCE-AC3F-4328-ADFD-B74B74FD9CA8}" type="slidenum">
              <a:rPr lang="es-ES" smtClean="0"/>
              <a:t>92</a:t>
            </a:fld>
            <a:endParaRPr lang="es-ES" dirty="0"/>
          </a:p>
        </p:txBody>
      </p:sp>
    </p:spTree>
    <p:extLst>
      <p:ext uri="{BB962C8B-B14F-4D97-AF65-F5344CB8AC3E}">
        <p14:creationId xmlns:p14="http://schemas.microsoft.com/office/powerpoint/2010/main" val="391606232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Saranrom Park</a:t>
            </a:r>
          </a:p>
        </p:txBody>
      </p:sp>
      <p:sp>
        <p:nvSpPr>
          <p:cNvPr id="4" name="3 Marcador de número de diapositiva"/>
          <p:cNvSpPr>
            <a:spLocks noGrp="1"/>
          </p:cNvSpPr>
          <p:nvPr>
            <p:ph type="sldNum" sz="quarter" idx="10"/>
          </p:nvPr>
        </p:nvSpPr>
        <p:spPr/>
        <p:txBody>
          <a:bodyPr/>
          <a:lstStyle/>
          <a:p>
            <a:fld id="{53FEEFCE-AC3F-4328-ADFD-B74B74FD9CA8}" type="slidenum">
              <a:rPr lang="es-ES" smtClean="0"/>
              <a:t>93</a:t>
            </a:fld>
            <a:endParaRPr lang="es-ES" dirty="0"/>
          </a:p>
        </p:txBody>
      </p:sp>
    </p:spTree>
    <p:extLst>
      <p:ext uri="{BB962C8B-B14F-4D97-AF65-F5344CB8AC3E}">
        <p14:creationId xmlns:p14="http://schemas.microsoft.com/office/powerpoint/2010/main" val="205799321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Saranrom Park</a:t>
            </a:r>
          </a:p>
        </p:txBody>
      </p:sp>
      <p:sp>
        <p:nvSpPr>
          <p:cNvPr id="4" name="3 Marcador de número de diapositiva"/>
          <p:cNvSpPr>
            <a:spLocks noGrp="1"/>
          </p:cNvSpPr>
          <p:nvPr>
            <p:ph type="sldNum" sz="quarter" idx="10"/>
          </p:nvPr>
        </p:nvSpPr>
        <p:spPr/>
        <p:txBody>
          <a:bodyPr/>
          <a:lstStyle/>
          <a:p>
            <a:fld id="{53FEEFCE-AC3F-4328-ADFD-B74B74FD9CA8}" type="slidenum">
              <a:rPr lang="es-ES" smtClean="0"/>
              <a:t>94</a:t>
            </a:fld>
            <a:endParaRPr lang="es-ES" dirty="0"/>
          </a:p>
        </p:txBody>
      </p:sp>
    </p:spTree>
    <p:extLst>
      <p:ext uri="{BB962C8B-B14F-4D97-AF65-F5344CB8AC3E}">
        <p14:creationId xmlns:p14="http://schemas.microsoft.com/office/powerpoint/2010/main" val="292230335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Saranrom Park</a:t>
            </a:r>
          </a:p>
        </p:txBody>
      </p:sp>
      <p:sp>
        <p:nvSpPr>
          <p:cNvPr id="4" name="3 Marcador de número de diapositiva"/>
          <p:cNvSpPr>
            <a:spLocks noGrp="1"/>
          </p:cNvSpPr>
          <p:nvPr>
            <p:ph type="sldNum" sz="quarter" idx="10"/>
          </p:nvPr>
        </p:nvSpPr>
        <p:spPr/>
        <p:txBody>
          <a:bodyPr/>
          <a:lstStyle/>
          <a:p>
            <a:fld id="{53FEEFCE-AC3F-4328-ADFD-B74B74FD9CA8}" type="slidenum">
              <a:rPr lang="es-ES" smtClean="0"/>
              <a:t>95</a:t>
            </a:fld>
            <a:endParaRPr lang="es-ES" dirty="0"/>
          </a:p>
        </p:txBody>
      </p:sp>
    </p:spTree>
    <p:extLst>
      <p:ext uri="{BB962C8B-B14F-4D97-AF65-F5344CB8AC3E}">
        <p14:creationId xmlns:p14="http://schemas.microsoft.com/office/powerpoint/2010/main" val="200356862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Saranrom Park</a:t>
            </a:r>
          </a:p>
        </p:txBody>
      </p:sp>
      <p:sp>
        <p:nvSpPr>
          <p:cNvPr id="4" name="3 Marcador de número de diapositiva"/>
          <p:cNvSpPr>
            <a:spLocks noGrp="1"/>
          </p:cNvSpPr>
          <p:nvPr>
            <p:ph type="sldNum" sz="quarter" idx="10"/>
          </p:nvPr>
        </p:nvSpPr>
        <p:spPr/>
        <p:txBody>
          <a:bodyPr/>
          <a:lstStyle/>
          <a:p>
            <a:fld id="{53FEEFCE-AC3F-4328-ADFD-B74B74FD9CA8}" type="slidenum">
              <a:rPr lang="es-ES" smtClean="0"/>
              <a:t>96</a:t>
            </a:fld>
            <a:endParaRPr lang="es-ES" dirty="0"/>
          </a:p>
        </p:txBody>
      </p:sp>
    </p:spTree>
    <p:extLst>
      <p:ext uri="{BB962C8B-B14F-4D97-AF65-F5344CB8AC3E}">
        <p14:creationId xmlns:p14="http://schemas.microsoft.com/office/powerpoint/2010/main" val="407260520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Saranrom Park</a:t>
            </a:r>
          </a:p>
        </p:txBody>
      </p:sp>
      <p:sp>
        <p:nvSpPr>
          <p:cNvPr id="4" name="3 Marcador de número de diapositiva"/>
          <p:cNvSpPr>
            <a:spLocks noGrp="1"/>
          </p:cNvSpPr>
          <p:nvPr>
            <p:ph type="sldNum" sz="quarter" idx="10"/>
          </p:nvPr>
        </p:nvSpPr>
        <p:spPr/>
        <p:txBody>
          <a:bodyPr/>
          <a:lstStyle/>
          <a:p>
            <a:fld id="{53FEEFCE-AC3F-4328-ADFD-B74B74FD9CA8}" type="slidenum">
              <a:rPr lang="es-ES" smtClean="0"/>
              <a:t>97</a:t>
            </a:fld>
            <a:endParaRPr lang="es-ES" dirty="0"/>
          </a:p>
        </p:txBody>
      </p:sp>
    </p:spTree>
    <p:extLst>
      <p:ext uri="{BB962C8B-B14F-4D97-AF65-F5344CB8AC3E}">
        <p14:creationId xmlns:p14="http://schemas.microsoft.com/office/powerpoint/2010/main" val="24273874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Saranrom Park</a:t>
            </a:r>
          </a:p>
        </p:txBody>
      </p:sp>
      <p:sp>
        <p:nvSpPr>
          <p:cNvPr id="4" name="3 Marcador de número de diapositiva"/>
          <p:cNvSpPr>
            <a:spLocks noGrp="1"/>
          </p:cNvSpPr>
          <p:nvPr>
            <p:ph type="sldNum" sz="quarter" idx="10"/>
          </p:nvPr>
        </p:nvSpPr>
        <p:spPr/>
        <p:txBody>
          <a:bodyPr/>
          <a:lstStyle/>
          <a:p>
            <a:fld id="{53FEEFCE-AC3F-4328-ADFD-B74B74FD9CA8}" type="slidenum">
              <a:rPr lang="es-ES" smtClean="0"/>
              <a:t>98</a:t>
            </a:fld>
            <a:endParaRPr lang="es-ES" dirty="0"/>
          </a:p>
        </p:txBody>
      </p:sp>
    </p:spTree>
    <p:extLst>
      <p:ext uri="{BB962C8B-B14F-4D97-AF65-F5344CB8AC3E}">
        <p14:creationId xmlns:p14="http://schemas.microsoft.com/office/powerpoint/2010/main" val="334786401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Saranrom Park</a:t>
            </a:r>
          </a:p>
        </p:txBody>
      </p:sp>
      <p:sp>
        <p:nvSpPr>
          <p:cNvPr id="4" name="3 Marcador de número de diapositiva"/>
          <p:cNvSpPr>
            <a:spLocks noGrp="1"/>
          </p:cNvSpPr>
          <p:nvPr>
            <p:ph type="sldNum" sz="quarter" idx="10"/>
          </p:nvPr>
        </p:nvSpPr>
        <p:spPr/>
        <p:txBody>
          <a:bodyPr/>
          <a:lstStyle/>
          <a:p>
            <a:fld id="{53FEEFCE-AC3F-4328-ADFD-B74B74FD9CA8}" type="slidenum">
              <a:rPr lang="es-ES" smtClean="0"/>
              <a:t>99</a:t>
            </a:fld>
            <a:endParaRPr lang="es-ES" dirty="0"/>
          </a:p>
        </p:txBody>
      </p:sp>
    </p:spTree>
    <p:extLst>
      <p:ext uri="{BB962C8B-B14F-4D97-AF65-F5344CB8AC3E}">
        <p14:creationId xmlns:p14="http://schemas.microsoft.com/office/powerpoint/2010/main" val="372910717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Saranrom Park</a:t>
            </a:r>
          </a:p>
        </p:txBody>
      </p:sp>
      <p:sp>
        <p:nvSpPr>
          <p:cNvPr id="4" name="3 Marcador de número de diapositiva"/>
          <p:cNvSpPr>
            <a:spLocks noGrp="1"/>
          </p:cNvSpPr>
          <p:nvPr>
            <p:ph type="sldNum" sz="quarter" idx="10"/>
          </p:nvPr>
        </p:nvSpPr>
        <p:spPr/>
        <p:txBody>
          <a:bodyPr/>
          <a:lstStyle/>
          <a:p>
            <a:fld id="{53FEEFCE-AC3F-4328-ADFD-B74B74FD9CA8}" type="slidenum">
              <a:rPr lang="es-ES" smtClean="0"/>
              <a:t>100</a:t>
            </a:fld>
            <a:endParaRPr lang="es-ES" dirty="0"/>
          </a:p>
        </p:txBody>
      </p:sp>
    </p:spTree>
    <p:extLst>
      <p:ext uri="{BB962C8B-B14F-4D97-AF65-F5344CB8AC3E}">
        <p14:creationId xmlns:p14="http://schemas.microsoft.com/office/powerpoint/2010/main" val="327145137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Saranrom Park</a:t>
            </a:r>
          </a:p>
        </p:txBody>
      </p:sp>
      <p:sp>
        <p:nvSpPr>
          <p:cNvPr id="4" name="3 Marcador de número de diapositiva"/>
          <p:cNvSpPr>
            <a:spLocks noGrp="1"/>
          </p:cNvSpPr>
          <p:nvPr>
            <p:ph type="sldNum" sz="quarter" idx="10"/>
          </p:nvPr>
        </p:nvSpPr>
        <p:spPr/>
        <p:txBody>
          <a:bodyPr/>
          <a:lstStyle/>
          <a:p>
            <a:fld id="{53FEEFCE-AC3F-4328-ADFD-B74B74FD9CA8}" type="slidenum">
              <a:rPr lang="es-ES" smtClean="0"/>
              <a:t>101</a:t>
            </a:fld>
            <a:endParaRPr lang="es-ES" dirty="0"/>
          </a:p>
        </p:txBody>
      </p:sp>
    </p:spTree>
    <p:extLst>
      <p:ext uri="{BB962C8B-B14F-4D97-AF65-F5344CB8AC3E}">
        <p14:creationId xmlns:p14="http://schemas.microsoft.com/office/powerpoint/2010/main" val="104603991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Saranrom Park</a:t>
            </a:r>
          </a:p>
        </p:txBody>
      </p:sp>
      <p:sp>
        <p:nvSpPr>
          <p:cNvPr id="4" name="3 Marcador de número de diapositiva"/>
          <p:cNvSpPr>
            <a:spLocks noGrp="1"/>
          </p:cNvSpPr>
          <p:nvPr>
            <p:ph type="sldNum" sz="quarter" idx="10"/>
          </p:nvPr>
        </p:nvSpPr>
        <p:spPr/>
        <p:txBody>
          <a:bodyPr/>
          <a:lstStyle/>
          <a:p>
            <a:fld id="{53FEEFCE-AC3F-4328-ADFD-B74B74FD9CA8}" type="slidenum">
              <a:rPr lang="es-ES" smtClean="0"/>
              <a:t>102</a:t>
            </a:fld>
            <a:endParaRPr lang="es-ES" dirty="0"/>
          </a:p>
        </p:txBody>
      </p:sp>
    </p:spTree>
    <p:extLst>
      <p:ext uri="{BB962C8B-B14F-4D97-AF65-F5344CB8AC3E}">
        <p14:creationId xmlns:p14="http://schemas.microsoft.com/office/powerpoint/2010/main" val="302823159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Saranrom Park</a:t>
            </a:r>
          </a:p>
        </p:txBody>
      </p:sp>
      <p:sp>
        <p:nvSpPr>
          <p:cNvPr id="4" name="3 Marcador de número de diapositiva"/>
          <p:cNvSpPr>
            <a:spLocks noGrp="1"/>
          </p:cNvSpPr>
          <p:nvPr>
            <p:ph type="sldNum" sz="quarter" idx="10"/>
          </p:nvPr>
        </p:nvSpPr>
        <p:spPr/>
        <p:txBody>
          <a:bodyPr/>
          <a:lstStyle/>
          <a:p>
            <a:fld id="{53FEEFCE-AC3F-4328-ADFD-B74B74FD9CA8}" type="slidenum">
              <a:rPr lang="es-ES" smtClean="0"/>
              <a:t>103</a:t>
            </a:fld>
            <a:endParaRPr lang="es-ES" dirty="0"/>
          </a:p>
        </p:txBody>
      </p:sp>
    </p:spTree>
    <p:extLst>
      <p:ext uri="{BB962C8B-B14F-4D97-AF65-F5344CB8AC3E}">
        <p14:creationId xmlns:p14="http://schemas.microsoft.com/office/powerpoint/2010/main" val="120682346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Saranrom Park</a:t>
            </a:r>
          </a:p>
          <a:p>
            <a:endParaRPr lang="es-ES" dirty="0"/>
          </a:p>
        </p:txBody>
      </p:sp>
      <p:sp>
        <p:nvSpPr>
          <p:cNvPr id="4" name="3 Marcador de número de diapositiva"/>
          <p:cNvSpPr>
            <a:spLocks noGrp="1"/>
          </p:cNvSpPr>
          <p:nvPr>
            <p:ph type="sldNum" sz="quarter" idx="10"/>
          </p:nvPr>
        </p:nvSpPr>
        <p:spPr/>
        <p:txBody>
          <a:bodyPr/>
          <a:lstStyle/>
          <a:p>
            <a:fld id="{53FEEFCE-AC3F-4328-ADFD-B74B74FD9CA8}" type="slidenum">
              <a:rPr lang="es-ES" smtClean="0"/>
              <a:t>105</a:t>
            </a:fld>
            <a:endParaRPr lang="es-ES" dirty="0"/>
          </a:p>
        </p:txBody>
      </p:sp>
    </p:spTree>
    <p:extLst>
      <p:ext uri="{BB962C8B-B14F-4D97-AF65-F5344CB8AC3E}">
        <p14:creationId xmlns:p14="http://schemas.microsoft.com/office/powerpoint/2010/main" val="84429242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Saranrom Park</a:t>
            </a:r>
          </a:p>
          <a:p>
            <a:endParaRPr lang="es-ES" dirty="0"/>
          </a:p>
        </p:txBody>
      </p:sp>
      <p:sp>
        <p:nvSpPr>
          <p:cNvPr id="4" name="3 Marcador de número de diapositiva"/>
          <p:cNvSpPr>
            <a:spLocks noGrp="1"/>
          </p:cNvSpPr>
          <p:nvPr>
            <p:ph type="sldNum" sz="quarter" idx="10"/>
          </p:nvPr>
        </p:nvSpPr>
        <p:spPr/>
        <p:txBody>
          <a:bodyPr/>
          <a:lstStyle/>
          <a:p>
            <a:fld id="{53FEEFCE-AC3F-4328-ADFD-B74B74FD9CA8}" type="slidenum">
              <a:rPr lang="es-ES" smtClean="0"/>
              <a:t>106</a:t>
            </a:fld>
            <a:endParaRPr lang="es-ES" dirty="0"/>
          </a:p>
        </p:txBody>
      </p:sp>
    </p:spTree>
    <p:extLst>
      <p:ext uri="{BB962C8B-B14F-4D97-AF65-F5344CB8AC3E}">
        <p14:creationId xmlns:p14="http://schemas.microsoft.com/office/powerpoint/2010/main" val="4181472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Saranrom Park</a:t>
            </a:r>
          </a:p>
          <a:p>
            <a:endParaRPr lang="es-ES" dirty="0"/>
          </a:p>
        </p:txBody>
      </p:sp>
      <p:sp>
        <p:nvSpPr>
          <p:cNvPr id="4" name="3 Marcador de número de diapositiva"/>
          <p:cNvSpPr>
            <a:spLocks noGrp="1"/>
          </p:cNvSpPr>
          <p:nvPr>
            <p:ph type="sldNum" sz="quarter" idx="10"/>
          </p:nvPr>
        </p:nvSpPr>
        <p:spPr/>
        <p:txBody>
          <a:bodyPr/>
          <a:lstStyle/>
          <a:p>
            <a:fld id="{53FEEFCE-AC3F-4328-ADFD-B74B74FD9CA8}" type="slidenum">
              <a:rPr lang="es-ES" smtClean="0"/>
              <a:t>107</a:t>
            </a:fld>
            <a:endParaRPr lang="es-ES" dirty="0"/>
          </a:p>
        </p:txBody>
      </p:sp>
    </p:spTree>
    <p:extLst>
      <p:ext uri="{BB962C8B-B14F-4D97-AF65-F5344CB8AC3E}">
        <p14:creationId xmlns:p14="http://schemas.microsoft.com/office/powerpoint/2010/main" val="308864955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Saranrom Park</a:t>
            </a:r>
          </a:p>
          <a:p>
            <a:endParaRPr lang="es-ES" dirty="0"/>
          </a:p>
        </p:txBody>
      </p:sp>
      <p:sp>
        <p:nvSpPr>
          <p:cNvPr id="4" name="3 Marcador de número de diapositiva"/>
          <p:cNvSpPr>
            <a:spLocks noGrp="1"/>
          </p:cNvSpPr>
          <p:nvPr>
            <p:ph type="sldNum" sz="quarter" idx="10"/>
          </p:nvPr>
        </p:nvSpPr>
        <p:spPr/>
        <p:txBody>
          <a:bodyPr/>
          <a:lstStyle/>
          <a:p>
            <a:fld id="{53FEEFCE-AC3F-4328-ADFD-B74B74FD9CA8}" type="slidenum">
              <a:rPr lang="es-ES" smtClean="0"/>
              <a:t>108</a:t>
            </a:fld>
            <a:endParaRPr lang="es-ES" dirty="0"/>
          </a:p>
        </p:txBody>
      </p:sp>
    </p:spTree>
    <p:extLst>
      <p:ext uri="{BB962C8B-B14F-4D97-AF65-F5344CB8AC3E}">
        <p14:creationId xmlns:p14="http://schemas.microsoft.com/office/powerpoint/2010/main" val="86735289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Saranrom Park</a:t>
            </a:r>
          </a:p>
          <a:p>
            <a:endParaRPr lang="es-ES" dirty="0"/>
          </a:p>
        </p:txBody>
      </p:sp>
      <p:sp>
        <p:nvSpPr>
          <p:cNvPr id="4" name="3 Marcador de número de diapositiva"/>
          <p:cNvSpPr>
            <a:spLocks noGrp="1"/>
          </p:cNvSpPr>
          <p:nvPr>
            <p:ph type="sldNum" sz="quarter" idx="10"/>
          </p:nvPr>
        </p:nvSpPr>
        <p:spPr/>
        <p:txBody>
          <a:bodyPr/>
          <a:lstStyle/>
          <a:p>
            <a:fld id="{53FEEFCE-AC3F-4328-ADFD-B74B74FD9CA8}" type="slidenum">
              <a:rPr lang="es-ES" smtClean="0"/>
              <a:t>109</a:t>
            </a:fld>
            <a:endParaRPr lang="es-ES" dirty="0"/>
          </a:p>
        </p:txBody>
      </p:sp>
    </p:spTree>
    <p:extLst>
      <p:ext uri="{BB962C8B-B14F-4D97-AF65-F5344CB8AC3E}">
        <p14:creationId xmlns:p14="http://schemas.microsoft.com/office/powerpoint/2010/main" val="208950553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Saranrom Park</a:t>
            </a:r>
          </a:p>
        </p:txBody>
      </p:sp>
      <p:sp>
        <p:nvSpPr>
          <p:cNvPr id="4" name="3 Marcador de número de diapositiva"/>
          <p:cNvSpPr>
            <a:spLocks noGrp="1"/>
          </p:cNvSpPr>
          <p:nvPr>
            <p:ph type="sldNum" sz="quarter" idx="10"/>
          </p:nvPr>
        </p:nvSpPr>
        <p:spPr/>
        <p:txBody>
          <a:bodyPr/>
          <a:lstStyle/>
          <a:p>
            <a:fld id="{53FEEFCE-AC3F-4328-ADFD-B74B74FD9CA8}" type="slidenum">
              <a:rPr lang="es-ES" smtClean="0"/>
              <a:t>110</a:t>
            </a:fld>
            <a:endParaRPr lang="es-ES" dirty="0"/>
          </a:p>
        </p:txBody>
      </p:sp>
    </p:spTree>
    <p:extLst>
      <p:ext uri="{BB962C8B-B14F-4D97-AF65-F5344CB8AC3E}">
        <p14:creationId xmlns:p14="http://schemas.microsoft.com/office/powerpoint/2010/main" val="34843808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5278426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836117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9980986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24834327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28812472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4543743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5766810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4460743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4334954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3091972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9368365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340149699"/>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4.jpg"/></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2.jpg"/><Relationship Id="rId4" Type="http://schemas.openxmlformats.org/officeDocument/2006/relationships/image" Target="../media/image11.jpg"/></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46.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image" Target="../media/image67.jpeg"/><Relationship Id="rId1" Type="http://schemas.openxmlformats.org/officeDocument/2006/relationships/slideLayout" Target="../slideLayouts/slideLayout7.xml"/><Relationship Id="rId4" Type="http://schemas.openxmlformats.org/officeDocument/2006/relationships/image" Target="../media/image69.jpg"/></Relationships>
</file>

<file path=ppt/slides/_rels/slide75.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image" Target="../media/image84.jpeg"/><Relationship Id="rId1" Type="http://schemas.openxmlformats.org/officeDocument/2006/relationships/slideLayout" Target="../slideLayouts/slideLayout7.xml"/><Relationship Id="rId4" Type="http://schemas.openxmlformats.org/officeDocument/2006/relationships/image" Target="../media/image86.jpg"/></Relationships>
</file>

<file path=ppt/slides/_rels/slide92.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79.xml"/><Relationship Id="rId1" Type="http://schemas.openxmlformats.org/officeDocument/2006/relationships/slideLayout" Target="../slideLayouts/slideLayout7.xml"/><Relationship Id="rId5" Type="http://schemas.openxmlformats.org/officeDocument/2006/relationships/image" Target="../media/image94.jpg"/><Relationship Id="rId4" Type="http://schemas.openxmlformats.org/officeDocument/2006/relationships/image" Target="../media/image93.jpg"/></Relationships>
</file>

<file path=ppt/slides/_rels/slide98.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100.jpg"/><Relationship Id="rId1" Type="http://schemas.openxmlformats.org/officeDocument/2006/relationships/slideLayout" Target="../slideLayouts/slideLayout7.xml"/><Relationship Id="rId4" Type="http://schemas.openxmlformats.org/officeDocument/2006/relationships/image" Target="../media/image102.jpg"/></Relationships>
</file>

<file path=ppt/slides/_rels/slide105.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268760"/>
            <a:ext cx="6534472" cy="3816424"/>
          </a:xfrm>
        </p:spPr>
        <p:txBody>
          <a:bodyPr>
            <a:normAutofit fontScale="90000"/>
          </a:bodyPr>
          <a:lstStyle/>
          <a:p>
            <a:r>
              <a:rPr lang="es-ES" sz="3600" dirty="0"/>
              <a:t>ASIA.-LA VUELTA AL MUNDO </a:t>
            </a:r>
            <a:r>
              <a:rPr lang="es-ES" sz="3600"/>
              <a:t>EN 885 </a:t>
            </a:r>
            <a:r>
              <a:rPr lang="es-ES" sz="3600" dirty="0"/>
              <a:t>JARDINES.-TAILANDIA.-</a:t>
            </a:r>
            <a:r>
              <a:rPr lang="en-US" sz="3100" dirty="0"/>
              <a:t>King Rama IX Royal Park.-Santichaiprakan Park.-Princess Mother Memorial Park.-Railton Topiary Garden.-Romaneenart Park .-Saranrom Park</a:t>
            </a:r>
            <a:br>
              <a:rPr lang="en-US" sz="3600" dirty="0"/>
            </a:br>
            <a:br>
              <a:rPr lang="en-US" sz="3600" dirty="0"/>
            </a:br>
            <a:endParaRPr lang="es-ES" dirty="0"/>
          </a:p>
        </p:txBody>
      </p:sp>
      <p:sp>
        <p:nvSpPr>
          <p:cNvPr id="3" name="2 Subtítulo"/>
          <p:cNvSpPr>
            <a:spLocks noGrp="1"/>
          </p:cNvSpPr>
          <p:nvPr>
            <p:ph type="subTitle" idx="1"/>
          </p:nvPr>
        </p:nvSpPr>
        <p:spPr>
          <a:xfrm>
            <a:off x="2627784" y="5335488"/>
            <a:ext cx="4320480" cy="1371600"/>
          </a:xfrm>
        </p:spPr>
        <p:txBody>
          <a:bodyPr>
            <a:normAutofit fontScale="92500"/>
          </a:bodyPr>
          <a:lstStyle/>
          <a:p>
            <a:r>
              <a:rPr lang="es-ES" dirty="0"/>
              <a:t>Selección de textos y fotografías por</a:t>
            </a:r>
          </a:p>
          <a:p>
            <a:r>
              <a:rPr lang="es-ES" sz="2800" dirty="0"/>
              <a:t>JOSE ELIAS BONELLS</a:t>
            </a:r>
          </a:p>
          <a:p>
            <a:r>
              <a:rPr lang="it-IT" sz="2800" dirty="0"/>
              <a:t> </a:t>
            </a:r>
            <a:endParaRPr lang="es-ES" sz="2800" dirty="0"/>
          </a:p>
        </p:txBody>
      </p:sp>
    </p:spTree>
    <p:extLst>
      <p:ext uri="{BB962C8B-B14F-4D97-AF65-F5344CB8AC3E}">
        <p14:creationId xmlns:p14="http://schemas.microsoft.com/office/powerpoint/2010/main" val="7637142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a:t>King Rama IX Royal Park.</a:t>
            </a:r>
            <a:endParaRPr lang="es-ES" dirty="0"/>
          </a:p>
        </p:txBody>
      </p:sp>
      <p:sp>
        <p:nvSpPr>
          <p:cNvPr id="3" name="2 Marcador de contenido"/>
          <p:cNvSpPr>
            <a:spLocks noGrp="1"/>
          </p:cNvSpPr>
          <p:nvPr>
            <p:ph sz="quarter" idx="1"/>
          </p:nvPr>
        </p:nvSpPr>
        <p:spPr/>
        <p:txBody>
          <a:bodyPr/>
          <a:lstStyle/>
          <a:p>
            <a:r>
              <a:rPr lang="es-ES" dirty="0"/>
              <a:t>Rama IX es el espacio verde más grande de Bangkok, con un hermoso jardín botánico, gran lago y jardines inspirados en países de todo el mundo. Construido en 1987 para celebrar el 60 cumpleaños del rey Bhumibol, una visita a este gran parque en las afueras de Bangkok es un buen descanso de la ciudad y, a pesar de todas las cosas interesantes que ver, sigue siendo sorprendentemente libre de turistas y ofrece una experiencia genuina de cómo lugareños pasan sus tardes libres.</a:t>
            </a:r>
          </a:p>
        </p:txBody>
      </p:sp>
    </p:spTree>
    <p:extLst>
      <p:ext uri="{BB962C8B-B14F-4D97-AF65-F5344CB8AC3E}">
        <p14:creationId xmlns:p14="http://schemas.microsoft.com/office/powerpoint/2010/main" val="31550178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endParaRPr lang="es-ES" dirty="0"/>
          </a:p>
          <a:p>
            <a:r>
              <a:rPr lang="es-ES" dirty="0"/>
              <a:t> El parque está abierto desde las 05:00 hasta las 18:00 todos los días, y la entrada cuesta 10 baht. Temprano por la mañana la mayoría de la gente está aquí para hacer ejercicio, y en las tardes familias y parejas jóvenes vienen a descansar en una de las esteras contratadas.</a:t>
            </a:r>
          </a:p>
          <a:p>
            <a:r>
              <a:rPr lang="es-ES" dirty="0"/>
              <a:t> El mejor momento para venir es en diciembre, cuando el parque acoge un festival anual de la flor lujosa, pero incluso fuera de temporada hay mucho para mantenerse entretenido.</a:t>
            </a:r>
          </a:p>
          <a:p>
            <a:r>
              <a:rPr lang="es-ES" dirty="0"/>
              <a:t>El parque se expone más de 200 acres y se tarda un par de horas para pasear y explorar. Está dividido en diferentes secciones con la pieza central del parque que se sienta en el borde de la laguna.</a:t>
            </a:r>
          </a:p>
        </p:txBody>
      </p:sp>
    </p:spTree>
    <p:extLst>
      <p:ext uri="{BB962C8B-B14F-4D97-AF65-F5344CB8AC3E}">
        <p14:creationId xmlns:p14="http://schemas.microsoft.com/office/powerpoint/2010/main" val="14626258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lnSpcReduction="10000"/>
          </a:bodyPr>
          <a:lstStyle/>
          <a:p>
            <a:r>
              <a:rPr lang="es-ES" dirty="0"/>
              <a:t>Un edificio de fecha que no se vería fuera de lugar en los primeros episodios de Star Trek con una aguja de oro que puede ser visto por todo el parque, que sirve como una galería en la celebración de la vida del Rey e incluye fotografías, pinturas e información sobre los proyectos reales. No hay mucho en inglés, pero la pantalla es fascinante, sin embargo, media hora de vagar alrededor le da un descanso con aire acondicionado del sol.</a:t>
            </a:r>
          </a:p>
          <a:p>
            <a:r>
              <a:rPr lang="es-ES" dirty="0"/>
              <a:t>Algunos países, como Inglaterra y Japón, están representados en los jardines. El pabellón de madera que forma parte del jardín chino está escondido en un jardín amurallado, con un estanque de lirios y puentes en miniatura detrás de él.</a:t>
            </a:r>
          </a:p>
        </p:txBody>
      </p:sp>
    </p:spTree>
    <p:extLst>
      <p:ext uri="{BB962C8B-B14F-4D97-AF65-F5344CB8AC3E}">
        <p14:creationId xmlns:p14="http://schemas.microsoft.com/office/powerpoint/2010/main" val="34771829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normAutofit lnSpcReduction="10000"/>
          </a:bodyPr>
          <a:lstStyle/>
          <a:p>
            <a:r>
              <a:rPr lang="es-ES" dirty="0"/>
              <a:t> El jardín de América se encuentra en un gran cúpula futurista y recuerda el desierto de Nevada, de arena con un montón de cactus. El jardín italiano está representado por fuentes ornamentales y setos bien cuidados, mientras que el jardín francés es el hogar de una impresionante columnata y una estatua que recuerda a las grandes obras de Rodin. Si desea obtener más información sobre las plantas de Tailandia, el gran jardín botánico cuenta con una gran variedad de hermosas flores y árboles, con orquídeas y plantas de interior que se encuentran en invernaderos inspirados coloniales. Asegúrese de revisar Thakon Traquia Pabellón en el centro de un estanque de loto, que es una representación de imagen perfecta de diseño clásico tailandés.</a:t>
            </a:r>
          </a:p>
        </p:txBody>
      </p:sp>
    </p:spTree>
    <p:extLst>
      <p:ext uri="{BB962C8B-B14F-4D97-AF65-F5344CB8AC3E}">
        <p14:creationId xmlns:p14="http://schemas.microsoft.com/office/powerpoint/2010/main" val="8084208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Además de explorar los jardines también existe la posibilidad de salir en el lago en las barcas de pedales de pato y cisne fiables, pero un poco gastadas que bordean el malecón.</a:t>
            </a:r>
          </a:p>
          <a:p>
            <a:r>
              <a:rPr lang="es-ES" dirty="0"/>
              <a:t> Los que llegan temprano en la mañana puede unirse al público Tai-Chi o una clase de aeróbicos y también hay un gimnasio al aire libre con aparatos de gimnasia de la diversión conveniente para adultos y niños. </a:t>
            </a:r>
          </a:p>
          <a:p>
            <a:r>
              <a:rPr lang="es-ES" dirty="0"/>
              <a:t>Si usted está buscando un enfoque más relajado a descubrir la visita al parque en el pequeño tren que transporta a los visitantes de las puertas de los sitios más populares y zonas de picnic. </a:t>
            </a:r>
          </a:p>
        </p:txBody>
      </p:sp>
    </p:spTree>
    <p:extLst>
      <p:ext uri="{BB962C8B-B14F-4D97-AF65-F5344CB8AC3E}">
        <p14:creationId xmlns:p14="http://schemas.microsoft.com/office/powerpoint/2010/main" val="39532815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343751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572000"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21158"/>
            <a:ext cx="4572000" cy="6858000"/>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429000"/>
            <a:ext cx="4572000" cy="3429000"/>
          </a:xfrm>
          <a:prstGeom prst="rect">
            <a:avLst/>
          </a:prstGeom>
        </p:spPr>
      </p:pic>
    </p:spTree>
    <p:extLst>
      <p:ext uri="{BB962C8B-B14F-4D97-AF65-F5344CB8AC3E}">
        <p14:creationId xmlns:p14="http://schemas.microsoft.com/office/powerpoint/2010/main" val="18737811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690615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659"/>
          <a:stretch/>
        </p:blipFill>
        <p:spPr>
          <a:xfrm>
            <a:off x="0" y="0"/>
            <a:ext cx="9144000" cy="6957392"/>
          </a:xfrm>
          <a:prstGeom prst="rect">
            <a:avLst/>
          </a:prstGeom>
        </p:spPr>
      </p:pic>
    </p:spTree>
    <p:extLst>
      <p:ext uri="{BB962C8B-B14F-4D97-AF65-F5344CB8AC3E}">
        <p14:creationId xmlns:p14="http://schemas.microsoft.com/office/powerpoint/2010/main" val="14594844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187" t="2914" r="1660" b="3375"/>
          <a:stretch/>
        </p:blipFill>
        <p:spPr>
          <a:xfrm>
            <a:off x="0" y="0"/>
            <a:ext cx="9143999" cy="6858000"/>
          </a:xfrm>
          <a:prstGeom prst="rect">
            <a:avLst/>
          </a:prstGeom>
        </p:spPr>
      </p:pic>
    </p:spTree>
    <p:extLst>
      <p:ext uri="{BB962C8B-B14F-4D97-AF65-F5344CB8AC3E}">
        <p14:creationId xmlns:p14="http://schemas.microsoft.com/office/powerpoint/2010/main" val="9428373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892365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644008" cy="3429000"/>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008" y="3457575"/>
            <a:ext cx="4499992" cy="3429000"/>
          </a:xfrm>
          <a:prstGeom prst="rect">
            <a:avLst/>
          </a:prstGeom>
        </p:spPr>
      </p:pic>
      <p:pic>
        <p:nvPicPr>
          <p:cNvPr id="6" name="5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27984" y="0"/>
            <a:ext cx="4716016" cy="6886575"/>
          </a:xfrm>
          <a:prstGeom prst="rect">
            <a:avLst/>
          </a:prstGeom>
        </p:spPr>
      </p:pic>
    </p:spTree>
    <p:extLst>
      <p:ext uri="{BB962C8B-B14F-4D97-AF65-F5344CB8AC3E}">
        <p14:creationId xmlns:p14="http://schemas.microsoft.com/office/powerpoint/2010/main" val="6467148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824582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370" y="-99392"/>
            <a:ext cx="9096630" cy="6957392"/>
          </a:xfrm>
          <a:prstGeom prst="rect">
            <a:avLst/>
          </a:prstGeom>
        </p:spPr>
      </p:pic>
    </p:spTree>
    <p:extLst>
      <p:ext uri="{BB962C8B-B14F-4D97-AF65-F5344CB8AC3E}">
        <p14:creationId xmlns:p14="http://schemas.microsoft.com/office/powerpoint/2010/main" val="35475632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5879"/>
          <a:stretch/>
        </p:blipFill>
        <p:spPr>
          <a:xfrm>
            <a:off x="0" y="0"/>
            <a:ext cx="9144000" cy="6858000"/>
          </a:xfrm>
          <a:prstGeom prst="rect">
            <a:avLst/>
          </a:prstGeom>
        </p:spPr>
      </p:pic>
    </p:spTree>
    <p:extLst>
      <p:ext uri="{BB962C8B-B14F-4D97-AF65-F5344CB8AC3E}">
        <p14:creationId xmlns:p14="http://schemas.microsoft.com/office/powerpoint/2010/main" val="10520803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881792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411784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942076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6115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5000"/>
          <a:stretch/>
        </p:blipFill>
        <p:spPr>
          <a:xfrm>
            <a:off x="0" y="0"/>
            <a:ext cx="9144000" cy="6858000"/>
          </a:xfrm>
          <a:prstGeom prst="rect">
            <a:avLst/>
          </a:prstGeom>
        </p:spPr>
      </p:pic>
    </p:spTree>
    <p:extLst>
      <p:ext uri="{BB962C8B-B14F-4D97-AF65-F5344CB8AC3E}">
        <p14:creationId xmlns:p14="http://schemas.microsoft.com/office/powerpoint/2010/main" val="4535491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r="1406" b="4297"/>
          <a:stretch/>
        </p:blipFill>
        <p:spPr>
          <a:xfrm>
            <a:off x="0" y="0"/>
            <a:ext cx="9144000" cy="6957392"/>
          </a:xfrm>
          <a:prstGeom prst="rect">
            <a:avLst/>
          </a:prstGeom>
        </p:spPr>
      </p:pic>
    </p:spTree>
    <p:extLst>
      <p:ext uri="{BB962C8B-B14F-4D97-AF65-F5344CB8AC3E}">
        <p14:creationId xmlns:p14="http://schemas.microsoft.com/office/powerpoint/2010/main" val="9910848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 y="0"/>
            <a:ext cx="9139428" cy="6858000"/>
          </a:xfrm>
          <a:prstGeom prst="rect">
            <a:avLst/>
          </a:prstGeom>
        </p:spPr>
      </p:pic>
    </p:spTree>
    <p:extLst>
      <p:ext uri="{BB962C8B-B14F-4D97-AF65-F5344CB8AC3E}">
        <p14:creationId xmlns:p14="http://schemas.microsoft.com/office/powerpoint/2010/main" val="13936966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166176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465293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887276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997542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041493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706301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285842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745850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50" y="0"/>
            <a:ext cx="9124950" cy="6858000"/>
          </a:xfrm>
          <a:prstGeom prst="rect">
            <a:avLst/>
          </a:prstGeom>
        </p:spPr>
      </p:pic>
    </p:spTree>
    <p:extLst>
      <p:ext uri="{BB962C8B-B14F-4D97-AF65-F5344CB8AC3E}">
        <p14:creationId xmlns:p14="http://schemas.microsoft.com/office/powerpoint/2010/main" val="7525908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583115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784982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509637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689572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048928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Phra Sumen in Santichaiprakan Park, Bangkok, Thailand.</a:t>
            </a:r>
          </a:p>
        </p:txBody>
      </p:sp>
      <p:sp>
        <p:nvSpPr>
          <p:cNvPr id="3" name="2 Marcador de contenido"/>
          <p:cNvSpPr>
            <a:spLocks noGrp="1"/>
          </p:cNvSpPr>
          <p:nvPr>
            <p:ph sz="quarter" idx="1"/>
          </p:nvPr>
        </p:nvSpPr>
        <p:spPr/>
        <p:txBody>
          <a:bodyPr/>
          <a:lstStyle/>
          <a:p>
            <a:r>
              <a:rPr lang="es-ES" dirty="0"/>
              <a:t>Situado en el extremo norte de la isla de Rattanakosin justo al lado del río Chao Phraya, este parque es una joya verde precioso, íntimo. Aunque de tamaño modesto, el parque ha sufrido durante muchos corazones con su ubicación - uno puede pasar y admirar la vista del río durante horas. Puestas de sol, barcazas flotantes por brillantes u ondas en el agua, todas las experiencias escénicas solamente se han mejorado aún más por los parques muchas características majestuosas - la gran sala Santichaiprakarn trono, los árboles Lamphu antiguos, o el histórico Sumen Fort Phra.</a:t>
            </a:r>
          </a:p>
        </p:txBody>
      </p:sp>
    </p:spTree>
    <p:extLst>
      <p:ext uri="{BB962C8B-B14F-4D97-AF65-F5344CB8AC3E}">
        <p14:creationId xmlns:p14="http://schemas.microsoft.com/office/powerpoint/2010/main" val="26209164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Phra Sumen Fort, en particular, es un espectáculo para la vista. Presente desde 1782 en la época de la fundación de Bangkok, la fortaleza duradera es uno de los dos últimos fuertes originales restantes que fueron construidos para proteger la ciudad de las invasiones. Lleva el nombre de Monte Meru en hindú, Jain, y la cosmología budista. El ladrillo y estuco estructura blanca octogonal es de tres pisos de armas de alto y una vez alojados y municiones. Hoy en día, se puede observar cañones vistas a la zona de la fortaleza sigue haciendo su trabajo con vigilancia.</a:t>
            </a:r>
          </a:p>
          <a:p>
            <a:r>
              <a:rPr lang="es-ES" dirty="0"/>
              <a:t> A 15 minutos a pie le llevará a la calle Khaosan o puede subirse a un barco en Phra Arthit muelle al lado del parque para ir a su próximo destino.</a:t>
            </a:r>
          </a:p>
        </p:txBody>
      </p:sp>
    </p:spTree>
    <p:extLst>
      <p:ext uri="{BB962C8B-B14F-4D97-AF65-F5344CB8AC3E}">
        <p14:creationId xmlns:p14="http://schemas.microsoft.com/office/powerpoint/2010/main" val="25144302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000" y="381000"/>
            <a:ext cx="8128000" cy="6096000"/>
          </a:xfrm>
          <a:prstGeom prst="rect">
            <a:avLst/>
          </a:prstGeom>
        </p:spPr>
      </p:pic>
    </p:spTree>
    <p:extLst>
      <p:ext uri="{BB962C8B-B14F-4D97-AF65-F5344CB8AC3E}">
        <p14:creationId xmlns:p14="http://schemas.microsoft.com/office/powerpoint/2010/main" val="19297618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389902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172"/>
          <a:stretch/>
        </p:blipFill>
        <p:spPr>
          <a:xfrm>
            <a:off x="0" y="0"/>
            <a:ext cx="9144000" cy="6858000"/>
          </a:xfrm>
          <a:prstGeom prst="rect">
            <a:avLst/>
          </a:prstGeom>
        </p:spPr>
      </p:pic>
    </p:spTree>
    <p:extLst>
      <p:ext uri="{BB962C8B-B14F-4D97-AF65-F5344CB8AC3E}">
        <p14:creationId xmlns:p14="http://schemas.microsoft.com/office/powerpoint/2010/main" val="7643082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394"/>
            <a:ext cx="9144000" cy="6831211"/>
          </a:xfrm>
          <a:prstGeom prst="rect">
            <a:avLst/>
          </a:prstGeom>
        </p:spPr>
      </p:pic>
    </p:spTree>
    <p:extLst>
      <p:ext uri="{BB962C8B-B14F-4D97-AF65-F5344CB8AC3E}">
        <p14:creationId xmlns:p14="http://schemas.microsoft.com/office/powerpoint/2010/main" val="33950765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4736254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2289548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744304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559"/>
          <a:stretch/>
        </p:blipFill>
        <p:spPr>
          <a:xfrm>
            <a:off x="0" y="-99392"/>
            <a:ext cx="9144000" cy="7128792"/>
          </a:xfrm>
          <a:prstGeom prst="rect">
            <a:avLst/>
          </a:prstGeom>
        </p:spPr>
      </p:pic>
    </p:spTree>
    <p:extLst>
      <p:ext uri="{BB962C8B-B14F-4D97-AF65-F5344CB8AC3E}">
        <p14:creationId xmlns:p14="http://schemas.microsoft.com/office/powerpoint/2010/main" val="69656988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75656" y="764704"/>
            <a:ext cx="2857500" cy="16002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614575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Princess Mother Memorial Park.</a:t>
            </a:r>
          </a:p>
        </p:txBody>
      </p:sp>
      <p:sp>
        <p:nvSpPr>
          <p:cNvPr id="3" name="2 Marcador de contenido"/>
          <p:cNvSpPr>
            <a:spLocks noGrp="1"/>
          </p:cNvSpPr>
          <p:nvPr>
            <p:ph sz="quarter" idx="1"/>
          </p:nvPr>
        </p:nvSpPr>
        <p:spPr/>
        <p:txBody>
          <a:bodyPr>
            <a:normAutofit/>
          </a:bodyPr>
          <a:lstStyle/>
          <a:p>
            <a:r>
              <a:rPr lang="es-ES" dirty="0"/>
              <a:t>La princesa Madre Memorial Park  es un parque en Bangkok , Tailandia . Fue establecido en 1993, y se abrió el 21 de enero de 1997, por el rey Bhumibol Adulyadej , en memoria de su madre, Srinagarindra , la madre de la princesa.</a:t>
            </a:r>
          </a:p>
          <a:p>
            <a:r>
              <a:rPr lang="es-ES" dirty="0"/>
              <a:t>El parque contiene jardines y una reproducción de la casa natal de la madre real, así como dos salas de exposiciones que muestran objetos de recuerdo de la princesa y la familia real y un pabellón con una estatua de la princesa. </a:t>
            </a:r>
          </a:p>
        </p:txBody>
      </p:sp>
    </p:spTree>
    <p:extLst>
      <p:ext uri="{BB962C8B-B14F-4D97-AF65-F5344CB8AC3E}">
        <p14:creationId xmlns:p14="http://schemas.microsoft.com/office/powerpoint/2010/main" val="399174605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643192" cy="6069288"/>
          </a:xfrm>
        </p:spPr>
        <p:txBody>
          <a:bodyPr/>
          <a:lstStyle/>
          <a:p>
            <a:r>
              <a:rPr lang="es-ES" dirty="0"/>
              <a:t>También hay una tienda de  recuerdos que vende artículos de fundaciones benéficas y organizaciones de bienestar social que solían estar bajo su patrocinio; los beneficios van a ayudar a los pobres y los desposeídos</a:t>
            </a:r>
          </a:p>
          <a:p>
            <a:r>
              <a:rPr lang="es-ES" dirty="0"/>
              <a:t>El parque se encuentra dentro de Khlong San distrito, cerca de las orillas del Chao Phraya río, cerca del extremo sur de Phra Pok Puente Klao , en Soi somdet Chao Phraya 3, al lado de la Kuan Ou santuario </a:t>
            </a:r>
          </a:p>
        </p:txBody>
      </p:sp>
    </p:spTree>
    <p:extLst>
      <p:ext uri="{BB962C8B-B14F-4D97-AF65-F5344CB8AC3E}">
        <p14:creationId xmlns:p14="http://schemas.microsoft.com/office/powerpoint/2010/main" val="249289680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8663971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5244262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9308156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361040" cy="6858000"/>
          </a:xfrm>
          <a:prstGeom prst="rect">
            <a:avLst/>
          </a:prstGeom>
        </p:spPr>
      </p:pic>
    </p:spTree>
    <p:extLst>
      <p:ext uri="{BB962C8B-B14F-4D97-AF65-F5344CB8AC3E}">
        <p14:creationId xmlns:p14="http://schemas.microsoft.com/office/powerpoint/2010/main" val="52463206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7229604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9821" t="9070" r="8283" b="8156"/>
          <a:stretch/>
        </p:blipFill>
        <p:spPr>
          <a:xfrm>
            <a:off x="0" y="0"/>
            <a:ext cx="9144000" cy="6858000"/>
          </a:xfrm>
          <a:prstGeom prst="rect">
            <a:avLst/>
          </a:prstGeom>
        </p:spPr>
      </p:pic>
    </p:spTree>
    <p:extLst>
      <p:ext uri="{BB962C8B-B14F-4D97-AF65-F5344CB8AC3E}">
        <p14:creationId xmlns:p14="http://schemas.microsoft.com/office/powerpoint/2010/main" val="360975098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9370158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3843623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6113467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548680"/>
            <a:ext cx="7467600" cy="792088"/>
          </a:xfrm>
        </p:spPr>
        <p:txBody>
          <a:bodyPr/>
          <a:lstStyle/>
          <a:p>
            <a:r>
              <a:rPr lang="es-ES" dirty="0"/>
              <a:t>Railton Topiary Garden</a:t>
            </a:r>
          </a:p>
        </p:txBody>
      </p:sp>
      <p:sp>
        <p:nvSpPr>
          <p:cNvPr id="3" name="2 Marcador de contenido"/>
          <p:cNvSpPr>
            <a:spLocks noGrp="1"/>
          </p:cNvSpPr>
          <p:nvPr>
            <p:ph sz="quarter" idx="1"/>
          </p:nvPr>
        </p:nvSpPr>
        <p:spPr/>
        <p:txBody>
          <a:bodyPr>
            <a:normAutofit fontScale="92500"/>
          </a:bodyPr>
          <a:lstStyle/>
          <a:p>
            <a:r>
              <a:rPr lang="es-ES" dirty="0"/>
              <a:t>Situado entre Latrobe y Sheffield, Railton se conoce como la ciudad de la Topiaria con más de 100 caracteres topiara imaginativos que se encuentran en su calle principal. Una guía a pie de los jardines ornamentales está disponible en las tiendas locales.</a:t>
            </a:r>
          </a:p>
          <a:p>
            <a:r>
              <a:rPr lang="es-ES" dirty="0"/>
              <a:t>Railton comenzó su vida como una estación de ferrocarril sin embargo, la ciudad fue nombrada después de que la hija de una familia pionera, no la estación de ferrocarril pensada sino como pueblo.. La amplia calle principal de Railton muestra el espacio que los agricultores necesitan para convertir sus equipos de bueyes y plataformas de carga utilizados para transportar productos de la zona de la estación de tren.</a:t>
            </a:r>
          </a:p>
        </p:txBody>
      </p:sp>
    </p:spTree>
    <p:extLst>
      <p:ext uri="{BB962C8B-B14F-4D97-AF65-F5344CB8AC3E}">
        <p14:creationId xmlns:p14="http://schemas.microsoft.com/office/powerpoint/2010/main" val="214982319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95286821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5275817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75" y="0"/>
            <a:ext cx="9144000" cy="6858000"/>
          </a:xfrm>
          <a:prstGeom prst="rect">
            <a:avLst/>
          </a:prstGeom>
        </p:spPr>
      </p:pic>
    </p:spTree>
    <p:extLst>
      <p:ext uri="{BB962C8B-B14F-4D97-AF65-F5344CB8AC3E}">
        <p14:creationId xmlns:p14="http://schemas.microsoft.com/office/powerpoint/2010/main" val="365044639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3203239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2858942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1032810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1835533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39039139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116590433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56677858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4011624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Romaneenart Park Bangkok.</a:t>
            </a:r>
          </a:p>
        </p:txBody>
      </p:sp>
      <p:sp>
        <p:nvSpPr>
          <p:cNvPr id="3" name="2 Marcador de contenido"/>
          <p:cNvSpPr>
            <a:spLocks noGrp="1"/>
          </p:cNvSpPr>
          <p:nvPr>
            <p:ph sz="quarter" idx="1"/>
          </p:nvPr>
        </p:nvSpPr>
        <p:spPr/>
        <p:txBody>
          <a:bodyPr>
            <a:normAutofit/>
          </a:bodyPr>
          <a:lstStyle/>
          <a:p>
            <a:r>
              <a:rPr lang="es-ES" dirty="0"/>
              <a:t>Cerca de la oscilación gigante y Wat Suthat , Romaneenart Park es el único parque no ceremonial en el centro de la ciudad. </a:t>
            </a:r>
          </a:p>
          <a:p>
            <a:r>
              <a:rPr lang="es-ES" dirty="0"/>
              <a:t>El parque es inferior a cinco años de edad, y fue construida en el sitio de la cárcel de la ciudad vieja. Una de las paredes y algunas de las antiguas torres de vigilancia se han conservado y hecho parte del parque</a:t>
            </a:r>
          </a:p>
          <a:p>
            <a:r>
              <a:rPr lang="es-ES" dirty="0"/>
              <a:t>. Un gran número de fuentes  ayudan a mantener el parque fresco en medio de la gran ciudad.</a:t>
            </a:r>
          </a:p>
          <a:p>
            <a:endParaRPr lang="es-ES" dirty="0"/>
          </a:p>
        </p:txBody>
      </p:sp>
    </p:spTree>
    <p:extLst>
      <p:ext uri="{BB962C8B-B14F-4D97-AF65-F5344CB8AC3E}">
        <p14:creationId xmlns:p14="http://schemas.microsoft.com/office/powerpoint/2010/main" val="354169717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El parque cuenta con algunas canchas de baloncesto, un parque infantil y una especie de "playa del músculo" para el levantamiento de pesas.</a:t>
            </a:r>
          </a:p>
          <a:p>
            <a:r>
              <a:rPr lang="es-ES" dirty="0"/>
              <a:t>Romaneenart Park se encuentra en Siriphong Road, que se extiende desde Wat Suthat hasta Pahurat Mercado en la sección de Little India, Bangkok, junto a Chinatown .</a:t>
            </a:r>
          </a:p>
          <a:p>
            <a:r>
              <a:rPr lang="es-ES" dirty="0"/>
              <a:t> Se puede llegar al parque en barco expreso al puente conmemorativo muelle , a continuación, subir  por la carretera de Chakraphet .</a:t>
            </a:r>
          </a:p>
        </p:txBody>
      </p:sp>
    </p:spTree>
    <p:extLst>
      <p:ext uri="{BB962C8B-B14F-4D97-AF65-F5344CB8AC3E}">
        <p14:creationId xmlns:p14="http://schemas.microsoft.com/office/powerpoint/2010/main" val="254539987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4572000" cy="3501008"/>
          </a:xfrm>
          <a:prstGeom prst="rect">
            <a:avLst/>
          </a:prstGeom>
        </p:spPr>
      </p:pic>
      <p:pic>
        <p:nvPicPr>
          <p:cNvPr id="3" name="2 Imagen"/>
          <p:cNvPicPr>
            <a:picLocks noChangeAspect="1"/>
          </p:cNvPicPr>
          <p:nvPr/>
        </p:nvPicPr>
        <p:blipFill rotWithShape="1">
          <a:blip r:embed="rId3">
            <a:extLst>
              <a:ext uri="{28A0092B-C50C-407E-A947-70E740481C1C}">
                <a14:useLocalDpi xmlns:a14="http://schemas.microsoft.com/office/drawing/2010/main" val="0"/>
              </a:ext>
            </a:extLst>
          </a:blip>
          <a:srcRect b="3125"/>
          <a:stretch/>
        </p:blipFill>
        <p:spPr>
          <a:xfrm>
            <a:off x="4572000" y="0"/>
            <a:ext cx="4550271" cy="685800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501008"/>
            <a:ext cx="4572000" cy="3331269"/>
          </a:xfrm>
          <a:prstGeom prst="rect">
            <a:avLst/>
          </a:prstGeom>
        </p:spPr>
      </p:pic>
    </p:spTree>
    <p:extLst>
      <p:ext uri="{BB962C8B-B14F-4D97-AF65-F5344CB8AC3E}">
        <p14:creationId xmlns:p14="http://schemas.microsoft.com/office/powerpoint/2010/main" val="5426885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625"/>
          <a:stretch/>
        </p:blipFill>
        <p:spPr>
          <a:xfrm>
            <a:off x="0" y="0"/>
            <a:ext cx="9144000" cy="6957392"/>
          </a:xfrm>
          <a:prstGeom prst="rect">
            <a:avLst/>
          </a:prstGeom>
        </p:spPr>
      </p:pic>
    </p:spTree>
    <p:extLst>
      <p:ext uri="{BB962C8B-B14F-4D97-AF65-F5344CB8AC3E}">
        <p14:creationId xmlns:p14="http://schemas.microsoft.com/office/powerpoint/2010/main" val="98923608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7322"/>
          <a:stretch/>
        </p:blipFill>
        <p:spPr>
          <a:xfrm>
            <a:off x="0" y="0"/>
            <a:ext cx="9144000" cy="6858000"/>
          </a:xfrm>
          <a:prstGeom prst="rect">
            <a:avLst/>
          </a:prstGeom>
        </p:spPr>
      </p:pic>
    </p:spTree>
    <p:extLst>
      <p:ext uri="{BB962C8B-B14F-4D97-AF65-F5344CB8AC3E}">
        <p14:creationId xmlns:p14="http://schemas.microsoft.com/office/powerpoint/2010/main" val="68439154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9747258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7624"/>
            <a:ext cx="9144000" cy="6810375"/>
          </a:xfrm>
          <a:prstGeom prst="rect">
            <a:avLst/>
          </a:prstGeom>
        </p:spPr>
      </p:pic>
    </p:spTree>
    <p:extLst>
      <p:ext uri="{BB962C8B-B14F-4D97-AF65-F5344CB8AC3E}">
        <p14:creationId xmlns:p14="http://schemas.microsoft.com/office/powerpoint/2010/main" val="133346800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67321606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6148577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89765568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10820861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2909249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4654613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99392"/>
            <a:ext cx="9252520" cy="6957392"/>
          </a:xfrm>
          <a:prstGeom prst="rect">
            <a:avLst/>
          </a:prstGeom>
        </p:spPr>
      </p:pic>
    </p:spTree>
    <p:extLst>
      <p:ext uri="{BB962C8B-B14F-4D97-AF65-F5344CB8AC3E}">
        <p14:creationId xmlns:p14="http://schemas.microsoft.com/office/powerpoint/2010/main" val="347833900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180465197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93217661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35247176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Saranrom Park.-Bangkok.-</a:t>
            </a:r>
          </a:p>
        </p:txBody>
      </p:sp>
      <p:sp>
        <p:nvSpPr>
          <p:cNvPr id="3" name="2 Marcador de contenido"/>
          <p:cNvSpPr>
            <a:spLocks noGrp="1"/>
          </p:cNvSpPr>
          <p:nvPr>
            <p:ph sz="quarter" idx="1"/>
          </p:nvPr>
        </p:nvSpPr>
        <p:spPr/>
        <p:txBody>
          <a:bodyPr/>
          <a:lstStyle/>
          <a:p>
            <a:r>
              <a:rPr lang="es-ES" dirty="0"/>
              <a:t>El palacio Saranrom  es un palacio real  en Bangkok , Tailandia.</a:t>
            </a:r>
          </a:p>
          <a:p>
            <a:r>
              <a:rPr lang="es-ES" dirty="0"/>
              <a:t>El palacio Saranrom está situado en el distrito de Bangkok  Phra Nakhon en Thanon Sanam Chai  al este del Gran Palacio .</a:t>
            </a:r>
          </a:p>
          <a:p>
            <a:r>
              <a:rPr lang="es-ES" dirty="0"/>
              <a:t> Directamente al sur es el "Suan Sararom" (Saranrom Jardín), ahora un parque público, está en la esquina noreste de Wat Ratchapradit .</a:t>
            </a:r>
          </a:p>
          <a:p>
            <a:r>
              <a:rPr lang="es-ES" dirty="0"/>
              <a:t>Antes de que el palacio fue el jardín del palacio, que también  se nombró Saranrom. </a:t>
            </a:r>
          </a:p>
          <a:p>
            <a:endParaRPr lang="es-ES" dirty="0"/>
          </a:p>
        </p:txBody>
      </p:sp>
    </p:spTree>
    <p:extLst>
      <p:ext uri="{BB962C8B-B14F-4D97-AF65-F5344CB8AC3E}">
        <p14:creationId xmlns:p14="http://schemas.microsoft.com/office/powerpoint/2010/main" val="388913117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pPr marL="0" indent="0">
              <a:buNone/>
            </a:pPr>
            <a:r>
              <a:rPr lang="es-ES" dirty="0"/>
              <a:t> </a:t>
            </a:r>
          </a:p>
          <a:p>
            <a:r>
              <a:rPr lang="es-ES" dirty="0"/>
              <a:t>El diseño del jardín se dejó a Henry Alabaster, un inglés que había llegado a Tailandia en 1870. </a:t>
            </a:r>
          </a:p>
          <a:p>
            <a:r>
              <a:rPr lang="es-ES" dirty="0"/>
              <a:t>El pequeño templo Wat Ratchapradit en el noreste del jardín sirvió como un templo palacio.</a:t>
            </a:r>
          </a:p>
          <a:p>
            <a:r>
              <a:rPr lang="es-ES" dirty="0"/>
              <a:t> El jardín fue rediseñado en 1893 por el rey Chulalongkorn modelado después de los jardines europeos..</a:t>
            </a:r>
          </a:p>
        </p:txBody>
      </p:sp>
    </p:spTree>
    <p:extLst>
      <p:ext uri="{BB962C8B-B14F-4D97-AF65-F5344CB8AC3E}">
        <p14:creationId xmlns:p14="http://schemas.microsoft.com/office/powerpoint/2010/main" val="177928751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4572000" cy="3501008"/>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56992"/>
            <a:ext cx="4572000" cy="3495278"/>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6858000"/>
          </a:xfrm>
          <a:prstGeom prst="rect">
            <a:avLst/>
          </a:prstGeom>
        </p:spPr>
      </p:pic>
    </p:spTree>
    <p:extLst>
      <p:ext uri="{BB962C8B-B14F-4D97-AF65-F5344CB8AC3E}">
        <p14:creationId xmlns:p14="http://schemas.microsoft.com/office/powerpoint/2010/main" val="236039024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4405426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1171864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8258395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86082670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6042"/>
          <a:stretch/>
        </p:blipFill>
        <p:spPr>
          <a:xfrm>
            <a:off x="-108520" y="0"/>
            <a:ext cx="9252520" cy="6858000"/>
          </a:xfrm>
          <a:prstGeom prst="rect">
            <a:avLst/>
          </a:prstGeom>
        </p:spPr>
      </p:pic>
    </p:spTree>
    <p:extLst>
      <p:ext uri="{BB962C8B-B14F-4D97-AF65-F5344CB8AC3E}">
        <p14:creationId xmlns:p14="http://schemas.microsoft.com/office/powerpoint/2010/main" val="188488220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499992"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29000"/>
            <a:ext cx="4644008" cy="3429000"/>
          </a:xfrm>
          <a:prstGeom prst="rect">
            <a:avLst/>
          </a:prstGeom>
        </p:spPr>
      </p:pic>
      <p:pic>
        <p:nvPicPr>
          <p:cNvPr id="4" name="3 Imagen"/>
          <p:cNvPicPr>
            <a:picLocks noChangeAspect="1"/>
          </p:cNvPicPr>
          <p:nvPr/>
        </p:nvPicPr>
        <p:blipFill rotWithShape="1">
          <a:blip r:embed="rId5">
            <a:extLst>
              <a:ext uri="{28A0092B-C50C-407E-A947-70E740481C1C}">
                <a14:useLocalDpi xmlns:a14="http://schemas.microsoft.com/office/drawing/2010/main" val="0"/>
              </a:ext>
            </a:extLst>
          </a:blip>
          <a:srcRect l="7162" r="-1" b="6406"/>
          <a:stretch/>
        </p:blipFill>
        <p:spPr>
          <a:xfrm>
            <a:off x="4499992" y="116632"/>
            <a:ext cx="4644008" cy="6741368"/>
          </a:xfrm>
          <a:prstGeom prst="rect">
            <a:avLst/>
          </a:prstGeom>
        </p:spPr>
      </p:pic>
    </p:spTree>
    <p:extLst>
      <p:ext uri="{BB962C8B-B14F-4D97-AF65-F5344CB8AC3E}">
        <p14:creationId xmlns:p14="http://schemas.microsoft.com/office/powerpoint/2010/main" val="154489728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708"/>
          <a:stretch/>
        </p:blipFill>
        <p:spPr>
          <a:xfrm>
            <a:off x="0" y="0"/>
            <a:ext cx="9144000" cy="6858000"/>
          </a:xfrm>
          <a:prstGeom prst="rect">
            <a:avLst/>
          </a:prstGeom>
        </p:spPr>
      </p:pic>
    </p:spTree>
    <p:extLst>
      <p:ext uri="{BB962C8B-B14F-4D97-AF65-F5344CB8AC3E}">
        <p14:creationId xmlns:p14="http://schemas.microsoft.com/office/powerpoint/2010/main" val="420275077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5938" r="-1751" b="6406"/>
          <a:stretch/>
        </p:blipFill>
        <p:spPr>
          <a:xfrm>
            <a:off x="0" y="0"/>
            <a:ext cx="9324528" cy="6858000"/>
          </a:xfrm>
          <a:prstGeom prst="rect">
            <a:avLst/>
          </a:prstGeom>
        </p:spPr>
      </p:pic>
    </p:spTree>
    <p:extLst>
      <p:ext uri="{BB962C8B-B14F-4D97-AF65-F5344CB8AC3E}">
        <p14:creationId xmlns:p14="http://schemas.microsoft.com/office/powerpoint/2010/main" val="409448466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937"/>
          <a:stretch/>
        </p:blipFill>
        <p:spPr>
          <a:xfrm>
            <a:off x="0" y="0"/>
            <a:ext cx="9144000" cy="6858000"/>
          </a:xfrm>
          <a:prstGeom prst="rect">
            <a:avLst/>
          </a:prstGeom>
        </p:spPr>
      </p:pic>
    </p:spTree>
    <p:extLst>
      <p:ext uri="{BB962C8B-B14F-4D97-AF65-F5344CB8AC3E}">
        <p14:creationId xmlns:p14="http://schemas.microsoft.com/office/powerpoint/2010/main" val="2928472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7084"/>
          <a:stretch/>
        </p:blipFill>
        <p:spPr>
          <a:xfrm>
            <a:off x="-108520" y="0"/>
            <a:ext cx="9252520" cy="6858000"/>
          </a:xfrm>
          <a:prstGeom prst="rect">
            <a:avLst/>
          </a:prstGeom>
        </p:spPr>
      </p:pic>
    </p:spTree>
    <p:extLst>
      <p:ext uri="{BB962C8B-B14F-4D97-AF65-F5344CB8AC3E}">
        <p14:creationId xmlns:p14="http://schemas.microsoft.com/office/powerpoint/2010/main" val="332949605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6458"/>
          <a:stretch/>
        </p:blipFill>
        <p:spPr>
          <a:xfrm>
            <a:off x="0" y="0"/>
            <a:ext cx="9144000" cy="6858000"/>
          </a:xfrm>
          <a:prstGeom prst="rect">
            <a:avLst/>
          </a:prstGeom>
        </p:spPr>
      </p:pic>
    </p:spTree>
    <p:extLst>
      <p:ext uri="{BB962C8B-B14F-4D97-AF65-F5344CB8AC3E}">
        <p14:creationId xmlns:p14="http://schemas.microsoft.com/office/powerpoint/2010/main" val="209003604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9587498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4644008" cy="3429000"/>
          </a:xfrm>
          <a:prstGeom prst="rect">
            <a:avLst/>
          </a:prstGeom>
        </p:spPr>
      </p:pic>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3429000"/>
            <a:ext cx="4644008" cy="342900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2282"/>
            <a:ext cx="4499991" cy="3426718"/>
          </a:xfrm>
          <a:prstGeom prst="rect">
            <a:avLst/>
          </a:prstGeom>
        </p:spPr>
      </p:pic>
    </p:spTree>
    <p:extLst>
      <p:ext uri="{BB962C8B-B14F-4D97-AF65-F5344CB8AC3E}">
        <p14:creationId xmlns:p14="http://schemas.microsoft.com/office/powerpoint/2010/main" val="65450554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766" y="0"/>
            <a:ext cx="9026468" cy="6858000"/>
          </a:xfrm>
          <a:prstGeom prst="rect">
            <a:avLst/>
          </a:prstGeom>
        </p:spPr>
      </p:pic>
    </p:spTree>
    <p:extLst>
      <p:ext uri="{BB962C8B-B14F-4D97-AF65-F5344CB8AC3E}">
        <p14:creationId xmlns:p14="http://schemas.microsoft.com/office/powerpoint/2010/main" val="365516517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7833" b="5416"/>
          <a:stretch/>
        </p:blipFill>
        <p:spPr>
          <a:xfrm>
            <a:off x="0" y="0"/>
            <a:ext cx="9144000" cy="6858000"/>
          </a:xfrm>
          <a:prstGeom prst="rect">
            <a:avLst/>
          </a:prstGeom>
        </p:spPr>
      </p:pic>
    </p:spTree>
    <p:extLst>
      <p:ext uri="{BB962C8B-B14F-4D97-AF65-F5344CB8AC3E}">
        <p14:creationId xmlns:p14="http://schemas.microsoft.com/office/powerpoint/2010/main" val="146413886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0348601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320"/>
          <a:stretch/>
        </p:blipFill>
        <p:spPr>
          <a:xfrm>
            <a:off x="0" y="0"/>
            <a:ext cx="9144000" cy="6858000"/>
          </a:xfrm>
          <a:prstGeom prst="rect">
            <a:avLst/>
          </a:prstGeom>
        </p:spPr>
      </p:pic>
    </p:spTree>
    <p:extLst>
      <p:ext uri="{BB962C8B-B14F-4D97-AF65-F5344CB8AC3E}">
        <p14:creationId xmlns:p14="http://schemas.microsoft.com/office/powerpoint/2010/main" val="261385558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875"/>
          <a:stretch/>
        </p:blipFill>
        <p:spPr>
          <a:xfrm>
            <a:off x="0" y="0"/>
            <a:ext cx="9144000" cy="6858000"/>
          </a:xfrm>
          <a:prstGeom prst="rect">
            <a:avLst/>
          </a:prstGeom>
        </p:spPr>
      </p:pic>
    </p:spTree>
    <p:extLst>
      <p:ext uri="{BB962C8B-B14F-4D97-AF65-F5344CB8AC3E}">
        <p14:creationId xmlns:p14="http://schemas.microsoft.com/office/powerpoint/2010/main" val="29134550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606"/>
          <a:stretch/>
        </p:blipFill>
        <p:spPr>
          <a:xfrm>
            <a:off x="0" y="0"/>
            <a:ext cx="9144000" cy="6858000"/>
          </a:xfrm>
          <a:prstGeom prst="rect">
            <a:avLst/>
          </a:prstGeom>
        </p:spPr>
      </p:pic>
    </p:spTree>
    <p:extLst>
      <p:ext uri="{BB962C8B-B14F-4D97-AF65-F5344CB8AC3E}">
        <p14:creationId xmlns:p14="http://schemas.microsoft.com/office/powerpoint/2010/main" val="252868880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122</TotalTime>
  <Words>2063</Words>
  <Application>Microsoft Office PowerPoint</Application>
  <PresentationFormat>Presentación en pantalla (4:3)</PresentationFormat>
  <Paragraphs>228</Paragraphs>
  <Slides>110</Slides>
  <Notes>91</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110</vt:i4>
      </vt:variant>
    </vt:vector>
  </HeadingPairs>
  <TitlesOfParts>
    <vt:vector size="115" baseType="lpstr">
      <vt:lpstr>Calibri</vt:lpstr>
      <vt:lpstr>Century Schoolbook</vt:lpstr>
      <vt:lpstr>Wingdings</vt:lpstr>
      <vt:lpstr>Wingdings 2</vt:lpstr>
      <vt:lpstr>1_Default Theme</vt:lpstr>
      <vt:lpstr>ASIA.-LA VUELTA AL MUNDO EN 885 JARDINES.-TAILANDIA.-King Rama IX Royal Park.-Santichaiprakan Park.-Princess Mother Memorial Park.-Railton Topiary Garden.-Romaneenart Park .-Saranrom Park  </vt:lpstr>
      <vt:lpstr>King Rama IX Royal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Phra Sumen in Santichaiprakan Park, Bangkok, Thailand.</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Princess Mother Memorial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Railton Topiary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Romaneenart Park Bangkok.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Saranrom Park.-Bangkok.-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ASIA.-LA VUELTA AL MUNDO EN 385 JARDINES.-TAILANDIA.-</dc:title>
  <dc:creator>Josep</dc:creator>
  <cp:lastModifiedBy>Usuario</cp:lastModifiedBy>
  <cp:revision>15</cp:revision>
  <dcterms:created xsi:type="dcterms:W3CDTF">2016-04-17T07:30:55Z</dcterms:created>
  <dcterms:modified xsi:type="dcterms:W3CDTF">2018-03-02T11:06:24Z</dcterms:modified>
</cp:coreProperties>
</file>