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tableStyles" Target="tableStyle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190" Type="http://schemas.openxmlformats.org/officeDocument/2006/relationships/slide" Target="slides/slide189.xml"/><Relationship Id="rId204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notesMaster" Target="notesMasters/notesMaster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B0F8E-9CE2-48E6-AA44-E2E878E93158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95789-9659-4182-899D-E73254A1EA8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1138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Lumpini Park .-Bangkok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6AE68D-3533-408D-9DD2-67E06D41F51D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Lumphini Park</a:t>
            </a:r>
          </a:p>
        </p:txBody>
      </p:sp>
      <p:sp>
        <p:nvSpPr>
          <p:cNvPr id="19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A3159EF-6EB0-40A7-88E4-5D36D10481C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Lumpini Park .-Bangkok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51448A-886F-4095-9118-3B514469EF00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Lumpini Park .-Bangkok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579AD6-E06B-4C92-BC3D-C7BAD7F9F93B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Lumphini Park</a:t>
            </a:r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8BC00B7-F5B4-4347-A92F-420CD04EB2D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Lumphini Park</a:t>
            </a:r>
          </a:p>
        </p:txBody>
      </p:sp>
      <p:sp>
        <p:nvSpPr>
          <p:cNvPr id="20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E5C871A-133B-4A93-8F5C-4659E68EE32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Lumphini Park</a:t>
            </a:r>
          </a:p>
        </p:txBody>
      </p:sp>
      <p:sp>
        <p:nvSpPr>
          <p:cNvPr id="21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A2F0483-3699-433C-93CA-FD126C12F82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Lumphini Park</a:t>
            </a:r>
          </a:p>
        </p:txBody>
      </p:sp>
      <p:sp>
        <p:nvSpPr>
          <p:cNvPr id="22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3A3A182-932E-4E9A-AF54-9B8D2B70DFE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Lumphini Park</a:t>
            </a:r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94F2904-4A71-4A87-B385-61AEEFA8DC8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Lumphini Park</a:t>
            </a:r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4089A78-53D6-49E5-997C-044D8401278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Lumpini Park .-Bangkok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8DC97C-C3F2-4EF8-B04F-15A2E9451E24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Lumpini Park .-Bangkok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E1F742-0A57-4D4C-B2CD-BB67154891B7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Lumpini Park .-Bangkok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9130BE-0300-4E94-AE8E-0A4FEC11A688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Lumpini Park .-Bangkok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DBA712-7B8E-440B-998F-207620A098E2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Lumpini Park .-Bangkok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307104-6438-42BC-A15F-57205953391E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Lumpini Park .-Bangkok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AC7C09-9C42-424C-928D-7B3C9856B47C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Lumpini Park .-Bangkok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F8C0EB-24D0-44DB-8E87-E4B7EB5B3A1E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Lumpini Park .-Bangkok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F5C9D6-4242-4351-956F-7A01A357C4C4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414F00-BCD2-4268-AC92-6FBB00A6EACE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5FE90F-BBC5-4695-9E3B-04B67BDEA2C3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0435DE-3720-4F15-A414-59ED631E5CC2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E0CDC8-370B-4F5E-BA28-463BD005CF1F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23CC81-8F96-4FE0-A1A1-A91D706C4D6C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BE828B-FA50-43E1-865B-8DDD7A6A8914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0648B1-021A-4806-B22B-C7F638CF2956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BCB56E-F532-4A39-8021-82BA2343CF69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DD8961-AD9E-4FCF-9B84-38FD2CBDE171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888E8C-A108-47F2-90BF-2C25CDCFB12B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3C036F-A50D-4CFB-99C2-B1AB4E5CE832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D2F086-AB9F-41FB-97BF-626624835673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C3A887-9D73-44F5-A9F2-E4738249DC49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80AF9F-CC6A-412A-85F4-1D93A9A2DD14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8F4881-9AFE-4862-8D3E-ED6FE42515C6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5F479D-00F2-420C-BC76-F8A1721D534A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DE8E70-81AF-4F00-981A-1AB8AD83F062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741B95-1DE7-4AA0-9377-5CBEF60C5A20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437028-322F-45CD-88A5-F14D1BB92058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052DFF-13B6-4D56-9E9B-62A0BE31DF5D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0DFA91-FB54-470B-A84A-46BCDE1FA26F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BA7211-3913-4D53-B9EF-57F1400EED6B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E512C7-DBA3-4CDE-82D4-4EE06FC3B137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57E454-3EBF-4345-A4E2-C42E258C35E5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38CBAA-12AB-4586-9E51-DA06741960A4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7A471-4D7A-4D26-8B48-B981E3AE5E17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AEC400-2B11-403A-A3FA-5B99AA8DF15A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70E626-8DC4-4AE8-96AB-B412D3375AED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034407-629F-4703-9BBA-949127F9DCA4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2BC3B3-D055-4B47-B69A-8555F5A50183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DAD078-F165-44D3-B8FB-D713C9BC04C9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E0DB9B-5383-493B-9393-B657AC3FE2EB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3D819B-B2B2-43BE-A43D-855A65E82839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31CC03-FB10-4AC2-966F-2479450341DD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539E0B-A9B7-4E23-BC1E-8863A2D2D179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4E6A6C-48C4-42E1-8DFD-C39FBAFDCF25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7F1E7C-9A4E-462F-A68C-41D06179DFF3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67AD3E-3026-471F-8C1B-F2D3A1FFF9FF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9060DD-1A1B-4EE0-B7E6-05A720B3C172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BE622-7722-471A-AEE1-40C35E050AB3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5BDAE0-1EDC-4713-A9AE-2A35DA8E97FC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AA1650-99B3-4E7B-9EF3-1EABB8E61F5A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3FF3A0-C8B2-4423-91C8-B0029AD72A65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0FA929-6F97-4A45-88ED-BBA90468D59A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8DF2BE-E00D-4B9A-ABE4-188D5238B1C4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490072-790C-4E0C-BB13-1A09B332C556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B5F44B-5298-43D2-8A21-BB4E02FB07BA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E96B08-C5BD-4D49-94B1-ECF637DBBFE9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F106F2-39C1-4A97-A57F-CFC6724C9103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7B2343-6BC7-402C-91A7-C239161DA9B4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F43E99-CC4C-418E-9F36-EFA899A0CD3A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D85F9F-10E9-4C9E-B20E-1B1C5F763CB8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195B9A-8B92-4EC4-AEDA-82C0804A04FE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785938-5795-4848-AC8C-5ABBAB5F5D19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4AE8A0-8F4A-4C6F-949C-F029B7463CC3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114CA4-10AC-48A4-A936-F3002342DB37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C4C4A-7D42-4FC9-9004-0449F749D279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E4EB09-7A4C-4F5E-9453-231E7CF4FC26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750E94-AF78-4B53-BB77-060330D8E878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FE9B42-93CD-4DC0-863F-83515382BA06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354266-6DC5-428F-B1F1-AF044C739D30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53634F-8BF6-4A22-938B-3A687BFA32F6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3CC658-3936-4C22-8EC6-0AC3DE2C57CB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FBA8CB-A434-4B24-8757-137D9C6D26A0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566BF1-BAAB-4BB7-9BAC-F18E7154A1EF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41B0FA-D551-4CA0-A37D-D09B75FF5B98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37703E-27E9-4EF9-8EC8-74C433133DD7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7FFC64-2F77-4F43-BB52-A64C36C6BB4D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77F295-B180-4530-9904-BD6ABC5AE2C2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1FB8F1-7D35-44E2-8E48-8EB42133A9D4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43F9CC-7B1C-4BE2-9530-904ED2266C61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128851-6D80-4107-ADF6-ECD0E7AF5F17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8BEFE0-254F-4EBE-870E-89A974F02D41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43BDA3-001A-43DF-A8A6-D1F5AFCABF0B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709416-1E2B-4D56-BD57-399DD0308029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0B9CCE-A128-46EF-A7D3-710DB7464047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A80C25-1E4F-4A2C-8E84-AC7236AA056C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DA0FEB-FB96-4041-81E2-EF2363D75791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9714B2-7BA2-4AB4-B6D7-B488F5F79752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3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C10DBD-6F8F-4B58-9255-ED0296B8FFD4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4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10E600-5A85-4FEF-A03F-26E2B500B62B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5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02658B-C0F3-4EAE-AD06-D7F679D281C0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6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DB4549-4A90-4DE6-A161-CF433AF492F3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1FFADA-0569-49DE-8F80-7BDE4CA1BAC7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8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3A05F7-1E36-4443-8D4F-5F6EF53C5EC3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9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3A29F1-93B7-436A-8278-D01B931E71FD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0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F43D40-FE93-4FEA-8A89-B614E1DFC0C4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1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3FAEEF-29AE-43E1-917B-B2555E379F28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2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C7AC86-0F2C-4962-B688-BE02706238A5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3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74FE0C-5C69-42C3-A746-F8C7BE61CBFF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4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7001A3-1907-4104-B8D9-9B26A4A55F9D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5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00F7FA-7C38-4321-94C5-0B14ECA93EA2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6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2D7043-0E87-4F53-8F9C-498DAA026FC9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D6424D-5EE0-4887-8440-77C45E50C9E1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8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Nooch..Joe Palm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6779FE-7482-480C-97CC-E8AC0A9DD733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9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Nooch..Joe Palm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0F383-1DC7-41AD-99A7-1545B7DEF9EE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0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72D96F-2179-4CEF-B738-CD8016023871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1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</a:t>
            </a:r>
            <a:r>
              <a:rPr lang="es-ES" altLang="es-ES" dirty="0" err="1"/>
              <a:t>Nooch..Bismarkias</a:t>
            </a:r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D1D984-B079-47E1-8191-D8D346518DEA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2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0B0A47-16E8-43B6-8072-FA1DE9A1BB1F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3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34CDD1-D671-49E5-9D18-B6F7F53C973D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4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4BBF1E-C5C5-4A54-B7D9-362A86A9C7BA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5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FBD244-990B-45C5-ABB0-FB17EB88FF40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6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B90A2D-0934-440C-8014-4A726EFEE47B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B52EE1-2576-4380-A75F-E61C765BB5C3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8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CBEEBF-4706-4E2E-9CFA-C693295E9413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9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0DD53E-AA4A-49DD-9F48-59D7CE2D39B3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0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4F880A-961B-424A-93BC-DF38C4254352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2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350ADC-1F17-4E15-8C85-1AA16D83BEA3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3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D30F38-D91D-4CB4-A5CA-08DDFC8D8D2F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4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1C9268-C4EB-4918-AADE-7696108F9273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5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C8FEB4-C60D-44BC-9938-952583B29CA2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6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47FC70-E87A-4E00-94D6-C24D9A89AC6F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7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60CBB5-9C3F-4131-B920-E0E5B67618CE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1813AF-7EFC-4768-BA58-6987438B8937}" type="slidenum">
              <a:rPr lang="es-ES">
                <a:solidFill>
                  <a:prstClr val="black"/>
                </a:solidFill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9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99408B-7903-46EE-9327-6DBE98C69381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0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262D21-8548-49C9-A36D-CADFDB73B53C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1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708472-0DC1-4C5C-AD02-59AB295EFE11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2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90023E-2DA8-41E3-B539-A33D44064BEC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3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72D236-19D0-490C-B463-D9FB600A0BD5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4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59ECE3-B341-4797-9E5B-A8D1D5C07069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5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85EC42-AFE6-4F67-881B-6169345B2C87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6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FC1B74-5023-430B-9CE1-1A79440F8703}" type="slidenum">
              <a:rPr lang="es-ES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7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50EC1-8515-4F66-9551-BB043FADDFA0}" type="slidenum">
              <a:rPr lang="es-ES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426FBF-6BC9-4758-9FE7-84D7566861FB}" type="slidenum">
              <a:rPr lang="es-ES">
                <a:solidFill>
                  <a:prstClr val="black"/>
                </a:solidFill>
              </a:rPr>
              <a:pPr>
                <a:defRPr/>
              </a:pPr>
              <a:t>151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9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17C4AB-1070-4A16-A187-6E9DC8E810DA}" type="slidenum">
              <a:rPr lang="es-ES">
                <a:solidFill>
                  <a:prstClr val="black"/>
                </a:solidFill>
              </a:rPr>
              <a:pPr>
                <a:defRPr/>
              </a:pPr>
              <a:t>152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0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DCE4A5-C4C3-43EF-93B2-59474DC32AA2}" type="slidenum">
              <a:rPr lang="es-ES">
                <a:solidFill>
                  <a:prstClr val="black"/>
                </a:solidFill>
              </a:rPr>
              <a:pPr>
                <a:defRPr/>
              </a:pPr>
              <a:t>153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1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DD348E-C60F-4589-9EAB-BCA77AA428C8}" type="slidenum">
              <a:rPr lang="es-ES">
                <a:solidFill>
                  <a:prstClr val="black"/>
                </a:solidFill>
              </a:rPr>
              <a:pPr>
                <a:defRPr/>
              </a:pPr>
              <a:t>154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2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5C5118-08A8-4A92-8C80-65CEB1681FA0}" type="slidenum">
              <a:rPr lang="es-ES">
                <a:solidFill>
                  <a:prstClr val="black"/>
                </a:solidFill>
              </a:rPr>
              <a:pPr>
                <a:defRPr/>
              </a:pPr>
              <a:t>155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3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7A82EB-7556-4637-BB57-5E2883505A31}" type="slidenum">
              <a:rPr lang="es-ES">
                <a:solidFill>
                  <a:prstClr val="black"/>
                </a:solidFill>
              </a:rPr>
              <a:pPr>
                <a:defRPr/>
              </a:pPr>
              <a:t>156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4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6C2B80-0FBB-4F77-92A7-5CC4D8AA50B6}" type="slidenum">
              <a:rPr lang="es-ES">
                <a:solidFill>
                  <a:prstClr val="black"/>
                </a:solidFill>
              </a:rPr>
              <a:pPr>
                <a:defRPr/>
              </a:pPr>
              <a:t>157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5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ED8FAD-E6D2-47C7-AD99-6EDB9960554E}" type="slidenum">
              <a:rPr lang="es-ES">
                <a:solidFill>
                  <a:prstClr val="black"/>
                </a:solidFill>
              </a:rPr>
              <a:pPr>
                <a:defRPr/>
              </a:pPr>
              <a:t>158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6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DE6046-8D01-4708-AEA1-A1E1CAFBB73D}" type="slidenum">
              <a:rPr lang="es-ES">
                <a:solidFill>
                  <a:prstClr val="black"/>
                </a:solidFill>
              </a:rPr>
              <a:pPr>
                <a:defRPr/>
              </a:pPr>
              <a:t>159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7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A20145-EAC9-4241-AFA9-231E4458CC66}" type="slidenum">
              <a:rPr lang="es-ES">
                <a:solidFill>
                  <a:prstClr val="black"/>
                </a:solidFill>
              </a:rPr>
              <a:pPr>
                <a:defRPr/>
              </a:pPr>
              <a:t>160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3E64B1-B4D9-49BB-9569-43EBB14789CA}" type="slidenum">
              <a:rPr lang="es-ES">
                <a:solidFill>
                  <a:prstClr val="black"/>
                </a:solidFill>
              </a:rPr>
              <a:pPr>
                <a:defRPr/>
              </a:pPr>
              <a:t>161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9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234C74-209E-4328-A8CF-4A388CBBD9A5}" type="slidenum">
              <a:rPr lang="es-ES">
                <a:solidFill>
                  <a:prstClr val="black"/>
                </a:solidFill>
              </a:rPr>
              <a:pPr>
                <a:defRPr/>
              </a:pPr>
              <a:t>162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0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D1A565-838E-4493-BD75-9EDB78F6A66B}" type="slidenum">
              <a:rPr lang="es-ES">
                <a:solidFill>
                  <a:prstClr val="black"/>
                </a:solidFill>
              </a:rPr>
              <a:pPr>
                <a:defRPr/>
              </a:pPr>
              <a:t>163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1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C473F-6313-4C98-90AF-6FAECEDC7A4D}" type="slidenum">
              <a:rPr lang="es-ES">
                <a:solidFill>
                  <a:prstClr val="black"/>
                </a:solidFill>
              </a:rPr>
              <a:pPr>
                <a:defRPr/>
              </a:pPr>
              <a:t>164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2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F62CDC-85ED-4BF0-BA73-3B8D5DAB2621}" type="slidenum">
              <a:rPr lang="es-ES">
                <a:solidFill>
                  <a:prstClr val="black"/>
                </a:solidFill>
              </a:rPr>
              <a:pPr>
                <a:defRPr/>
              </a:pPr>
              <a:t>165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3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FF85D8-A8B6-41C8-BD19-97E921FF156A}" type="slidenum">
              <a:rPr lang="es-ES">
                <a:solidFill>
                  <a:prstClr val="black"/>
                </a:solidFill>
              </a:rPr>
              <a:pPr>
                <a:defRPr/>
              </a:pPr>
              <a:t>166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4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BFB366-9433-45E3-BD1C-547EFA383952}" type="slidenum">
              <a:rPr lang="es-ES">
                <a:solidFill>
                  <a:prstClr val="black"/>
                </a:solidFill>
              </a:rPr>
              <a:pPr>
                <a:defRPr/>
              </a:pPr>
              <a:t>167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5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326DDF-AEE3-4C5F-A3DE-939BC557C1BC}" type="slidenum">
              <a:rPr lang="es-ES">
                <a:solidFill>
                  <a:prstClr val="black"/>
                </a:solidFill>
              </a:rPr>
              <a:pPr>
                <a:defRPr/>
              </a:pPr>
              <a:t>168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6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</a:t>
            </a:r>
            <a:r>
              <a:rPr lang="es-ES" altLang="es-ES" dirty="0" err="1"/>
              <a:t>Nooch..Cripthanthus</a:t>
            </a:r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6B2A32-2B2B-4190-9461-05C768EC8AC1}" type="slidenum">
              <a:rPr lang="es-ES">
                <a:solidFill>
                  <a:prstClr val="black"/>
                </a:solidFill>
              </a:rPr>
              <a:pPr>
                <a:defRPr/>
              </a:pPr>
              <a:t>169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7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62299C-5675-435B-B3D5-50CF3EA350E9}" type="slidenum">
              <a:rPr lang="es-ES">
                <a:solidFill>
                  <a:prstClr val="black"/>
                </a:solidFill>
              </a:rPr>
              <a:pPr>
                <a:defRPr/>
              </a:pPr>
              <a:t>170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E48243-7BBF-4CAB-B801-0237F6E84EB0}" type="slidenum">
              <a:rPr lang="es-ES">
                <a:solidFill>
                  <a:prstClr val="black"/>
                </a:solidFill>
              </a:rPr>
              <a:pPr>
                <a:defRPr/>
              </a:pPr>
              <a:t>171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9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D9418D-56A7-41E1-9388-6E3ECF3554B9}" type="slidenum">
              <a:rPr lang="es-ES">
                <a:solidFill>
                  <a:prstClr val="black"/>
                </a:solidFill>
              </a:rPr>
              <a:pPr>
                <a:defRPr/>
              </a:pPr>
              <a:t>172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0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92075F-6035-4E5C-AC18-B1F16A127825}" type="slidenum">
              <a:rPr lang="es-ES">
                <a:solidFill>
                  <a:prstClr val="black"/>
                </a:solidFill>
              </a:rPr>
              <a:pPr>
                <a:defRPr/>
              </a:pPr>
              <a:t>173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1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</a:t>
            </a:r>
            <a:r>
              <a:rPr lang="es-ES" altLang="es-ES" dirty="0" err="1"/>
              <a:t>Nooch..Criptanthus</a:t>
            </a:r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915908-FBD3-4BCD-890E-D675CBCD12D3}" type="slidenum">
              <a:rPr lang="es-ES">
                <a:solidFill>
                  <a:prstClr val="black"/>
                </a:solidFill>
              </a:rPr>
              <a:pPr>
                <a:defRPr/>
              </a:pPr>
              <a:t>174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2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9B804E-0789-4E53-BB77-5C7E79D0482F}" type="slidenum">
              <a:rPr lang="es-ES">
                <a:solidFill>
                  <a:prstClr val="black"/>
                </a:solidFill>
              </a:rPr>
              <a:pPr>
                <a:defRPr/>
              </a:pPr>
              <a:t>175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4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54B86E-C39D-4180-A766-A5FD7D6A5228}" type="slidenum">
              <a:rPr lang="es-ES">
                <a:solidFill>
                  <a:prstClr val="black"/>
                </a:solidFill>
              </a:rPr>
              <a:pPr>
                <a:defRPr/>
              </a:pPr>
              <a:t>176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5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226862-D1C8-4217-B793-7D39B6CACE78}" type="slidenum">
              <a:rPr lang="es-ES">
                <a:solidFill>
                  <a:prstClr val="black"/>
                </a:solidFill>
              </a:rPr>
              <a:pPr>
                <a:defRPr/>
              </a:pPr>
              <a:t>177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6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5CA05B-8309-489B-8824-ACF0EB794E62}" type="slidenum">
              <a:rPr lang="es-ES">
                <a:solidFill>
                  <a:prstClr val="black"/>
                </a:solidFill>
              </a:rPr>
              <a:pPr>
                <a:defRPr/>
              </a:pPr>
              <a:t>178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7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9B432-0BF9-477F-8294-044D01A398F9}" type="slidenum">
              <a:rPr lang="es-ES">
                <a:solidFill>
                  <a:prstClr val="black"/>
                </a:solidFill>
              </a:rPr>
              <a:pPr>
                <a:defRPr/>
              </a:pPr>
              <a:t>179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8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76C1E0-0FE5-425F-BB55-4AB338FF0408}" type="slidenum">
              <a:rPr lang="es-ES">
                <a:solidFill>
                  <a:prstClr val="black"/>
                </a:solidFill>
              </a:rPr>
              <a:pPr>
                <a:defRPr/>
              </a:pPr>
              <a:t>180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8CBE9D-D681-4540-B758-C35117F9C90D}" type="slidenum">
              <a:rPr lang="es-ES">
                <a:solidFill>
                  <a:prstClr val="black"/>
                </a:solidFill>
              </a:rPr>
              <a:pPr>
                <a:defRPr/>
              </a:pPr>
              <a:t>181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0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9AB731-2F2C-4B92-996F-3833D855034A}" type="slidenum">
              <a:rPr lang="es-ES">
                <a:solidFill>
                  <a:prstClr val="black"/>
                </a:solidFill>
              </a:rPr>
              <a:pPr>
                <a:defRPr/>
              </a:pPr>
              <a:t>182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1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984919-13A5-4FA8-9414-C851C5CFBE51}" type="slidenum">
              <a:rPr lang="es-ES">
                <a:solidFill>
                  <a:prstClr val="black"/>
                </a:solidFill>
              </a:rPr>
              <a:pPr>
                <a:defRPr/>
              </a:pPr>
              <a:t>183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2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62D67A-A8A0-4760-8CE0-FA7D7A6AFE2C}" type="slidenum">
              <a:rPr lang="es-ES">
                <a:solidFill>
                  <a:prstClr val="black"/>
                </a:solidFill>
              </a:rPr>
              <a:pPr>
                <a:defRPr/>
              </a:pPr>
              <a:t>184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3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625236-9000-441B-9021-1A31FEB67573}" type="slidenum">
              <a:rPr lang="es-ES">
                <a:solidFill>
                  <a:prstClr val="black"/>
                </a:solidFill>
              </a:rPr>
              <a:pPr>
                <a:defRPr/>
              </a:pPr>
              <a:t>185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4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AA8EAE-3E94-4F5B-B312-8FE7F89119D3}" type="slidenum">
              <a:rPr lang="es-ES">
                <a:solidFill>
                  <a:prstClr val="black"/>
                </a:solidFill>
              </a:rPr>
              <a:pPr>
                <a:defRPr/>
              </a:pPr>
              <a:t>186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5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B74E68-22D9-4FFF-A32C-3E6822BFED0D}" type="slidenum">
              <a:rPr lang="es-ES">
                <a:solidFill>
                  <a:prstClr val="black"/>
                </a:solidFill>
              </a:rPr>
              <a:pPr>
                <a:defRPr/>
              </a:pPr>
              <a:t>187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6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618EF9-55A8-471A-B8B4-51C5407D2C28}" type="slidenum">
              <a:rPr lang="es-ES">
                <a:solidFill>
                  <a:prstClr val="black"/>
                </a:solidFill>
              </a:rPr>
              <a:pPr>
                <a:defRPr/>
              </a:pPr>
              <a:t>188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7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6ADF4F-8CBC-4B90-A1FD-CB7A9EE2614A}" type="slidenum">
              <a:rPr lang="es-ES">
                <a:solidFill>
                  <a:prstClr val="black"/>
                </a:solidFill>
              </a:rPr>
              <a:pPr>
                <a:defRPr/>
              </a:pPr>
              <a:t>189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8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7E1D34-D9DA-499C-976C-64EC8DA6E8E9}" type="slidenum">
              <a:rPr lang="es-ES">
                <a:solidFill>
                  <a:prstClr val="black"/>
                </a:solidFill>
              </a:rPr>
              <a:pPr>
                <a:defRPr/>
              </a:pPr>
              <a:t>190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F7F7CD-D412-44DE-B159-6F5A22253D8D}" type="slidenum">
              <a:rPr lang="es-ES">
                <a:solidFill>
                  <a:prstClr val="black"/>
                </a:solidFill>
              </a:rPr>
              <a:pPr>
                <a:defRPr/>
              </a:pPr>
              <a:t>191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0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D265B9-BF08-49EA-9937-7E00C8B1FC77}" type="slidenum">
              <a:rPr lang="es-ES">
                <a:solidFill>
                  <a:prstClr val="black"/>
                </a:solidFill>
              </a:rPr>
              <a:pPr>
                <a:defRPr/>
              </a:pPr>
              <a:t>192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1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9F1AB8-A172-4FDB-8F01-5BBFDCE78C0C}" type="slidenum">
              <a:rPr lang="es-ES">
                <a:solidFill>
                  <a:prstClr val="black"/>
                </a:solidFill>
              </a:rPr>
              <a:pPr>
                <a:defRPr/>
              </a:pPr>
              <a:t>193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2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E514-F0AB-4517-B7EE-2CDC8EFE02D2}" type="slidenum">
              <a:rPr lang="es-ES">
                <a:solidFill>
                  <a:prstClr val="black"/>
                </a:solidFill>
              </a:rPr>
              <a:pPr>
                <a:defRPr/>
              </a:pPr>
              <a:t>194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3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4DF53C-F53C-4ECB-BFF6-5614CA58F89A}" type="slidenum">
              <a:rPr lang="es-ES">
                <a:solidFill>
                  <a:prstClr val="black"/>
                </a:solidFill>
              </a:rPr>
              <a:pPr>
                <a:defRPr/>
              </a:pPr>
              <a:t>195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4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158DCC-57F2-43F1-B92A-6490B06CCCF7}" type="slidenum">
              <a:rPr lang="es-ES">
                <a:solidFill>
                  <a:prstClr val="black"/>
                </a:solidFill>
              </a:rPr>
              <a:pPr>
                <a:defRPr/>
              </a:pPr>
              <a:t>196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5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770329-AAD9-453E-82EB-394C7055F767}" type="slidenum">
              <a:rPr lang="es-ES">
                <a:solidFill>
                  <a:prstClr val="black"/>
                </a:solidFill>
              </a:rPr>
              <a:pPr>
                <a:defRPr/>
              </a:pPr>
              <a:t>197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6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11A5B6-ED53-4B6C-81D7-83575F7C8891}" type="slidenum">
              <a:rPr lang="es-ES">
                <a:solidFill>
                  <a:prstClr val="black"/>
                </a:solidFill>
              </a:rPr>
              <a:pPr>
                <a:defRPr/>
              </a:pPr>
              <a:t>198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7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91A1CC-319B-45BF-9FF1-2ADCA661A0B5}" type="slidenum">
              <a:rPr lang="es-ES">
                <a:solidFill>
                  <a:prstClr val="black"/>
                </a:solidFill>
              </a:rPr>
              <a:pPr>
                <a:defRPr/>
              </a:pPr>
              <a:t>199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8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Nong Nooch..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E09141-9793-4C5B-BA95-674F33C824FB}" type="slidenum">
              <a:rPr lang="es-ES">
                <a:solidFill>
                  <a:prstClr val="black"/>
                </a:solidFill>
              </a:rPr>
              <a:pPr>
                <a:defRPr/>
              </a:pPr>
              <a:t>200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eg"/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390456" cy="208823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885 JARDINES.-TAILANDIA</a:t>
            </a:r>
            <a:r>
              <a:rPr lang="es-ES" dirty="0"/>
              <a:t>.-lumphini park.--Nong Nooch Tropical Gardens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4509120"/>
            <a:ext cx="439248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1259632" y="274638"/>
            <a:ext cx="6665168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3600" dirty="0"/>
              <a:t>Lumphini Park</a:t>
            </a:r>
          </a:p>
        </p:txBody>
      </p:sp>
      <p:sp>
        <p:nvSpPr>
          <p:cNvPr id="9219" name="2 Marcador de contenido"/>
          <p:cNvSpPr>
            <a:spLocks noGrp="1"/>
          </p:cNvSpPr>
          <p:nvPr>
            <p:ph sz="quarter" idx="1"/>
          </p:nvPr>
        </p:nvSpPr>
        <p:spPr>
          <a:xfrm>
            <a:off x="1043608" y="1600200"/>
            <a:ext cx="6881192" cy="4873752"/>
          </a:xfrm>
        </p:spPr>
        <p:txBody>
          <a:bodyPr/>
          <a:lstStyle/>
          <a:p>
            <a:r>
              <a:rPr lang="es-ES" altLang="es-ES" dirty="0"/>
              <a:t>Es un parque de Bangkok en Tailandia.</a:t>
            </a:r>
          </a:p>
          <a:p>
            <a:r>
              <a:rPr lang="es-ES" altLang="es-ES" dirty="0"/>
              <a:t>Contiene un lago artificial con barcos.</a:t>
            </a:r>
          </a:p>
          <a:p>
            <a:r>
              <a:rPr lang="es-ES" altLang="es-ES" dirty="0"/>
              <a:t>Esta prohibido fumar en todo el parque.</a:t>
            </a:r>
          </a:p>
          <a:p>
            <a:r>
              <a:rPr lang="es-ES" altLang="es-ES" dirty="0"/>
              <a:t>Fue creado en la década de los XX por el Rey Rama VI en una propiedad real.</a:t>
            </a:r>
          </a:p>
          <a:p>
            <a:r>
              <a:rPr lang="es-ES" altLang="es-ES" dirty="0"/>
              <a:t>Cuenta con una biblioteca publica y salón de conciertos.</a:t>
            </a:r>
          </a:p>
        </p:txBody>
      </p:sp>
    </p:spTree>
    <p:extLst>
      <p:ext uri="{BB962C8B-B14F-4D97-AF65-F5344CB8AC3E}">
        <p14:creationId xmlns:p14="http://schemas.microsoft.com/office/powerpoint/2010/main" val="220002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961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3 Imagen" descr="Lumphini_Park_air_vi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034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088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075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3 Imagen" descr="Lumphini_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969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js1024_Lumphini_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502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js1024_Lumphini_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735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js1024_Lumphini_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82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js1024_Lumphini_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275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js1024_Lumphini_Par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389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457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933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533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6673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315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907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83518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6419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730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8402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9127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Nong Nooch Tropical Gardens</a:t>
            </a:r>
          </a:p>
        </p:txBody>
      </p:sp>
      <p:sp>
        <p:nvSpPr>
          <p:cNvPr id="3174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dirty="0"/>
              <a:t>Nong Nooch Tropical Botanical Garden  es un jardín botánico de 2´4 km.2  y de atracción turística en el kilómetro 163 en Sukhumvit Road, en la provincia de Chonburi , Tailandia .</a:t>
            </a:r>
          </a:p>
          <a:p>
            <a:r>
              <a:rPr lang="es-ES" altLang="es-ES" dirty="0"/>
              <a:t> Se puede llegar en autobús, taxi o transporte privado por tierra.</a:t>
            </a:r>
          </a:p>
          <a:p>
            <a:r>
              <a:rPr lang="es-ES" altLang="es-ES" dirty="0"/>
              <a:t> También es un centro científico importante dedicado a las cícadas , con su propio Banco de Genes Cycad.</a:t>
            </a:r>
          </a:p>
        </p:txBody>
      </p:sp>
    </p:spTree>
    <p:extLst>
      <p:ext uri="{BB962C8B-B14F-4D97-AF65-F5344CB8AC3E}">
        <p14:creationId xmlns:p14="http://schemas.microsoft.com/office/powerpoint/2010/main" val="2919935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0728"/>
            <a:ext cx="7113984" cy="5039072"/>
          </a:xfrm>
        </p:spPr>
        <p:txBody>
          <a:bodyPr>
            <a:normAutofit lnSpcReduction="10000"/>
          </a:bodyPr>
          <a:lstStyle/>
          <a:p>
            <a:r>
              <a:rPr lang="es-ES" altLang="es-ES" dirty="0"/>
              <a:t>Pisit y Nongnooch Tansacha compraron  una parcela de  (2,4 km 2) de tierra en 1954 con la intención de desarrollar la tierra como una plantación de frutales. </a:t>
            </a:r>
          </a:p>
          <a:p>
            <a:r>
              <a:rPr lang="es-ES" altLang="es-ES" dirty="0"/>
              <a:t>Sin embargo, los propietarios decidieron en su lugar plantar flores y plantas tropicales como un proyecto de conservación de la vida silvestre.</a:t>
            </a:r>
          </a:p>
          <a:p>
            <a:r>
              <a:rPr lang="es-ES" altLang="es-ES" dirty="0"/>
              <a:t> El jardín se abrió al público en 1980, y la gestión fue transferida a Pisit y de Nongnooch hijo Kampon Tansacha en 2001.</a:t>
            </a:r>
          </a:p>
          <a:p>
            <a:r>
              <a:rPr lang="es-ES" altLang="es-ES" dirty="0"/>
              <a:t> El jardín ocupa actualmente 500 de los 600 acres (2.4 km 2). </a:t>
            </a:r>
          </a:p>
        </p:txBody>
      </p:sp>
    </p:spTree>
    <p:extLst>
      <p:ext uri="{BB962C8B-B14F-4D97-AF65-F5344CB8AC3E}">
        <p14:creationId xmlns:p14="http://schemas.microsoft.com/office/powerpoint/2010/main" val="3265582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6897960" cy="4895056"/>
          </a:xfrm>
        </p:spPr>
        <p:txBody>
          <a:bodyPr>
            <a:normAutofit lnSpcReduction="10000"/>
          </a:bodyPr>
          <a:lstStyle/>
          <a:p>
            <a:r>
              <a:rPr lang="es-ES" altLang="es-ES" dirty="0"/>
              <a:t>El foco jardín en el sudeste de Asia, las especies tropicales de América y África central de cícadas , sino una colección de casi todas las especies también se ha visto aquí.</a:t>
            </a:r>
          </a:p>
          <a:p>
            <a:r>
              <a:rPr lang="es-ES" altLang="es-ES" dirty="0"/>
              <a:t> En relación con las agencias de conservación de los jardines colecciones cícadas sirve como un sitio importante de conservación ex situ para este grupo de plantas en peligro de extinción y antigua. </a:t>
            </a:r>
          </a:p>
          <a:p>
            <a:r>
              <a:rPr lang="es-ES" altLang="es-ES" dirty="0"/>
              <a:t>En curso y continuar la investigación en el jardín sobre el uso taxonomía y la horticultura se ha incrementado el conocimiento sobre este grupo de plantas en todo el mundo.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3180822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/>
          <a:lstStyle/>
          <a:p>
            <a:r>
              <a:rPr lang="es-ES" altLang="es-ES" dirty="0"/>
              <a:t>Además de examinar la vida silvestre, los turistas experimentan ceremonias religiosas, artes marciales demostraciones, masajes y elefantes espectáculos. </a:t>
            </a:r>
          </a:p>
          <a:p>
            <a:r>
              <a:rPr lang="es-ES" altLang="es-ES" dirty="0"/>
              <a:t>También hay dos restaurantes, un pequeño zoológico y un hotel con una piscina y alquiler de casas de estilo tailandés en el mismo terreno. </a:t>
            </a:r>
          </a:p>
          <a:p>
            <a:r>
              <a:rPr lang="es-ES" altLang="es-ES" dirty="0"/>
              <a:t>El banco de Cycad  es administrado por el Sr. Anders J.Lindstrom, un experto de renombre mundial en las cícadas.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724047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7923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8438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8222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4493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72029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2667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7925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00459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7360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6963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5165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3448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8074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48849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00519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27359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7757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1193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75152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355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0637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1151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" y="0"/>
            <a:ext cx="9039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5190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9353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7415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4476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2442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3525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1320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8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3215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3341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747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3215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7754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423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7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7139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1509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92543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5501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9965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7411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83218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6890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4123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3390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06111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22225"/>
            <a:ext cx="9126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89895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1143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31987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1293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939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1115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17033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1648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87283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6623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50246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04885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99013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8966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50"/>
            <a:ext cx="9144000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1844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53605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50009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44209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93968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85198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66067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102192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61811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86411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078284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0"/>
            <a:ext cx="9144000" cy="679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164759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0"/>
            <a:ext cx="9144000" cy="679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30947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29342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57737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43685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30874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69181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63660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39053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316331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769673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56574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95029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4442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76815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08945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922348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68979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560582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23521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7" t="3168" r="3676" b="878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66311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72928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633175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9144000" cy="674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91092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09516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38519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30894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58656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90020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02779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093136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94292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82099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219064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37338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27105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77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10957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90336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66707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419337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13438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51438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72032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86282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51147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74662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64431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1715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89566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872464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43927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821817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570257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82899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324014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61454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589004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11357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71504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1505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0386684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3468157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63793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997163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3436667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1086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460645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111343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1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84548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830581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24662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300788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564532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9566713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287696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473400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35124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12533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878966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228147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589084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292647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520194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206237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9955026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348328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82233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318732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75028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452653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070404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0801313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553757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865410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480473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8150493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7364974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621020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448398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382201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55917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1194</Words>
  <Application>Microsoft Office PowerPoint</Application>
  <PresentationFormat>Presentación en pantalla (4:3)</PresentationFormat>
  <Paragraphs>405</Paragraphs>
  <Slides>200</Slides>
  <Notes>191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200</vt:i4>
      </vt:variant>
    </vt:vector>
  </HeadingPairs>
  <TitlesOfParts>
    <vt:vector size="205" baseType="lpstr">
      <vt:lpstr>Calibri</vt:lpstr>
      <vt:lpstr>Century Schoolbook</vt:lpstr>
      <vt:lpstr>Wingdings</vt:lpstr>
      <vt:lpstr>Wingdings 2</vt:lpstr>
      <vt:lpstr>Default Theme</vt:lpstr>
      <vt:lpstr>ASIA.-LA VUELTA AL MUNDO EN 885 JARDINES.-TAILANDIA.-lumphini park.--Nong Nooch Tropical Gardens</vt:lpstr>
      <vt:lpstr>Lumphini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Nong Nooch Tropical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8</cp:revision>
  <dcterms:created xsi:type="dcterms:W3CDTF">2013-09-12T16:18:33Z</dcterms:created>
  <dcterms:modified xsi:type="dcterms:W3CDTF">2018-03-02T11:08:41Z</dcterms:modified>
</cp:coreProperties>
</file>