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50"/>
  </p:notesMasterIdLst>
  <p:sldIdLst>
    <p:sldId id="257" r:id="rId3"/>
    <p:sldId id="258" r:id="rId4"/>
    <p:sldId id="263" r:id="rId5"/>
    <p:sldId id="262" r:id="rId6"/>
    <p:sldId id="264" r:id="rId7"/>
    <p:sldId id="265" r:id="rId8"/>
    <p:sldId id="266" r:id="rId9"/>
    <p:sldId id="267" r:id="rId10"/>
    <p:sldId id="285" r:id="rId11"/>
    <p:sldId id="286" r:id="rId12"/>
    <p:sldId id="283" r:id="rId13"/>
    <p:sldId id="284" r:id="rId14"/>
    <p:sldId id="261" r:id="rId15"/>
    <p:sldId id="268" r:id="rId16"/>
    <p:sldId id="269" r:id="rId17"/>
    <p:sldId id="270" r:id="rId18"/>
    <p:sldId id="271" r:id="rId19"/>
    <p:sldId id="272" r:id="rId20"/>
    <p:sldId id="273" r:id="rId21"/>
    <p:sldId id="274" r:id="rId22"/>
    <p:sldId id="275" r:id="rId23"/>
    <p:sldId id="276" r:id="rId24"/>
    <p:sldId id="277" r:id="rId25"/>
    <p:sldId id="279" r:id="rId26"/>
    <p:sldId id="280" r:id="rId27"/>
    <p:sldId id="281" r:id="rId28"/>
    <p:sldId id="282" r:id="rId29"/>
    <p:sldId id="287" r:id="rId30"/>
    <p:sldId id="288" r:id="rId31"/>
    <p:sldId id="289" r:id="rId32"/>
    <p:sldId id="290" r:id="rId33"/>
    <p:sldId id="291" r:id="rId34"/>
    <p:sldId id="278"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8" r:id="rId81"/>
    <p:sldId id="370" r:id="rId82"/>
    <p:sldId id="339" r:id="rId83"/>
    <p:sldId id="340" r:id="rId84"/>
    <p:sldId id="341" r:id="rId85"/>
    <p:sldId id="342" r:id="rId86"/>
    <p:sldId id="343" r:id="rId87"/>
    <p:sldId id="344" r:id="rId88"/>
    <p:sldId id="345" r:id="rId89"/>
    <p:sldId id="346" r:id="rId90"/>
    <p:sldId id="347" r:id="rId91"/>
    <p:sldId id="348" r:id="rId92"/>
    <p:sldId id="408" r:id="rId93"/>
    <p:sldId id="409" r:id="rId94"/>
    <p:sldId id="410"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7" r:id="rId1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notesMaster" Target="notesMasters/notesMaster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tableStyles" Target="tableStyle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8D0797-C4AD-4633-8066-DAF4BED215E6}"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C0B2BB-DC82-48EE-BA82-757AFB5D5FFE}" type="slidenum">
              <a:rPr lang="es-ES" smtClean="0"/>
              <a:t>‹Nº›</a:t>
            </a:fld>
            <a:endParaRPr lang="es-ES" dirty="0"/>
          </a:p>
        </p:txBody>
      </p:sp>
    </p:spTree>
    <p:extLst>
      <p:ext uri="{BB962C8B-B14F-4D97-AF65-F5344CB8AC3E}">
        <p14:creationId xmlns:p14="http://schemas.microsoft.com/office/powerpoint/2010/main" val="4101791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4267596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340102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4060932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1998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66343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Lumphini Park</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a:t>
            </a:fld>
            <a:endParaRPr lang="es-ES" dirty="0"/>
          </a:p>
        </p:txBody>
      </p:sp>
    </p:spTree>
    <p:extLst>
      <p:ext uri="{BB962C8B-B14F-4D97-AF65-F5344CB8AC3E}">
        <p14:creationId xmlns:p14="http://schemas.microsoft.com/office/powerpoint/2010/main" val="2716446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499290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85326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470256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390443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495744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98966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386861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422113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24569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5743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61781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42449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312457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1365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374078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58936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57639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997906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65544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279836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721230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228374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234625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988212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541011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61463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863291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06773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6454758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695529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4875972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737505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2160601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828906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7650159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4760128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603092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0303704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0260375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5377409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6441056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1544108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6174195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0604495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6228133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348211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2567970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6611207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40865028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5891140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2452924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4414764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7945429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B435910C-E495-4976-85F3-75FDA3094CB0}"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8890091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68</a:t>
            </a:fld>
            <a:endParaRPr lang="es-ES" dirty="0"/>
          </a:p>
        </p:txBody>
      </p:sp>
    </p:spTree>
    <p:extLst>
      <p:ext uri="{BB962C8B-B14F-4D97-AF65-F5344CB8AC3E}">
        <p14:creationId xmlns:p14="http://schemas.microsoft.com/office/powerpoint/2010/main" val="39447938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69</a:t>
            </a:fld>
            <a:endParaRPr lang="es-ES" dirty="0"/>
          </a:p>
        </p:txBody>
      </p:sp>
    </p:spTree>
    <p:extLst>
      <p:ext uri="{BB962C8B-B14F-4D97-AF65-F5344CB8AC3E}">
        <p14:creationId xmlns:p14="http://schemas.microsoft.com/office/powerpoint/2010/main" val="32357863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70</a:t>
            </a:fld>
            <a:endParaRPr lang="es-ES" dirty="0"/>
          </a:p>
        </p:txBody>
      </p:sp>
    </p:spTree>
    <p:extLst>
      <p:ext uri="{BB962C8B-B14F-4D97-AF65-F5344CB8AC3E}">
        <p14:creationId xmlns:p14="http://schemas.microsoft.com/office/powerpoint/2010/main" val="7523967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71</a:t>
            </a:fld>
            <a:endParaRPr lang="es-ES" dirty="0"/>
          </a:p>
        </p:txBody>
      </p:sp>
    </p:spTree>
    <p:extLst>
      <p:ext uri="{BB962C8B-B14F-4D97-AF65-F5344CB8AC3E}">
        <p14:creationId xmlns:p14="http://schemas.microsoft.com/office/powerpoint/2010/main" val="35613948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72</a:t>
            </a:fld>
            <a:endParaRPr lang="es-ES" dirty="0"/>
          </a:p>
        </p:txBody>
      </p:sp>
    </p:spTree>
    <p:extLst>
      <p:ext uri="{BB962C8B-B14F-4D97-AF65-F5344CB8AC3E}">
        <p14:creationId xmlns:p14="http://schemas.microsoft.com/office/powerpoint/2010/main" val="368356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73</a:t>
            </a:fld>
            <a:endParaRPr lang="es-ES" dirty="0"/>
          </a:p>
        </p:txBody>
      </p:sp>
    </p:spTree>
    <p:extLst>
      <p:ext uri="{BB962C8B-B14F-4D97-AF65-F5344CB8AC3E}">
        <p14:creationId xmlns:p14="http://schemas.microsoft.com/office/powerpoint/2010/main" val="18111954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74</a:t>
            </a:fld>
            <a:endParaRPr lang="es-ES" dirty="0"/>
          </a:p>
        </p:txBody>
      </p:sp>
    </p:spTree>
    <p:extLst>
      <p:ext uri="{BB962C8B-B14F-4D97-AF65-F5344CB8AC3E}">
        <p14:creationId xmlns:p14="http://schemas.microsoft.com/office/powerpoint/2010/main" val="22107855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75</a:t>
            </a:fld>
            <a:endParaRPr lang="es-ES" dirty="0"/>
          </a:p>
        </p:txBody>
      </p:sp>
    </p:spTree>
    <p:extLst>
      <p:ext uri="{BB962C8B-B14F-4D97-AF65-F5344CB8AC3E}">
        <p14:creationId xmlns:p14="http://schemas.microsoft.com/office/powerpoint/2010/main" val="1237577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76</a:t>
            </a:fld>
            <a:endParaRPr lang="es-ES" dirty="0"/>
          </a:p>
        </p:txBody>
      </p:sp>
    </p:spTree>
    <p:extLst>
      <p:ext uri="{BB962C8B-B14F-4D97-AF65-F5344CB8AC3E}">
        <p14:creationId xmlns:p14="http://schemas.microsoft.com/office/powerpoint/2010/main" val="31306355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77</a:t>
            </a:fld>
            <a:endParaRPr lang="es-ES" dirty="0"/>
          </a:p>
        </p:txBody>
      </p:sp>
    </p:spTree>
    <p:extLst>
      <p:ext uri="{BB962C8B-B14F-4D97-AF65-F5344CB8AC3E}">
        <p14:creationId xmlns:p14="http://schemas.microsoft.com/office/powerpoint/2010/main" val="13131406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Lumpini Park.-Bangkok</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78</a:t>
            </a:fld>
            <a:endParaRPr lang="es-ES" dirty="0"/>
          </a:p>
        </p:txBody>
      </p:sp>
    </p:spTree>
    <p:extLst>
      <p:ext uri="{BB962C8B-B14F-4D97-AF65-F5344CB8AC3E}">
        <p14:creationId xmlns:p14="http://schemas.microsoft.com/office/powerpoint/2010/main" val="30075400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81</a:t>
            </a:fld>
            <a:endParaRPr lang="es-ES" dirty="0"/>
          </a:p>
        </p:txBody>
      </p:sp>
    </p:spTree>
    <p:extLst>
      <p:ext uri="{BB962C8B-B14F-4D97-AF65-F5344CB8AC3E}">
        <p14:creationId xmlns:p14="http://schemas.microsoft.com/office/powerpoint/2010/main" val="14024929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82</a:t>
            </a:fld>
            <a:endParaRPr lang="es-ES" dirty="0"/>
          </a:p>
        </p:txBody>
      </p:sp>
    </p:spTree>
    <p:extLst>
      <p:ext uri="{BB962C8B-B14F-4D97-AF65-F5344CB8AC3E}">
        <p14:creationId xmlns:p14="http://schemas.microsoft.com/office/powerpoint/2010/main" val="31905464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83</a:t>
            </a:fld>
            <a:endParaRPr lang="es-ES" dirty="0"/>
          </a:p>
        </p:txBody>
      </p:sp>
    </p:spTree>
    <p:extLst>
      <p:ext uri="{BB962C8B-B14F-4D97-AF65-F5344CB8AC3E}">
        <p14:creationId xmlns:p14="http://schemas.microsoft.com/office/powerpoint/2010/main" val="42074752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84</a:t>
            </a:fld>
            <a:endParaRPr lang="es-ES" dirty="0"/>
          </a:p>
        </p:txBody>
      </p:sp>
    </p:spTree>
    <p:extLst>
      <p:ext uri="{BB962C8B-B14F-4D97-AF65-F5344CB8AC3E}">
        <p14:creationId xmlns:p14="http://schemas.microsoft.com/office/powerpoint/2010/main" val="32722752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Sanam Luang</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85</a:t>
            </a:fld>
            <a:endParaRPr lang="es-ES" dirty="0"/>
          </a:p>
        </p:txBody>
      </p:sp>
    </p:spTree>
    <p:extLst>
      <p:ext uri="{BB962C8B-B14F-4D97-AF65-F5344CB8AC3E}">
        <p14:creationId xmlns:p14="http://schemas.microsoft.com/office/powerpoint/2010/main" val="38022150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86</a:t>
            </a:fld>
            <a:endParaRPr lang="es-ES" dirty="0"/>
          </a:p>
        </p:txBody>
      </p:sp>
    </p:spTree>
    <p:extLst>
      <p:ext uri="{BB962C8B-B14F-4D97-AF65-F5344CB8AC3E}">
        <p14:creationId xmlns:p14="http://schemas.microsoft.com/office/powerpoint/2010/main" val="3200456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87</a:t>
            </a:fld>
            <a:endParaRPr lang="es-ES" dirty="0"/>
          </a:p>
        </p:txBody>
      </p:sp>
    </p:spTree>
    <p:extLst>
      <p:ext uri="{BB962C8B-B14F-4D97-AF65-F5344CB8AC3E}">
        <p14:creationId xmlns:p14="http://schemas.microsoft.com/office/powerpoint/2010/main" val="14069680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88</a:t>
            </a:fld>
            <a:endParaRPr lang="es-ES" dirty="0"/>
          </a:p>
        </p:txBody>
      </p:sp>
    </p:spTree>
    <p:extLst>
      <p:ext uri="{BB962C8B-B14F-4D97-AF65-F5344CB8AC3E}">
        <p14:creationId xmlns:p14="http://schemas.microsoft.com/office/powerpoint/2010/main" val="14708833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Sanam Luang</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89</a:t>
            </a:fld>
            <a:endParaRPr lang="es-ES" dirty="0"/>
          </a:p>
        </p:txBody>
      </p:sp>
    </p:spTree>
    <p:extLst>
      <p:ext uri="{BB962C8B-B14F-4D97-AF65-F5344CB8AC3E}">
        <p14:creationId xmlns:p14="http://schemas.microsoft.com/office/powerpoint/2010/main" val="30725436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94</a:t>
            </a:fld>
            <a:endParaRPr lang="es-ES" dirty="0"/>
          </a:p>
        </p:txBody>
      </p:sp>
    </p:spTree>
    <p:extLst>
      <p:ext uri="{BB962C8B-B14F-4D97-AF65-F5344CB8AC3E}">
        <p14:creationId xmlns:p14="http://schemas.microsoft.com/office/powerpoint/2010/main" val="36432963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95</a:t>
            </a:fld>
            <a:endParaRPr lang="es-ES" dirty="0"/>
          </a:p>
        </p:txBody>
      </p:sp>
    </p:spTree>
    <p:extLst>
      <p:ext uri="{BB962C8B-B14F-4D97-AF65-F5344CB8AC3E}">
        <p14:creationId xmlns:p14="http://schemas.microsoft.com/office/powerpoint/2010/main" val="9098257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96</a:t>
            </a:fld>
            <a:endParaRPr lang="es-ES" dirty="0"/>
          </a:p>
        </p:txBody>
      </p:sp>
    </p:spTree>
    <p:extLst>
      <p:ext uri="{BB962C8B-B14F-4D97-AF65-F5344CB8AC3E}">
        <p14:creationId xmlns:p14="http://schemas.microsoft.com/office/powerpoint/2010/main" val="32727375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97</a:t>
            </a:fld>
            <a:endParaRPr lang="es-ES" dirty="0"/>
          </a:p>
        </p:txBody>
      </p:sp>
    </p:spTree>
    <p:extLst>
      <p:ext uri="{BB962C8B-B14F-4D97-AF65-F5344CB8AC3E}">
        <p14:creationId xmlns:p14="http://schemas.microsoft.com/office/powerpoint/2010/main" val="79328366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98</a:t>
            </a:fld>
            <a:endParaRPr lang="es-ES" dirty="0"/>
          </a:p>
        </p:txBody>
      </p:sp>
    </p:spTree>
    <p:extLst>
      <p:ext uri="{BB962C8B-B14F-4D97-AF65-F5344CB8AC3E}">
        <p14:creationId xmlns:p14="http://schemas.microsoft.com/office/powerpoint/2010/main" val="36277987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99</a:t>
            </a:fld>
            <a:endParaRPr lang="es-ES" dirty="0"/>
          </a:p>
        </p:txBody>
      </p:sp>
    </p:spTree>
    <p:extLst>
      <p:ext uri="{BB962C8B-B14F-4D97-AF65-F5344CB8AC3E}">
        <p14:creationId xmlns:p14="http://schemas.microsoft.com/office/powerpoint/2010/main" val="275536238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100</a:t>
            </a:fld>
            <a:endParaRPr lang="es-ES" dirty="0"/>
          </a:p>
        </p:txBody>
      </p:sp>
    </p:spTree>
    <p:extLst>
      <p:ext uri="{BB962C8B-B14F-4D97-AF65-F5344CB8AC3E}">
        <p14:creationId xmlns:p14="http://schemas.microsoft.com/office/powerpoint/2010/main" val="33817321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101</a:t>
            </a:fld>
            <a:endParaRPr lang="es-ES" dirty="0"/>
          </a:p>
        </p:txBody>
      </p:sp>
    </p:spTree>
    <p:extLst>
      <p:ext uri="{BB962C8B-B14F-4D97-AF65-F5344CB8AC3E}">
        <p14:creationId xmlns:p14="http://schemas.microsoft.com/office/powerpoint/2010/main" val="2598801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102</a:t>
            </a:fld>
            <a:endParaRPr lang="es-ES" dirty="0"/>
          </a:p>
        </p:txBody>
      </p:sp>
    </p:spTree>
    <p:extLst>
      <p:ext uri="{BB962C8B-B14F-4D97-AF65-F5344CB8AC3E}">
        <p14:creationId xmlns:p14="http://schemas.microsoft.com/office/powerpoint/2010/main" val="18105993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103</a:t>
            </a:fld>
            <a:endParaRPr lang="es-ES" dirty="0"/>
          </a:p>
        </p:txBody>
      </p:sp>
    </p:spTree>
    <p:extLst>
      <p:ext uri="{BB962C8B-B14F-4D97-AF65-F5344CB8AC3E}">
        <p14:creationId xmlns:p14="http://schemas.microsoft.com/office/powerpoint/2010/main" val="13678436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104</a:t>
            </a:fld>
            <a:endParaRPr lang="es-ES" dirty="0"/>
          </a:p>
        </p:txBody>
      </p:sp>
    </p:spTree>
    <p:extLst>
      <p:ext uri="{BB962C8B-B14F-4D97-AF65-F5344CB8AC3E}">
        <p14:creationId xmlns:p14="http://schemas.microsoft.com/office/powerpoint/2010/main" val="919686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105</a:t>
            </a:fld>
            <a:endParaRPr lang="es-ES" dirty="0"/>
          </a:p>
        </p:txBody>
      </p:sp>
    </p:spTree>
    <p:extLst>
      <p:ext uri="{BB962C8B-B14F-4D97-AF65-F5344CB8AC3E}">
        <p14:creationId xmlns:p14="http://schemas.microsoft.com/office/powerpoint/2010/main" val="19825838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106</a:t>
            </a:fld>
            <a:endParaRPr lang="es-ES" dirty="0"/>
          </a:p>
        </p:txBody>
      </p:sp>
    </p:spTree>
    <p:extLst>
      <p:ext uri="{BB962C8B-B14F-4D97-AF65-F5344CB8AC3E}">
        <p14:creationId xmlns:p14="http://schemas.microsoft.com/office/powerpoint/2010/main" val="19267899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107</a:t>
            </a:fld>
            <a:endParaRPr lang="es-ES" dirty="0"/>
          </a:p>
        </p:txBody>
      </p:sp>
    </p:spTree>
    <p:extLst>
      <p:ext uri="{BB962C8B-B14F-4D97-AF65-F5344CB8AC3E}">
        <p14:creationId xmlns:p14="http://schemas.microsoft.com/office/powerpoint/2010/main" val="39024045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108</a:t>
            </a:fld>
            <a:endParaRPr lang="es-ES" dirty="0"/>
          </a:p>
        </p:txBody>
      </p:sp>
    </p:spTree>
    <p:extLst>
      <p:ext uri="{BB962C8B-B14F-4D97-AF65-F5344CB8AC3E}">
        <p14:creationId xmlns:p14="http://schemas.microsoft.com/office/powerpoint/2010/main" val="41006843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109</a:t>
            </a:fld>
            <a:endParaRPr lang="es-ES" dirty="0"/>
          </a:p>
        </p:txBody>
      </p:sp>
    </p:spTree>
    <p:extLst>
      <p:ext uri="{BB962C8B-B14F-4D97-AF65-F5344CB8AC3E}">
        <p14:creationId xmlns:p14="http://schemas.microsoft.com/office/powerpoint/2010/main" val="13727297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110</a:t>
            </a:fld>
            <a:endParaRPr lang="es-ES" dirty="0"/>
          </a:p>
        </p:txBody>
      </p:sp>
    </p:spTree>
    <p:extLst>
      <p:ext uri="{BB962C8B-B14F-4D97-AF65-F5344CB8AC3E}">
        <p14:creationId xmlns:p14="http://schemas.microsoft.com/office/powerpoint/2010/main" val="35680564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111</a:t>
            </a:fld>
            <a:endParaRPr lang="es-ES" dirty="0"/>
          </a:p>
        </p:txBody>
      </p:sp>
    </p:spTree>
    <p:extLst>
      <p:ext uri="{BB962C8B-B14F-4D97-AF65-F5344CB8AC3E}">
        <p14:creationId xmlns:p14="http://schemas.microsoft.com/office/powerpoint/2010/main" val="31217447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112</a:t>
            </a:fld>
            <a:endParaRPr lang="es-ES" dirty="0"/>
          </a:p>
        </p:txBody>
      </p:sp>
    </p:spTree>
    <p:extLst>
      <p:ext uri="{BB962C8B-B14F-4D97-AF65-F5344CB8AC3E}">
        <p14:creationId xmlns:p14="http://schemas.microsoft.com/office/powerpoint/2010/main" val="41075385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113</a:t>
            </a:fld>
            <a:endParaRPr lang="es-ES" dirty="0"/>
          </a:p>
        </p:txBody>
      </p:sp>
    </p:spTree>
    <p:extLst>
      <p:ext uri="{BB962C8B-B14F-4D97-AF65-F5344CB8AC3E}">
        <p14:creationId xmlns:p14="http://schemas.microsoft.com/office/powerpoint/2010/main" val="86849141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114</a:t>
            </a:fld>
            <a:endParaRPr lang="es-ES" dirty="0"/>
          </a:p>
        </p:txBody>
      </p:sp>
    </p:spTree>
    <p:extLst>
      <p:ext uri="{BB962C8B-B14F-4D97-AF65-F5344CB8AC3E}">
        <p14:creationId xmlns:p14="http://schemas.microsoft.com/office/powerpoint/2010/main" val="21722951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115</a:t>
            </a:fld>
            <a:endParaRPr lang="es-ES" dirty="0"/>
          </a:p>
        </p:txBody>
      </p:sp>
    </p:spTree>
    <p:extLst>
      <p:ext uri="{BB962C8B-B14F-4D97-AF65-F5344CB8AC3E}">
        <p14:creationId xmlns:p14="http://schemas.microsoft.com/office/powerpoint/2010/main" val="4086701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116</a:t>
            </a:fld>
            <a:endParaRPr lang="es-ES" dirty="0"/>
          </a:p>
        </p:txBody>
      </p:sp>
    </p:spTree>
    <p:extLst>
      <p:ext uri="{BB962C8B-B14F-4D97-AF65-F5344CB8AC3E}">
        <p14:creationId xmlns:p14="http://schemas.microsoft.com/office/powerpoint/2010/main" val="230906220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117</a:t>
            </a:fld>
            <a:endParaRPr lang="es-ES" dirty="0"/>
          </a:p>
        </p:txBody>
      </p:sp>
    </p:spTree>
    <p:extLst>
      <p:ext uri="{BB962C8B-B14F-4D97-AF65-F5344CB8AC3E}">
        <p14:creationId xmlns:p14="http://schemas.microsoft.com/office/powerpoint/2010/main" val="36673833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118</a:t>
            </a:fld>
            <a:endParaRPr lang="es-ES" dirty="0"/>
          </a:p>
        </p:txBody>
      </p:sp>
    </p:spTree>
    <p:extLst>
      <p:ext uri="{BB962C8B-B14F-4D97-AF65-F5344CB8AC3E}">
        <p14:creationId xmlns:p14="http://schemas.microsoft.com/office/powerpoint/2010/main" val="42140908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119</a:t>
            </a:fld>
            <a:endParaRPr lang="es-ES" dirty="0"/>
          </a:p>
        </p:txBody>
      </p:sp>
    </p:spTree>
    <p:extLst>
      <p:ext uri="{BB962C8B-B14F-4D97-AF65-F5344CB8AC3E}">
        <p14:creationId xmlns:p14="http://schemas.microsoft.com/office/powerpoint/2010/main" val="288272739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120</a:t>
            </a:fld>
            <a:endParaRPr lang="es-ES" dirty="0"/>
          </a:p>
        </p:txBody>
      </p:sp>
    </p:spTree>
    <p:extLst>
      <p:ext uri="{BB962C8B-B14F-4D97-AF65-F5344CB8AC3E}">
        <p14:creationId xmlns:p14="http://schemas.microsoft.com/office/powerpoint/2010/main" val="21355996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121</a:t>
            </a:fld>
            <a:endParaRPr lang="es-ES" dirty="0"/>
          </a:p>
        </p:txBody>
      </p:sp>
    </p:spTree>
    <p:extLst>
      <p:ext uri="{BB962C8B-B14F-4D97-AF65-F5344CB8AC3E}">
        <p14:creationId xmlns:p14="http://schemas.microsoft.com/office/powerpoint/2010/main" val="248937452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122</a:t>
            </a:fld>
            <a:endParaRPr lang="es-ES" dirty="0"/>
          </a:p>
        </p:txBody>
      </p:sp>
    </p:spTree>
    <p:extLst>
      <p:ext uri="{BB962C8B-B14F-4D97-AF65-F5344CB8AC3E}">
        <p14:creationId xmlns:p14="http://schemas.microsoft.com/office/powerpoint/2010/main" val="26295160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123</a:t>
            </a:fld>
            <a:endParaRPr lang="es-ES" dirty="0"/>
          </a:p>
        </p:txBody>
      </p:sp>
    </p:spTree>
    <p:extLst>
      <p:ext uri="{BB962C8B-B14F-4D97-AF65-F5344CB8AC3E}">
        <p14:creationId xmlns:p14="http://schemas.microsoft.com/office/powerpoint/2010/main" val="28225924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124</a:t>
            </a:fld>
            <a:endParaRPr lang="es-ES" dirty="0"/>
          </a:p>
        </p:txBody>
      </p:sp>
    </p:spTree>
    <p:extLst>
      <p:ext uri="{BB962C8B-B14F-4D97-AF65-F5344CB8AC3E}">
        <p14:creationId xmlns:p14="http://schemas.microsoft.com/office/powerpoint/2010/main" val="128920743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125</a:t>
            </a:fld>
            <a:endParaRPr lang="es-ES" dirty="0"/>
          </a:p>
        </p:txBody>
      </p:sp>
    </p:spTree>
    <p:extLst>
      <p:ext uri="{BB962C8B-B14F-4D97-AF65-F5344CB8AC3E}">
        <p14:creationId xmlns:p14="http://schemas.microsoft.com/office/powerpoint/2010/main" val="65003431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126</a:t>
            </a:fld>
            <a:endParaRPr lang="es-ES" dirty="0"/>
          </a:p>
        </p:txBody>
      </p:sp>
    </p:spTree>
    <p:extLst>
      <p:ext uri="{BB962C8B-B14F-4D97-AF65-F5344CB8AC3E}">
        <p14:creationId xmlns:p14="http://schemas.microsoft.com/office/powerpoint/2010/main" val="114323211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127</a:t>
            </a:fld>
            <a:endParaRPr lang="es-ES" dirty="0"/>
          </a:p>
        </p:txBody>
      </p:sp>
    </p:spTree>
    <p:extLst>
      <p:ext uri="{BB962C8B-B14F-4D97-AF65-F5344CB8AC3E}">
        <p14:creationId xmlns:p14="http://schemas.microsoft.com/office/powerpoint/2010/main" val="65137930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128</a:t>
            </a:fld>
            <a:endParaRPr lang="es-ES" dirty="0"/>
          </a:p>
        </p:txBody>
      </p:sp>
    </p:spTree>
    <p:extLst>
      <p:ext uri="{BB962C8B-B14F-4D97-AF65-F5344CB8AC3E}">
        <p14:creationId xmlns:p14="http://schemas.microsoft.com/office/powerpoint/2010/main" val="8844612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129</a:t>
            </a:fld>
            <a:endParaRPr lang="es-ES" dirty="0"/>
          </a:p>
        </p:txBody>
      </p:sp>
    </p:spTree>
    <p:extLst>
      <p:ext uri="{BB962C8B-B14F-4D97-AF65-F5344CB8AC3E}">
        <p14:creationId xmlns:p14="http://schemas.microsoft.com/office/powerpoint/2010/main" val="13455966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130</a:t>
            </a:fld>
            <a:endParaRPr lang="es-ES" dirty="0"/>
          </a:p>
        </p:txBody>
      </p:sp>
    </p:spTree>
    <p:extLst>
      <p:ext uri="{BB962C8B-B14F-4D97-AF65-F5344CB8AC3E}">
        <p14:creationId xmlns:p14="http://schemas.microsoft.com/office/powerpoint/2010/main" val="187367174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131</a:t>
            </a:fld>
            <a:endParaRPr lang="es-ES" dirty="0"/>
          </a:p>
        </p:txBody>
      </p:sp>
    </p:spTree>
    <p:extLst>
      <p:ext uri="{BB962C8B-B14F-4D97-AF65-F5344CB8AC3E}">
        <p14:creationId xmlns:p14="http://schemas.microsoft.com/office/powerpoint/2010/main" val="133170171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132</a:t>
            </a:fld>
            <a:endParaRPr lang="es-ES" dirty="0"/>
          </a:p>
        </p:txBody>
      </p:sp>
    </p:spTree>
    <p:extLst>
      <p:ext uri="{BB962C8B-B14F-4D97-AF65-F5344CB8AC3E}">
        <p14:creationId xmlns:p14="http://schemas.microsoft.com/office/powerpoint/2010/main" val="87666064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133</a:t>
            </a:fld>
            <a:endParaRPr lang="es-ES" dirty="0"/>
          </a:p>
        </p:txBody>
      </p:sp>
    </p:spTree>
    <p:extLst>
      <p:ext uri="{BB962C8B-B14F-4D97-AF65-F5344CB8AC3E}">
        <p14:creationId xmlns:p14="http://schemas.microsoft.com/office/powerpoint/2010/main" val="369866281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134</a:t>
            </a:fld>
            <a:endParaRPr lang="es-ES" dirty="0"/>
          </a:p>
        </p:txBody>
      </p:sp>
    </p:spTree>
    <p:extLst>
      <p:ext uri="{BB962C8B-B14F-4D97-AF65-F5344CB8AC3E}">
        <p14:creationId xmlns:p14="http://schemas.microsoft.com/office/powerpoint/2010/main" val="3947056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135</a:t>
            </a:fld>
            <a:endParaRPr lang="es-ES" dirty="0"/>
          </a:p>
        </p:txBody>
      </p:sp>
    </p:spTree>
    <p:extLst>
      <p:ext uri="{BB962C8B-B14F-4D97-AF65-F5344CB8AC3E}">
        <p14:creationId xmlns:p14="http://schemas.microsoft.com/office/powerpoint/2010/main" val="179057736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136</a:t>
            </a:fld>
            <a:endParaRPr lang="es-ES" dirty="0"/>
          </a:p>
        </p:txBody>
      </p:sp>
    </p:spTree>
    <p:extLst>
      <p:ext uri="{BB962C8B-B14F-4D97-AF65-F5344CB8AC3E}">
        <p14:creationId xmlns:p14="http://schemas.microsoft.com/office/powerpoint/2010/main" val="167994443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137</a:t>
            </a:fld>
            <a:endParaRPr lang="es-ES" dirty="0"/>
          </a:p>
        </p:txBody>
      </p:sp>
    </p:spTree>
    <p:extLst>
      <p:ext uri="{BB962C8B-B14F-4D97-AF65-F5344CB8AC3E}">
        <p14:creationId xmlns:p14="http://schemas.microsoft.com/office/powerpoint/2010/main" val="110042865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138</a:t>
            </a:fld>
            <a:endParaRPr lang="es-ES" dirty="0"/>
          </a:p>
        </p:txBody>
      </p:sp>
    </p:spTree>
    <p:extLst>
      <p:ext uri="{BB962C8B-B14F-4D97-AF65-F5344CB8AC3E}">
        <p14:creationId xmlns:p14="http://schemas.microsoft.com/office/powerpoint/2010/main" val="253633258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139</a:t>
            </a:fld>
            <a:endParaRPr lang="es-ES" dirty="0"/>
          </a:p>
        </p:txBody>
      </p:sp>
    </p:spTree>
    <p:extLst>
      <p:ext uri="{BB962C8B-B14F-4D97-AF65-F5344CB8AC3E}">
        <p14:creationId xmlns:p14="http://schemas.microsoft.com/office/powerpoint/2010/main" val="263020137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140</a:t>
            </a:fld>
            <a:endParaRPr lang="es-ES" dirty="0"/>
          </a:p>
        </p:txBody>
      </p:sp>
    </p:spTree>
    <p:extLst>
      <p:ext uri="{BB962C8B-B14F-4D97-AF65-F5344CB8AC3E}">
        <p14:creationId xmlns:p14="http://schemas.microsoft.com/office/powerpoint/2010/main" val="237305493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141</a:t>
            </a:fld>
            <a:endParaRPr lang="es-ES" dirty="0"/>
          </a:p>
        </p:txBody>
      </p:sp>
    </p:spTree>
    <p:extLst>
      <p:ext uri="{BB962C8B-B14F-4D97-AF65-F5344CB8AC3E}">
        <p14:creationId xmlns:p14="http://schemas.microsoft.com/office/powerpoint/2010/main" val="328657247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142</a:t>
            </a:fld>
            <a:endParaRPr lang="es-ES" dirty="0"/>
          </a:p>
        </p:txBody>
      </p:sp>
    </p:spTree>
    <p:extLst>
      <p:ext uri="{BB962C8B-B14F-4D97-AF65-F5344CB8AC3E}">
        <p14:creationId xmlns:p14="http://schemas.microsoft.com/office/powerpoint/2010/main" val="347315352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143</a:t>
            </a:fld>
            <a:endParaRPr lang="es-ES" dirty="0"/>
          </a:p>
        </p:txBody>
      </p:sp>
    </p:spTree>
    <p:extLst>
      <p:ext uri="{BB962C8B-B14F-4D97-AF65-F5344CB8AC3E}">
        <p14:creationId xmlns:p14="http://schemas.microsoft.com/office/powerpoint/2010/main" val="19757439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144</a:t>
            </a:fld>
            <a:endParaRPr lang="es-ES" dirty="0"/>
          </a:p>
        </p:txBody>
      </p:sp>
    </p:spTree>
    <p:extLst>
      <p:ext uri="{BB962C8B-B14F-4D97-AF65-F5344CB8AC3E}">
        <p14:creationId xmlns:p14="http://schemas.microsoft.com/office/powerpoint/2010/main" val="169402859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145</a:t>
            </a:fld>
            <a:endParaRPr lang="es-ES" dirty="0"/>
          </a:p>
        </p:txBody>
      </p:sp>
    </p:spTree>
    <p:extLst>
      <p:ext uri="{BB962C8B-B14F-4D97-AF65-F5344CB8AC3E}">
        <p14:creationId xmlns:p14="http://schemas.microsoft.com/office/powerpoint/2010/main" val="93089356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a:t>
            </a:r>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146</a:t>
            </a:fld>
            <a:endParaRPr lang="es-ES" dirty="0"/>
          </a:p>
        </p:txBody>
      </p:sp>
    </p:spTree>
    <p:extLst>
      <p:ext uri="{BB962C8B-B14F-4D97-AF65-F5344CB8AC3E}">
        <p14:creationId xmlns:p14="http://schemas.microsoft.com/office/powerpoint/2010/main" val="167678013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Tailandia.-Ratchaphruek.-Chiang Mai.-Brachychiton rupestris</a:t>
            </a:r>
          </a:p>
          <a:p>
            <a:endParaRPr lang="es-ES" dirty="0"/>
          </a:p>
        </p:txBody>
      </p:sp>
      <p:sp>
        <p:nvSpPr>
          <p:cNvPr id="4" name="3 Marcador de número de diapositiva"/>
          <p:cNvSpPr>
            <a:spLocks noGrp="1"/>
          </p:cNvSpPr>
          <p:nvPr>
            <p:ph type="sldNum" sz="quarter" idx="10"/>
          </p:nvPr>
        </p:nvSpPr>
        <p:spPr/>
        <p:txBody>
          <a:bodyPr/>
          <a:lstStyle/>
          <a:p>
            <a:fld id="{2DC0B2BB-DC82-48EE-BA82-757AFB5D5FFE}" type="slidenum">
              <a:rPr lang="es-ES" smtClean="0"/>
              <a:t>147</a:t>
            </a:fld>
            <a:endParaRPr lang="es-ES" dirty="0"/>
          </a:p>
        </p:txBody>
      </p:sp>
    </p:spTree>
    <p:extLst>
      <p:ext uri="{BB962C8B-B14F-4D97-AF65-F5344CB8AC3E}">
        <p14:creationId xmlns:p14="http://schemas.microsoft.com/office/powerpoint/2010/main" val="332698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B43CEAC8-4EEA-4F1B-9527-DF838EB1EB2B}" type="datetimeFigureOut">
              <a:rPr lang="es-ES">
                <a:solidFill>
                  <a:srgbClr val="FFF39D"/>
                </a:solidFill>
              </a:rPr>
              <a:pPr>
                <a:defRPr/>
              </a:pPr>
              <a:t>01/03/2018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9511C413-89D2-4CE3-97B1-BCDE831FC89E}" type="slidenum">
              <a:rPr lang="es-ES"/>
              <a:pPr>
                <a:defRPr/>
              </a:pPr>
              <a:t>‹Nº›</a:t>
            </a:fld>
            <a:endParaRPr lang="es-ES" dirty="0"/>
          </a:p>
        </p:txBody>
      </p:sp>
    </p:spTree>
    <p:extLst>
      <p:ext uri="{BB962C8B-B14F-4D97-AF65-F5344CB8AC3E}">
        <p14:creationId xmlns:p14="http://schemas.microsoft.com/office/powerpoint/2010/main" val="141835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031FDDAD-DC55-4F25-BAD1-E10D967E317C}" type="datetimeFigureOut">
              <a:rPr lang="es-ES">
                <a:solidFill>
                  <a:srgbClr val="FFF39D"/>
                </a:solidFill>
              </a:rPr>
              <a:pPr>
                <a:defRPr/>
              </a:pPr>
              <a:t>01/03/2018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B4B7296C-38E5-4309-96CB-3687F60A3F89}"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06317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96332165-4B01-41CC-B2FA-CC059BB059F7}" type="datetimeFigureOut">
              <a:rPr lang="es-ES">
                <a:solidFill>
                  <a:srgbClr val="FFF39D"/>
                </a:solidFill>
              </a:rPr>
              <a:pPr>
                <a:defRPr/>
              </a:pPr>
              <a:t>01/03/2018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9CC2756E-2DE2-42B9-A5D9-BDB5D7914D84}" type="slidenum">
              <a:rPr lang="es-ES"/>
              <a:pPr>
                <a:defRPr/>
              </a:pPr>
              <a:t>‹Nº›</a:t>
            </a:fld>
            <a:endParaRPr lang="es-ES" dirty="0"/>
          </a:p>
        </p:txBody>
      </p:sp>
    </p:spTree>
    <p:extLst>
      <p:ext uri="{BB962C8B-B14F-4D97-AF65-F5344CB8AC3E}">
        <p14:creationId xmlns:p14="http://schemas.microsoft.com/office/powerpoint/2010/main" val="67677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860296CC-4AE9-4AF0-8A37-3BA93B93C05B}" type="datetimeFigureOut">
              <a:rPr lang="es-ES">
                <a:solidFill>
                  <a:srgbClr val="FFF39D"/>
                </a:solidFill>
              </a:rPr>
              <a:pPr>
                <a:defRPr/>
              </a:pPr>
              <a:t>01/03/2018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BE60E074-752B-4560-89A2-09EC3C7D48DD}" type="slidenum">
              <a:rPr lang="es-ES"/>
              <a:pPr>
                <a:defRPr/>
              </a:pPr>
              <a:t>‹Nº›</a:t>
            </a:fld>
            <a:endParaRPr lang="es-ES" dirty="0"/>
          </a:p>
        </p:txBody>
      </p:sp>
    </p:spTree>
    <p:extLst>
      <p:ext uri="{BB962C8B-B14F-4D97-AF65-F5344CB8AC3E}">
        <p14:creationId xmlns:p14="http://schemas.microsoft.com/office/powerpoint/2010/main" val="3127270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77B3DF93-CA7D-446C-A1EF-F6591E41EE45}" type="datetimeFigureOut">
              <a:rPr lang="es-ES">
                <a:solidFill>
                  <a:srgbClr val="FFF39D"/>
                </a:solidFill>
              </a:rPr>
              <a:pPr>
                <a:defRPr/>
              </a:pPr>
              <a:t>01/03/2018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CB43B478-88C6-418E-B6AB-5DFBE351E516}" type="slidenum">
              <a:rPr lang="es-ES"/>
              <a:pPr>
                <a:defRPr/>
              </a:pPr>
              <a:t>‹Nº›</a:t>
            </a:fld>
            <a:endParaRPr lang="es-ES" dirty="0"/>
          </a:p>
        </p:txBody>
      </p:sp>
    </p:spTree>
    <p:extLst>
      <p:ext uri="{BB962C8B-B14F-4D97-AF65-F5344CB8AC3E}">
        <p14:creationId xmlns:p14="http://schemas.microsoft.com/office/powerpoint/2010/main" val="4147754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805ED93D-167A-4B4A-AFFA-C84C5D4C0DF3}" type="datetimeFigureOut">
              <a:rPr lang="es-ES">
                <a:solidFill>
                  <a:srgbClr val="FFF39D"/>
                </a:solidFill>
              </a:rPr>
              <a:pPr>
                <a:defRPr/>
              </a:pPr>
              <a:t>01/03/2018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C694ADBE-BFF0-4045-992E-24CE93341822}"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65373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FC71AB60-20F9-4E4C-8514-825713A5ECB4}" type="datetimeFigureOut">
              <a:rPr lang="es-ES">
                <a:solidFill>
                  <a:srgbClr val="FFF39D"/>
                </a:solidFill>
              </a:rPr>
              <a:pPr>
                <a:defRPr/>
              </a:pPr>
              <a:t>01/03/2018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B75029E9-3D60-49F4-8169-D1AC77956195}" type="slidenum">
              <a:rPr lang="es-ES"/>
              <a:pPr>
                <a:defRPr/>
              </a:pPr>
              <a:t>‹Nº›</a:t>
            </a:fld>
            <a:endParaRPr lang="es-ES" dirty="0"/>
          </a:p>
        </p:txBody>
      </p:sp>
    </p:spTree>
    <p:extLst>
      <p:ext uri="{BB962C8B-B14F-4D97-AF65-F5344CB8AC3E}">
        <p14:creationId xmlns:p14="http://schemas.microsoft.com/office/powerpoint/2010/main" val="1544177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94E812B4-EE23-4CD1-8D16-E24939EDA009}" type="datetimeFigureOut">
              <a:rPr lang="es-ES">
                <a:solidFill>
                  <a:srgbClr val="FFF39D"/>
                </a:solidFill>
              </a:rPr>
              <a:pPr>
                <a:defRPr/>
              </a:pPr>
              <a:t>01/03/2018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A1C4B148-6351-4587-8C85-F7700C8813FB}"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803155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B24AA00C-BF7E-496D-94F8-55D808F2270C}" type="datetimeFigureOut">
              <a:rPr lang="es-ES">
                <a:solidFill>
                  <a:srgbClr val="FFF39D"/>
                </a:solidFill>
              </a:rPr>
              <a:pPr>
                <a:defRPr/>
              </a:pPr>
              <a:t>01/03/2018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7918628E-E793-4CE1-AA2F-5BBCFE77D91B}"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218585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DFD75211-FD94-4690-96AF-C4B5B3D71519}"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94F5776-98C2-4CC4-A526-C6198E6AD896}" type="slidenum">
              <a:rPr lang="es-ES"/>
              <a:pPr>
                <a:defRPr/>
              </a:pPr>
              <a:t>‹Nº›</a:t>
            </a:fld>
            <a:endParaRPr lang="es-ES" dirty="0"/>
          </a:p>
        </p:txBody>
      </p:sp>
    </p:spTree>
    <p:extLst>
      <p:ext uri="{BB962C8B-B14F-4D97-AF65-F5344CB8AC3E}">
        <p14:creationId xmlns:p14="http://schemas.microsoft.com/office/powerpoint/2010/main" val="32912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EB34613-367C-4784-8EC1-20C62917607A}" type="datetimeFigureOut">
              <a:rPr lang="es-ES">
                <a:solidFill>
                  <a:srgbClr val="FFF39D"/>
                </a:solidFill>
              </a:rPr>
              <a:pPr>
                <a:defRPr/>
              </a:pPr>
              <a:t>01/03/2018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7BD66792-DF3F-4998-AFCE-3692ED9A7225}" type="slidenum">
              <a:rPr lang="es-ES"/>
              <a:pPr>
                <a:defRPr/>
              </a:pPr>
              <a:t>‹Nº›</a:t>
            </a:fld>
            <a:endParaRPr lang="es-ES" dirty="0"/>
          </a:p>
        </p:txBody>
      </p:sp>
    </p:spTree>
    <p:extLst>
      <p:ext uri="{BB962C8B-B14F-4D97-AF65-F5344CB8AC3E}">
        <p14:creationId xmlns:p14="http://schemas.microsoft.com/office/powerpoint/2010/main" val="1605120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6671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84201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0652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09674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044870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69645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70334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16940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16263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4256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74896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charset="0"/>
              </a:defRPr>
            </a:lvl1pPr>
          </a:lstStyle>
          <a:p>
            <a:pPr fontAlgn="base">
              <a:spcBef>
                <a:spcPct val="0"/>
              </a:spcBef>
              <a:spcAft>
                <a:spcPct val="0"/>
              </a:spcAft>
              <a:defRPr/>
            </a:pPr>
            <a:fld id="{34838C1A-06FF-45AA-A0E5-151D40F2CE81}" type="datetimeFigureOut">
              <a:rPr lang="es-ES">
                <a:solidFill>
                  <a:srgbClr val="FFF39D"/>
                </a:solidFill>
              </a:rPr>
              <a:pPr fontAlgn="base">
                <a:spcBef>
                  <a:spcPct val="0"/>
                </a:spcBef>
                <a:spcAft>
                  <a:spcPct val="0"/>
                </a:spcAft>
                <a:defRPr/>
              </a:pPr>
              <a:t>01/03/2018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Arial" charset="0"/>
              </a:defRPr>
            </a:lvl1pPr>
          </a:lstStyle>
          <a:p>
            <a:pPr fontAlgn="base">
              <a:spcBef>
                <a:spcPct val="0"/>
              </a:spcBef>
              <a:spcAft>
                <a:spcPct val="0"/>
              </a:spcAft>
              <a:defRPr/>
            </a:pPr>
            <a:fld id="{F8C7A865-C92F-4927-B3E7-792B0D3C6531}"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106776949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a:defRPr>
      </a:lvl2pPr>
      <a:lvl3pPr algn="l" rtl="0" eaLnBrk="0" fontAlgn="base" hangingPunct="0">
        <a:spcBef>
          <a:spcPct val="0"/>
        </a:spcBef>
        <a:spcAft>
          <a:spcPct val="0"/>
        </a:spcAft>
        <a:defRPr sz="3000">
          <a:solidFill>
            <a:schemeClr val="tx2"/>
          </a:solidFill>
          <a:latin typeface="Century Schoolbook"/>
        </a:defRPr>
      </a:lvl3pPr>
      <a:lvl4pPr algn="l" rtl="0" eaLnBrk="0" fontAlgn="base" hangingPunct="0">
        <a:spcBef>
          <a:spcPct val="0"/>
        </a:spcBef>
        <a:spcAft>
          <a:spcPct val="0"/>
        </a:spcAft>
        <a:defRPr sz="3000">
          <a:solidFill>
            <a:schemeClr val="tx2"/>
          </a:solidFill>
          <a:latin typeface="Century Schoolbook"/>
        </a:defRPr>
      </a:lvl4pPr>
      <a:lvl5pPr algn="l" rtl="0" eaLnBrk="0" fontAlgn="base" hangingPunct="0">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7046479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18.xml"/><Relationship Id="rId5" Type="http://schemas.openxmlformats.org/officeDocument/2006/relationships/image" Target="../media/image55.jpeg"/><Relationship Id="rId4" Type="http://schemas.openxmlformats.org/officeDocument/2006/relationships/image" Target="../media/image54.jpg"/></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33.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3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ctrTitle"/>
          </p:nvPr>
        </p:nvSpPr>
        <p:spPr>
          <a:xfrm>
            <a:off x="1763688" y="332656"/>
            <a:ext cx="6243662" cy="2902669"/>
          </a:xfrm>
        </p:spPr>
        <p:txBody>
          <a:bodyPr>
            <a:normAutofit fontScale="90000"/>
          </a:bodyPr>
          <a:lstStyle/>
          <a:p>
            <a:pPr eaLnBrk="1" fontAlgn="auto" hangingPunct="1">
              <a:spcAft>
                <a:spcPts val="0"/>
              </a:spcAft>
              <a:defRPr/>
            </a:pPr>
            <a:r>
              <a:rPr lang="es-ES" altLang="es-ES" sz="3600" dirty="0"/>
              <a:t>ASIA.-LA VUELTA AL MUNDO EN 885 JARDINES.-. TAILANDIA.-</a:t>
            </a:r>
            <a:r>
              <a:rPr lang="es-ES" altLang="es-ES" sz="3100" dirty="0"/>
              <a:t>Lumpini Park.-Sanam Luang .-</a:t>
            </a:r>
            <a:r>
              <a:rPr lang="fr-FR" altLang="es-ES" sz="3100" dirty="0"/>
              <a:t>Flora de Ratchaphruek.-Chiang Mai</a:t>
            </a:r>
            <a:endParaRPr lang="es-ES" altLang="es-ES" sz="3100" dirty="0"/>
          </a:p>
        </p:txBody>
      </p:sp>
      <p:sp>
        <p:nvSpPr>
          <p:cNvPr id="8195" name="2 Subtítulo"/>
          <p:cNvSpPr>
            <a:spLocks noGrp="1"/>
          </p:cNvSpPr>
          <p:nvPr>
            <p:ph type="subTitle" idx="1"/>
          </p:nvPr>
        </p:nvSpPr>
        <p:spPr>
          <a:xfrm>
            <a:off x="2700338" y="4797425"/>
            <a:ext cx="4995862" cy="1439863"/>
          </a:xfrm>
        </p:spPr>
        <p:txBody>
          <a:bodyPr/>
          <a:lstStyle/>
          <a:p>
            <a:pPr eaLnBrk="1" hangingPunct="1"/>
            <a:r>
              <a:rPr lang="es-ES" altLang="es-ES" dirty="0"/>
              <a:t>Selección de textos y fotografías por</a:t>
            </a:r>
          </a:p>
          <a:p>
            <a:pPr eaLnBrk="1" hangingPunct="1"/>
            <a:r>
              <a:rPr lang="es-ES" altLang="es-ES" dirty="0"/>
              <a:t>JOSE ELIAS BONELLS</a:t>
            </a:r>
          </a:p>
          <a:p>
            <a:pPr eaLnBrk="1" hangingPunct="1"/>
            <a:endParaRPr lang="es-ES" altLang="es-ES" dirty="0"/>
          </a:p>
        </p:txBody>
      </p:sp>
    </p:spTree>
    <p:extLst>
      <p:ext uri="{BB962C8B-B14F-4D97-AF65-F5344CB8AC3E}">
        <p14:creationId xmlns:p14="http://schemas.microsoft.com/office/powerpoint/2010/main" val="336079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Lumpini Park</a:t>
            </a:r>
          </a:p>
        </p:txBody>
      </p:sp>
      <p:sp>
        <p:nvSpPr>
          <p:cNvPr id="3" name="2 Marcador de contenido"/>
          <p:cNvSpPr>
            <a:spLocks noGrp="1"/>
          </p:cNvSpPr>
          <p:nvPr>
            <p:ph sz="quarter" idx="1"/>
          </p:nvPr>
        </p:nvSpPr>
        <p:spPr/>
        <p:txBody>
          <a:bodyPr/>
          <a:lstStyle/>
          <a:p>
            <a:r>
              <a:rPr lang="es-ES" dirty="0"/>
              <a:t>Lumpini Park (también Lumpini o Lumpinee, Tailandia  (57,6 hectáreas  en Bangkok, Tailandia . El parque ofrece el espacio público , árboles, campos de juego en la capital tailandesa y contiene un lago artificial donde los visitantes pueden alquilar botes. Caminos alrededor del parque por un total de aproximadamente 2,5 km de longitud son un área popular para los corredores de la tarde. Oficialmente, el ciclismo sólo está permitido durante el día entre los tiempos de las 10:00 al 15:00. Hay una prohibición de fumar en todo el parque. Los perros no están permitidos.</a:t>
            </a:r>
          </a:p>
        </p:txBody>
      </p:sp>
    </p:spTree>
    <p:extLst>
      <p:ext uri="{BB962C8B-B14F-4D97-AF65-F5344CB8AC3E}">
        <p14:creationId xmlns:p14="http://schemas.microsoft.com/office/powerpoint/2010/main" val="2517263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Lumpini Park fue creado en la década de 1920 por el rey Rama VI en la propiedad real. Este lugar era un museo, donde se muestran muchos productos y recursos naturales, a continuación, después de la Primera Guerra Mundial, fue reconstruido como el primer parque en Bangkok. En la Segunda Guerra Mundial el parque era un campamento del ejército japonés. Una estatua del rey está en la entrada suroeste del parque. Fue nombrado después  Lumbini , el lugar de nacimiento del Buda en Nepal , y en el momento de su creación se situó en las afueras de la ciudad. Hoy en día se encuentra en el corazón del principal distrito de negocios y está en el Lumpini sub-distrito, en el lado norte de la calle Rama IV, entre el camino de Ratchadamri y la carretera a Witthayu .</a:t>
            </a:r>
          </a:p>
        </p:txBody>
      </p:sp>
    </p:spTree>
    <p:extLst>
      <p:ext uri="{BB962C8B-B14F-4D97-AF65-F5344CB8AC3E}">
        <p14:creationId xmlns:p14="http://schemas.microsoft.com/office/powerpoint/2010/main" val="329511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715200" cy="6285312"/>
          </a:xfrm>
        </p:spPr>
        <p:txBody>
          <a:bodyPr/>
          <a:lstStyle/>
          <a:p>
            <a:r>
              <a:rPr lang="es-ES" dirty="0"/>
              <a:t>Lumpini Park es un parque de usos múltiples. Muchas actividades se proporcionan para los ciudadanos y los turistas. El parque es una zona verde. Hay árboles, flores, lagos y animales.</a:t>
            </a:r>
          </a:p>
          <a:p>
            <a:r>
              <a:rPr lang="es-ES" dirty="0"/>
              <a:t>Estatua de rey Rama VI </a:t>
            </a:r>
            <a:r>
              <a:rPr lang="th-TH" dirty="0"/>
              <a:t> - </a:t>
            </a:r>
            <a:r>
              <a:rPr lang="es-ES" dirty="0"/>
              <a:t>La estatua del Rey Rama VI  fue construido en 1942 para conmemorar la construcción del parque Lumpini.</a:t>
            </a:r>
          </a:p>
          <a:p>
            <a:r>
              <a:rPr lang="es-ES" dirty="0"/>
              <a:t>La observación de aves - Lumpini Park es una rica fuente de alimento natural y cuenta con árboles de gran tamaño por lo que se ha convertido en el hogar de más de 30 especies de aves. </a:t>
            </a:r>
          </a:p>
          <a:p>
            <a:r>
              <a:rPr lang="es-ES" dirty="0"/>
              <a:t>Sun sonriente de tierra - Sun sonriente de tierra es un lugar para las actividades para las personas con discapacidad. Está lleno de recursos y estacionamientos especiales para los discapacitados, así como zonas de juegos para los niños.</a:t>
            </a:r>
          </a:p>
          <a:p>
            <a:endParaRPr lang="es-ES" dirty="0"/>
          </a:p>
        </p:txBody>
      </p:sp>
    </p:spTree>
    <p:extLst>
      <p:ext uri="{BB962C8B-B14F-4D97-AF65-F5344CB8AC3E}">
        <p14:creationId xmlns:p14="http://schemas.microsoft.com/office/powerpoint/2010/main" val="3864761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457200" y="476672"/>
            <a:ext cx="7467600" cy="5997280"/>
          </a:xfrm>
        </p:spPr>
        <p:txBody>
          <a:bodyPr/>
          <a:lstStyle/>
          <a:p>
            <a:r>
              <a:rPr lang="es-ES" dirty="0"/>
              <a:t>Bangkok Elder Ciudadanos Club</a:t>
            </a:r>
            <a:r>
              <a:rPr lang="th-TH" dirty="0"/>
              <a:t> - </a:t>
            </a:r>
            <a:r>
              <a:rPr lang="es-ES" dirty="0"/>
              <a:t>Bangkok Elder Citizens Club es un lugar para los ancianos para comunicarse, relajarse, hacer ejercicio, y tren. . Cursos de baile están disponibles todos los domingos a sábado.</a:t>
            </a:r>
          </a:p>
          <a:p>
            <a:r>
              <a:rPr lang="es-ES" dirty="0"/>
              <a:t>Hogar de la Esperanza .-Un refugio para niños sin hogar. Proporcionan información, asesoramiento y educación para ayudar a los niños sin hogar</a:t>
            </a:r>
          </a:p>
          <a:p>
            <a:r>
              <a:rPr lang="es-ES" dirty="0"/>
              <a:t>BMA escuela de aprendices .-</a:t>
            </a:r>
            <a:r>
              <a:rPr lang="th-TH" dirty="0"/>
              <a:t> </a:t>
            </a:r>
            <a:r>
              <a:rPr lang="es-ES" dirty="0"/>
              <a:t>Ofrece formación en diversos trabajos, incluyendo la computadora, cocinar, sastre, y maquillaje facial.</a:t>
            </a:r>
          </a:p>
          <a:p>
            <a:r>
              <a:rPr lang="es-ES" dirty="0"/>
              <a:t>Lumpini Park Library  - Lumpini Park Library ofrece libros y videos. </a:t>
            </a:r>
          </a:p>
          <a:p>
            <a:endParaRPr lang="es-ES" dirty="0"/>
          </a:p>
          <a:p>
            <a:endParaRPr lang="es-ES" dirty="0"/>
          </a:p>
        </p:txBody>
      </p:sp>
    </p:spTree>
    <p:extLst>
      <p:ext uri="{BB962C8B-B14F-4D97-AF65-F5344CB8AC3E}">
        <p14:creationId xmlns:p14="http://schemas.microsoft.com/office/powerpoint/2010/main" val="3755526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Lumphinee Centro Juvenil.-l Ofrece actividades deportivas y equipamiento deportivo para los miembros. actividades deportivas, como fútbol, ​​natación, baloncesto, y el baile. </a:t>
            </a:r>
          </a:p>
          <a:p>
            <a:r>
              <a:rPr lang="es-ES" dirty="0"/>
              <a:t>Sri Thai Derm Centro de Alimentación </a:t>
            </a:r>
          </a:p>
          <a:p>
            <a:r>
              <a:rPr lang="es-ES" dirty="0"/>
              <a:t>Lumpini lago - Barcos de paleta se pueden alquilar en un lago de 30 baht por 30 minutos.</a:t>
            </a:r>
          </a:p>
          <a:p>
            <a:r>
              <a:rPr lang="es-ES" dirty="0"/>
              <a:t>Dharma budista Actividades - actividades de Dharma budista con monjes budistas se celebran el último domingo de cada mes .</a:t>
            </a:r>
          </a:p>
          <a:p>
            <a:r>
              <a:rPr lang="es-ES" dirty="0"/>
              <a:t>Festival de Música - Una música occidental y el festival de música tailandés en el parque se celebra los domingos de febrero a abril.</a:t>
            </a:r>
          </a:p>
        </p:txBody>
      </p:sp>
    </p:spTree>
    <p:extLst>
      <p:ext uri="{BB962C8B-B14F-4D97-AF65-F5344CB8AC3E}">
        <p14:creationId xmlns:p14="http://schemas.microsoft.com/office/powerpoint/2010/main" val="178142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cuenta con primera biblioteca publica de Bangkok  y salón de baile. Durante el invierno, el Palm Garden del parque Lumpini se convierte en el sitio para el concierto anual en el parque donde se encuentra la música clásica por la orquesta sinfónica de Bangkok y otras bandas.</a:t>
            </a:r>
          </a:p>
          <a:p>
            <a:r>
              <a:rPr lang="es-ES" dirty="0"/>
              <a:t>Lumpini Park ha sido utilizado como planta de rally para las reuniones políticas de masas. En 2006 los de Alianza Popular por la Democracia protestaron en el parque contra el primer ministro Thaksin Shinawatra . En 2013-2014 el parque se convirtió en uno de los principales lugares de protesta de los Comité de Reforma Democrática Popular contra el primer ministro Yingluck Shinawatra .</a:t>
            </a:r>
          </a:p>
        </p:txBody>
      </p:sp>
    </p:spTree>
    <p:extLst>
      <p:ext uri="{BB962C8B-B14F-4D97-AF65-F5344CB8AC3E}">
        <p14:creationId xmlns:p14="http://schemas.microsoft.com/office/powerpoint/2010/main" val="2523922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3" y="0"/>
            <a:ext cx="9028253" cy="6858000"/>
          </a:xfrm>
          <a:prstGeom prst="rect">
            <a:avLst/>
          </a:prstGeom>
        </p:spPr>
      </p:pic>
    </p:spTree>
    <p:extLst>
      <p:ext uri="{BB962C8B-B14F-4D97-AF65-F5344CB8AC3E}">
        <p14:creationId xmlns:p14="http://schemas.microsoft.com/office/powerpoint/2010/main" val="101152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92325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347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2564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8235"/>
          <a:stretch/>
        </p:blipFill>
        <p:spPr>
          <a:xfrm>
            <a:off x="0" y="0"/>
            <a:ext cx="9144000" cy="6858000"/>
          </a:xfrm>
          <a:prstGeom prst="rect">
            <a:avLst/>
          </a:prstGeom>
        </p:spPr>
      </p:pic>
    </p:spTree>
    <p:extLst>
      <p:ext uri="{BB962C8B-B14F-4D97-AF65-F5344CB8AC3E}">
        <p14:creationId xmlns:p14="http://schemas.microsoft.com/office/powerpoint/2010/main" val="614260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357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340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521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916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45"/>
          <a:stretch/>
        </p:blipFill>
        <p:spPr>
          <a:xfrm>
            <a:off x="0" y="0"/>
            <a:ext cx="9144000" cy="6858000"/>
          </a:xfrm>
          <a:prstGeom prst="rect">
            <a:avLst/>
          </a:prstGeom>
        </p:spPr>
      </p:pic>
    </p:spTree>
    <p:extLst>
      <p:ext uri="{BB962C8B-B14F-4D97-AF65-F5344CB8AC3E}">
        <p14:creationId xmlns:p14="http://schemas.microsoft.com/office/powerpoint/2010/main" val="1223915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2941462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492167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891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856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367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77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6944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706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4559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060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0081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4114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079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3173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7006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1107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4062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335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11" y="0"/>
            <a:ext cx="9108578" cy="6858000"/>
          </a:xfrm>
          <a:prstGeom prst="rect">
            <a:avLst/>
          </a:prstGeom>
        </p:spPr>
      </p:pic>
    </p:spTree>
    <p:extLst>
      <p:ext uri="{BB962C8B-B14F-4D97-AF65-F5344CB8AC3E}">
        <p14:creationId xmlns:p14="http://schemas.microsoft.com/office/powerpoint/2010/main" val="38643205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3354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504587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62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1898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2092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106216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275"/>
          <a:stretch/>
        </p:blipFill>
        <p:spPr>
          <a:xfrm>
            <a:off x="0" y="0"/>
            <a:ext cx="9144000" cy="6858000"/>
          </a:xfrm>
          <a:prstGeom prst="rect">
            <a:avLst/>
          </a:prstGeom>
        </p:spPr>
      </p:pic>
    </p:spTree>
    <p:extLst>
      <p:ext uri="{BB962C8B-B14F-4D97-AF65-F5344CB8AC3E}">
        <p14:creationId xmlns:p14="http://schemas.microsoft.com/office/powerpoint/2010/main" val="4174804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765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70229"/>
            <a:ext cx="9144000" cy="6787771"/>
          </a:xfrm>
          <a:prstGeom prst="rect">
            <a:avLst/>
          </a:prstGeom>
        </p:spPr>
      </p:pic>
    </p:spTree>
    <p:extLst>
      <p:ext uri="{BB962C8B-B14F-4D97-AF65-F5344CB8AC3E}">
        <p14:creationId xmlns:p14="http://schemas.microsoft.com/office/powerpoint/2010/main" val="635664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5268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2545943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86904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3088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5288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28417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38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60835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4353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4220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21058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66644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0"/>
            <a:ext cx="9133541" cy="6858000"/>
          </a:xfrm>
          <a:prstGeom prst="rect">
            <a:avLst/>
          </a:prstGeom>
        </p:spPr>
      </p:pic>
    </p:spTree>
    <p:extLst>
      <p:ext uri="{BB962C8B-B14F-4D97-AF65-F5344CB8AC3E}">
        <p14:creationId xmlns:p14="http://schemas.microsoft.com/office/powerpoint/2010/main" val="25065838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5421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17032"/>
            <a:ext cx="5056312" cy="31409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371703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56312" y="3717032"/>
            <a:ext cx="4087688" cy="3140968"/>
          </a:xfrm>
          <a:prstGeom prst="rect">
            <a:avLst/>
          </a:prstGeom>
        </p:spPr>
      </p:pic>
    </p:spTree>
    <p:extLst>
      <p:ext uri="{BB962C8B-B14F-4D97-AF65-F5344CB8AC3E}">
        <p14:creationId xmlns:p14="http://schemas.microsoft.com/office/powerpoint/2010/main" val="14071903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1348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6550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837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58" t="2487" r="2135" b="5691"/>
          <a:stretch/>
        </p:blipFill>
        <p:spPr>
          <a:xfrm>
            <a:off x="0" y="0"/>
            <a:ext cx="9144000" cy="6858000"/>
          </a:xfrm>
          <a:prstGeom prst="rect">
            <a:avLst/>
          </a:prstGeom>
        </p:spPr>
      </p:pic>
    </p:spTree>
    <p:extLst>
      <p:ext uri="{BB962C8B-B14F-4D97-AF65-F5344CB8AC3E}">
        <p14:creationId xmlns:p14="http://schemas.microsoft.com/office/powerpoint/2010/main" val="16133492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11" t="1569" r="2059" b="2549"/>
          <a:stretch/>
        </p:blipFill>
        <p:spPr>
          <a:xfrm>
            <a:off x="0" y="0"/>
            <a:ext cx="9144000" cy="6858000"/>
          </a:xfrm>
          <a:prstGeom prst="rect">
            <a:avLst/>
          </a:prstGeom>
        </p:spPr>
      </p:pic>
    </p:spTree>
    <p:extLst>
      <p:ext uri="{BB962C8B-B14F-4D97-AF65-F5344CB8AC3E}">
        <p14:creationId xmlns:p14="http://schemas.microsoft.com/office/powerpoint/2010/main" val="33902190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4089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644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65094"/>
          </a:xfrm>
          <a:prstGeom prst="rect">
            <a:avLst/>
          </a:prstGeom>
        </p:spPr>
      </p:pic>
    </p:spTree>
    <p:extLst>
      <p:ext uri="{BB962C8B-B14F-4D97-AF65-F5344CB8AC3E}">
        <p14:creationId xmlns:p14="http://schemas.microsoft.com/office/powerpoint/2010/main" val="41307558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6094967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0980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1256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6295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860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24726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74054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49144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22451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135077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Sanam Luang </a:t>
            </a:r>
          </a:p>
        </p:txBody>
      </p:sp>
      <p:sp>
        <p:nvSpPr>
          <p:cNvPr id="3" name="2 Marcador de contenido"/>
          <p:cNvSpPr>
            <a:spLocks noGrp="1"/>
          </p:cNvSpPr>
          <p:nvPr>
            <p:ph sz="quarter" idx="1"/>
          </p:nvPr>
        </p:nvSpPr>
        <p:spPr/>
        <p:txBody>
          <a:bodyPr>
            <a:normAutofit lnSpcReduction="10000"/>
          </a:bodyPr>
          <a:lstStyle/>
          <a:p>
            <a:r>
              <a:rPr lang="es-ES" dirty="0"/>
              <a:t>Sanam Luang  es un campo abierto y la plaza pública frente a Wat Phra Kaew y el gran palacio , Bangkok , Tailandia . Sanam Luang se encuentra en el Phra Nakhon distrito, el centro histórico de Bangkok.</a:t>
            </a:r>
          </a:p>
          <a:p>
            <a:r>
              <a:rPr lang="es-ES" dirty="0"/>
              <a:t>Fue escrito en la Crónica Real como se sigue que: "Frente a Sukotai , Sanam Luang se encuentra entre el Palacio Real y el Palacio de frente . Cuando cremación real se realizó en el Phra hombres de tierra, la pira estableció en el centro con el Royal Palace Pabellón al sur y la del Príncipe del Palacio de frente hacia el norte. la música del Palacio Real y del palacio al Frente se jugarían en lados opuestos de Sanam Luang ".</a:t>
            </a:r>
          </a:p>
        </p:txBody>
      </p:sp>
    </p:spTree>
    <p:extLst>
      <p:ext uri="{BB962C8B-B14F-4D97-AF65-F5344CB8AC3E}">
        <p14:creationId xmlns:p14="http://schemas.microsoft.com/office/powerpoint/2010/main" val="8981565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Sanam Luang era conocido oficialmente como Thung Phra hombres (el real campo de cremación ) Se ha utilizado como un sitio para la cremación de reyes, reinas y príncipes de alto rango desde el reinado del rey Rama I .</a:t>
            </a:r>
          </a:p>
          <a:p>
            <a:endParaRPr lang="es-ES" dirty="0"/>
          </a:p>
        </p:txBody>
      </p:sp>
    </p:spTree>
    <p:extLst>
      <p:ext uri="{BB962C8B-B14F-4D97-AF65-F5344CB8AC3E}">
        <p14:creationId xmlns:p14="http://schemas.microsoft.com/office/powerpoint/2010/main" val="15561359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67971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20766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7611418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17011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700245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736"/>
          <a:stretch/>
        </p:blipFill>
        <p:spPr>
          <a:xfrm>
            <a:off x="0" y="0"/>
            <a:ext cx="9144000" cy="6858000"/>
          </a:xfrm>
          <a:prstGeom prst="rect">
            <a:avLst/>
          </a:prstGeom>
        </p:spPr>
      </p:pic>
    </p:spTree>
    <p:extLst>
      <p:ext uri="{BB962C8B-B14F-4D97-AF65-F5344CB8AC3E}">
        <p14:creationId xmlns:p14="http://schemas.microsoft.com/office/powerpoint/2010/main" val="34558999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50"/>
          <a:stretch/>
        </p:blipFill>
        <p:spPr>
          <a:xfrm>
            <a:off x="0" y="0"/>
            <a:ext cx="9144000" cy="6858000"/>
          </a:xfrm>
          <a:prstGeom prst="rect">
            <a:avLst/>
          </a:prstGeom>
        </p:spPr>
      </p:pic>
    </p:spTree>
    <p:extLst>
      <p:ext uri="{BB962C8B-B14F-4D97-AF65-F5344CB8AC3E}">
        <p14:creationId xmlns:p14="http://schemas.microsoft.com/office/powerpoint/2010/main" val="10554608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779049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40512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Flora de Ratchaphruek.-Chiang Mai</a:t>
            </a:r>
            <a:br>
              <a:rPr lang="es-ES" dirty="0"/>
            </a:br>
            <a:endParaRPr lang="es-ES" dirty="0"/>
          </a:p>
        </p:txBody>
      </p:sp>
      <p:sp>
        <p:nvSpPr>
          <p:cNvPr id="3" name="2 Marcador de contenido"/>
          <p:cNvSpPr>
            <a:spLocks noGrp="1"/>
          </p:cNvSpPr>
          <p:nvPr>
            <p:ph sz="quarter" idx="1"/>
          </p:nvPr>
        </p:nvSpPr>
        <p:spPr/>
        <p:txBody>
          <a:bodyPr/>
          <a:lstStyle/>
          <a:p>
            <a:r>
              <a:rPr lang="es-ES" dirty="0"/>
              <a:t>Royal Flora Ratchaphruek o The International Horticultural Exposition Royal Flora Ratchphruek fue una exposición floral de carácter internacional que tuvo lugar en Chiang Mai (Tailandia) entre el 1 de noviembre de 2006 y el 31 de enero de 2007. Se realizó como homenaje al rey Bhumibol, por su cumpleaños 80 y por el 60.º aniversario de ascensión al trono, y desde entonces se celebra cada año, con más de 3 millones de visitantes.</a:t>
            </a:r>
          </a:p>
        </p:txBody>
      </p:sp>
    </p:spTree>
    <p:extLst>
      <p:ext uri="{BB962C8B-B14F-4D97-AF65-F5344CB8AC3E}">
        <p14:creationId xmlns:p14="http://schemas.microsoft.com/office/powerpoint/2010/main" val="42840340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 flor del árbol ratchaphruek da nombre al evento, pues se trata de la flor nacional de Tailandia. Su color amarillo intenso simboliza el lunes (día en que nació el rey Bhumibol) y el budismo.</a:t>
            </a:r>
          </a:p>
          <a:p>
            <a:r>
              <a:rPr lang="es-ES" dirty="0"/>
              <a:t>Este evento se celebra a las afueras de la ciudad de Chiang Mai, a 700 km de Bangkok (capital del país). El recinto, de aproximadamente 80 hectáreas, acoge más de 2200 especies de plantas traídas de todas partes del mundo. Se encuentra allí la mayor concentración de orquídeas del mundo.</a:t>
            </a:r>
          </a:p>
          <a:p>
            <a:r>
              <a:rPr lang="es-ES" dirty="0"/>
              <a:t>La muestra está organizada por la Oficina de Turismo de Tailandia (TAT) en colaboración con la Oficina Internacional de Exposiciones (BIE).</a:t>
            </a:r>
          </a:p>
        </p:txBody>
      </p:sp>
    </p:spTree>
    <p:extLst>
      <p:ext uri="{BB962C8B-B14F-4D97-AF65-F5344CB8AC3E}">
        <p14:creationId xmlns:p14="http://schemas.microsoft.com/office/powerpoint/2010/main" val="33977789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recinto se divide en diferentes zonas: 'Gardens for the King', con 30 parcelas de jardines internacionales (con representación de países como Pakistán, Corea del Sur, Tailandia, China, Bélgica, España, Marruecos, Canadá, etc.) y 80 nacionales; 'Royal Tropical World of Tropical Plants &amp; Flowers', que será una muestra del estado del paisajismo tailandés, y 'Expo Plaza', el centro de las actividades.</a:t>
            </a:r>
          </a:p>
          <a:p>
            <a:r>
              <a:rPr lang="es-ES" dirty="0"/>
              <a:t>El jardín español está inspirado en composiciones pictóricas de Joan Miró y en él se exhiben especies menos ornamentales que las habitualmente utilizadas en los jardines contemporáneos. </a:t>
            </a:r>
          </a:p>
        </p:txBody>
      </p:sp>
    </p:spTree>
    <p:extLst>
      <p:ext uri="{BB962C8B-B14F-4D97-AF65-F5344CB8AC3E}">
        <p14:creationId xmlns:p14="http://schemas.microsoft.com/office/powerpoint/2010/main" val="36496634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Fue diseñado en 2006 por los paisajistas y arquitectos Conrado Capilla y Pucho Vallejo que ganaron el concurso convocado por la SEEI. El gobierno español se lo regaló a Tailandia como gesto de cortesía.</a:t>
            </a:r>
          </a:p>
          <a:p>
            <a:endParaRPr lang="es-ES" dirty="0"/>
          </a:p>
        </p:txBody>
      </p:sp>
    </p:spTree>
    <p:extLst>
      <p:ext uri="{BB962C8B-B14F-4D97-AF65-F5344CB8AC3E}">
        <p14:creationId xmlns:p14="http://schemas.microsoft.com/office/powerpoint/2010/main" val="35260603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1738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25031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212915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022382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2691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88915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2324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3745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32016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229740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26719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78574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17"/>
          <a:stretch/>
        </p:blipFill>
        <p:spPr>
          <a:xfrm>
            <a:off x="-108520" y="0"/>
            <a:ext cx="9252520" cy="6858000"/>
          </a:xfrm>
          <a:prstGeom prst="rect">
            <a:avLst/>
          </a:prstGeom>
        </p:spPr>
      </p:pic>
    </p:spTree>
    <p:extLst>
      <p:ext uri="{BB962C8B-B14F-4D97-AF65-F5344CB8AC3E}">
        <p14:creationId xmlns:p14="http://schemas.microsoft.com/office/powerpoint/2010/main" val="2542028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56435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44"/>
          <a:stretch/>
        </p:blipFill>
        <p:spPr>
          <a:xfrm>
            <a:off x="0" y="0"/>
            <a:ext cx="9144000" cy="6857999"/>
          </a:xfrm>
          <a:prstGeom prst="rect">
            <a:avLst/>
          </a:prstGeom>
        </p:spPr>
      </p:pic>
    </p:spTree>
    <p:extLst>
      <p:ext uri="{BB962C8B-B14F-4D97-AF65-F5344CB8AC3E}">
        <p14:creationId xmlns:p14="http://schemas.microsoft.com/office/powerpoint/2010/main" val="34194235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51975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93909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6516975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2130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8872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1754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34851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06" b="5201"/>
          <a:stretch/>
        </p:blipFill>
        <p:spPr>
          <a:xfrm>
            <a:off x="0" y="160020"/>
            <a:ext cx="9144000" cy="6697980"/>
          </a:xfrm>
          <a:prstGeom prst="rect">
            <a:avLst/>
          </a:prstGeom>
        </p:spPr>
      </p:pic>
    </p:spTree>
    <p:extLst>
      <p:ext uri="{BB962C8B-B14F-4D97-AF65-F5344CB8AC3E}">
        <p14:creationId xmlns:p14="http://schemas.microsoft.com/office/powerpoint/2010/main" val="42675487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03906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72616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9607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0818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3907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80702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0648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30496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5918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6210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42" y="0"/>
            <a:ext cx="8697516" cy="6858000"/>
          </a:xfrm>
          <a:prstGeom prst="rect">
            <a:avLst/>
          </a:prstGeom>
        </p:spPr>
      </p:pic>
    </p:spTree>
    <p:extLst>
      <p:ext uri="{BB962C8B-B14F-4D97-AF65-F5344CB8AC3E}">
        <p14:creationId xmlns:p14="http://schemas.microsoft.com/office/powerpoint/2010/main" val="39842588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201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9161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232"/>
            <a:ext cx="9144000" cy="6655536"/>
          </a:xfrm>
          <a:prstGeom prst="rect">
            <a:avLst/>
          </a:prstGeom>
        </p:spPr>
      </p:pic>
    </p:spTree>
    <p:extLst>
      <p:ext uri="{BB962C8B-B14F-4D97-AF65-F5344CB8AC3E}">
        <p14:creationId xmlns:p14="http://schemas.microsoft.com/office/powerpoint/2010/main" val="1523734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9825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35102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25766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808275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4362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70374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774645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3331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94744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89974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05330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6769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95848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30267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07626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57589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4063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83</TotalTime>
  <Words>1987</Words>
  <Application>Microsoft Office PowerPoint</Application>
  <PresentationFormat>Presentación en pantalla (4:3)</PresentationFormat>
  <Paragraphs>301</Paragraphs>
  <Slides>147</Slides>
  <Notes>134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147</vt:i4>
      </vt:variant>
    </vt:vector>
  </HeadingPairs>
  <TitlesOfParts>
    <vt:vector size="155" baseType="lpstr">
      <vt:lpstr>Arial</vt:lpstr>
      <vt:lpstr>Calibri</vt:lpstr>
      <vt:lpstr>Century Schoolbook</vt:lpstr>
      <vt:lpstr>KodchiangUPC</vt:lpstr>
      <vt:lpstr>Wingdings</vt:lpstr>
      <vt:lpstr>Wingdings 2</vt:lpstr>
      <vt:lpstr>1_Mirador</vt:lpstr>
      <vt:lpstr>Default Theme</vt:lpstr>
      <vt:lpstr>ASIA.-LA VUELTA AL MUNDO EN 885 JARDINES.-. TAILANDIA.-Lumpini Park.-Sanam Luang .-Flora de Ratchaphruek.-Chiang Mai</vt:lpstr>
      <vt:lpstr>Lumpini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Sanam Luang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Flora de Ratchaphruek.-Chiang Mai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 TAILANDIA.-</dc:title>
  <dc:creator>Josep</dc:creator>
  <cp:lastModifiedBy>Usuario</cp:lastModifiedBy>
  <cp:revision>9</cp:revision>
  <dcterms:created xsi:type="dcterms:W3CDTF">2016-04-17T11:20:58Z</dcterms:created>
  <dcterms:modified xsi:type="dcterms:W3CDTF">2018-03-01T11:11:57Z</dcterms:modified>
</cp:coreProperties>
</file>