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6"/>
  </p:notesMasterIdLst>
  <p:sldIdLst>
    <p:sldId id="257" r:id="rId3"/>
    <p:sldId id="258" r:id="rId4"/>
    <p:sldId id="263" r:id="rId5"/>
    <p:sldId id="264" r:id="rId6"/>
    <p:sldId id="265" r:id="rId7"/>
    <p:sldId id="266" r:id="rId8"/>
    <p:sldId id="267" r:id="rId9"/>
    <p:sldId id="268" r:id="rId10"/>
    <p:sldId id="282" r:id="rId11"/>
    <p:sldId id="289" r:id="rId12"/>
    <p:sldId id="272" r:id="rId13"/>
    <p:sldId id="315" r:id="rId14"/>
    <p:sldId id="336" r:id="rId15"/>
    <p:sldId id="284" r:id="rId16"/>
    <p:sldId id="274" r:id="rId17"/>
    <p:sldId id="278" r:id="rId18"/>
    <p:sldId id="271" r:id="rId19"/>
    <p:sldId id="269" r:id="rId20"/>
    <p:sldId id="270" r:id="rId21"/>
    <p:sldId id="275" r:id="rId22"/>
    <p:sldId id="276" r:id="rId23"/>
    <p:sldId id="259" r:id="rId24"/>
    <p:sldId id="260" r:id="rId25"/>
    <p:sldId id="261" r:id="rId26"/>
    <p:sldId id="262" r:id="rId27"/>
    <p:sldId id="279" r:id="rId28"/>
    <p:sldId id="280" r:id="rId29"/>
    <p:sldId id="281" r:id="rId30"/>
    <p:sldId id="285" r:id="rId31"/>
    <p:sldId id="286" r:id="rId32"/>
    <p:sldId id="283" r:id="rId33"/>
    <p:sldId id="292" r:id="rId34"/>
    <p:sldId id="294" r:id="rId35"/>
    <p:sldId id="295" r:id="rId36"/>
    <p:sldId id="296" r:id="rId37"/>
    <p:sldId id="297" r:id="rId38"/>
    <p:sldId id="298" r:id="rId39"/>
    <p:sldId id="299" r:id="rId40"/>
    <p:sldId id="300" r:id="rId41"/>
    <p:sldId id="306" r:id="rId42"/>
    <p:sldId id="307" r:id="rId43"/>
    <p:sldId id="308" r:id="rId44"/>
    <p:sldId id="309" r:id="rId45"/>
    <p:sldId id="310" r:id="rId46"/>
    <p:sldId id="311" r:id="rId47"/>
    <p:sldId id="312" r:id="rId48"/>
    <p:sldId id="313" r:id="rId49"/>
    <p:sldId id="314" r:id="rId50"/>
    <p:sldId id="316" r:id="rId51"/>
    <p:sldId id="317" r:id="rId52"/>
    <p:sldId id="318" r:id="rId53"/>
    <p:sldId id="319" r:id="rId54"/>
    <p:sldId id="320" r:id="rId55"/>
    <p:sldId id="321" r:id="rId56"/>
    <p:sldId id="322" r:id="rId57"/>
    <p:sldId id="323" r:id="rId58"/>
    <p:sldId id="324" r:id="rId59"/>
    <p:sldId id="325" r:id="rId60"/>
    <p:sldId id="337" r:id="rId61"/>
    <p:sldId id="326" r:id="rId62"/>
    <p:sldId id="327" r:id="rId63"/>
    <p:sldId id="328" r:id="rId64"/>
    <p:sldId id="329" r:id="rId65"/>
    <p:sldId id="331" r:id="rId66"/>
    <p:sldId id="333" r:id="rId67"/>
    <p:sldId id="335" r:id="rId68"/>
    <p:sldId id="338" r:id="rId69"/>
    <p:sldId id="339" r:id="rId70"/>
    <p:sldId id="342" r:id="rId71"/>
    <p:sldId id="343" r:id="rId72"/>
    <p:sldId id="344" r:id="rId73"/>
    <p:sldId id="341" r:id="rId74"/>
    <p:sldId id="345" r:id="rId75"/>
    <p:sldId id="346" r:id="rId76"/>
    <p:sldId id="347" r:id="rId77"/>
    <p:sldId id="348" r:id="rId78"/>
    <p:sldId id="351" r:id="rId79"/>
    <p:sldId id="352" r:id="rId80"/>
    <p:sldId id="353" r:id="rId81"/>
    <p:sldId id="354" r:id="rId82"/>
    <p:sldId id="356" r:id="rId83"/>
    <p:sldId id="357" r:id="rId84"/>
    <p:sldId id="358" r:id="rId85"/>
    <p:sldId id="395" r:id="rId86"/>
    <p:sldId id="379" r:id="rId87"/>
    <p:sldId id="350" r:id="rId88"/>
    <p:sldId id="360" r:id="rId89"/>
    <p:sldId id="361" r:id="rId90"/>
    <p:sldId id="362" r:id="rId91"/>
    <p:sldId id="363" r:id="rId92"/>
    <p:sldId id="364" r:id="rId93"/>
    <p:sldId id="365" r:id="rId94"/>
    <p:sldId id="366" r:id="rId95"/>
    <p:sldId id="367" r:id="rId96"/>
    <p:sldId id="368" r:id="rId97"/>
    <p:sldId id="369" r:id="rId98"/>
    <p:sldId id="370" r:id="rId99"/>
    <p:sldId id="371" r:id="rId100"/>
    <p:sldId id="373" r:id="rId101"/>
    <p:sldId id="374" r:id="rId102"/>
    <p:sldId id="375" r:id="rId103"/>
    <p:sldId id="376" r:id="rId104"/>
    <p:sldId id="377" r:id="rId105"/>
    <p:sldId id="378" r:id="rId106"/>
    <p:sldId id="384" r:id="rId107"/>
    <p:sldId id="385" r:id="rId108"/>
    <p:sldId id="383" r:id="rId109"/>
    <p:sldId id="380" r:id="rId110"/>
    <p:sldId id="340" r:id="rId111"/>
    <p:sldId id="381" r:id="rId112"/>
    <p:sldId id="372" r:id="rId113"/>
    <p:sldId id="382" r:id="rId114"/>
    <p:sldId id="334" r:id="rId115"/>
    <p:sldId id="386" r:id="rId116"/>
    <p:sldId id="387" r:id="rId117"/>
    <p:sldId id="388" r:id="rId118"/>
    <p:sldId id="389" r:id="rId119"/>
    <p:sldId id="390" r:id="rId120"/>
    <p:sldId id="391" r:id="rId121"/>
    <p:sldId id="392" r:id="rId122"/>
    <p:sldId id="332" r:id="rId123"/>
    <p:sldId id="393" r:id="rId124"/>
    <p:sldId id="394"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0440F8-1C6C-4B39-9243-E92CA4D65671}"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FED4B9-50D7-4357-8A64-9E82F6A93AD7}" type="slidenum">
              <a:rPr lang="es-ES" smtClean="0"/>
              <a:t>‹Nº›</a:t>
            </a:fld>
            <a:endParaRPr lang="es-ES" dirty="0"/>
          </a:p>
        </p:txBody>
      </p:sp>
    </p:spTree>
    <p:extLst>
      <p:ext uri="{BB962C8B-B14F-4D97-AF65-F5344CB8AC3E}">
        <p14:creationId xmlns:p14="http://schemas.microsoft.com/office/powerpoint/2010/main" val="180684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a:t>
            </a:fld>
            <a:endParaRPr lang="es-ES" dirty="0"/>
          </a:p>
        </p:txBody>
      </p:sp>
    </p:spTree>
    <p:extLst>
      <p:ext uri="{BB962C8B-B14F-4D97-AF65-F5344CB8AC3E}">
        <p14:creationId xmlns:p14="http://schemas.microsoft.com/office/powerpoint/2010/main" val="2983540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a:t>
            </a:fld>
            <a:endParaRPr lang="es-ES" dirty="0"/>
          </a:p>
        </p:txBody>
      </p:sp>
    </p:spTree>
    <p:extLst>
      <p:ext uri="{BB962C8B-B14F-4D97-AF65-F5344CB8AC3E}">
        <p14:creationId xmlns:p14="http://schemas.microsoft.com/office/powerpoint/2010/main" val="3610171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a:t>
            </a:fld>
            <a:endParaRPr lang="es-ES" dirty="0"/>
          </a:p>
        </p:txBody>
      </p:sp>
    </p:spTree>
    <p:extLst>
      <p:ext uri="{BB962C8B-B14F-4D97-AF65-F5344CB8AC3E}">
        <p14:creationId xmlns:p14="http://schemas.microsoft.com/office/powerpoint/2010/main" val="3848858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a:t>
            </a:fld>
            <a:endParaRPr lang="es-ES" dirty="0"/>
          </a:p>
        </p:txBody>
      </p:sp>
    </p:spTree>
    <p:extLst>
      <p:ext uri="{BB962C8B-B14F-4D97-AF65-F5344CB8AC3E}">
        <p14:creationId xmlns:p14="http://schemas.microsoft.com/office/powerpoint/2010/main" val="886895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12</a:t>
            </a:fld>
            <a:endParaRPr lang="es-ES" dirty="0"/>
          </a:p>
        </p:txBody>
      </p:sp>
    </p:spTree>
    <p:extLst>
      <p:ext uri="{BB962C8B-B14F-4D97-AF65-F5344CB8AC3E}">
        <p14:creationId xmlns:p14="http://schemas.microsoft.com/office/powerpoint/2010/main" val="1807489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13</a:t>
            </a:fld>
            <a:endParaRPr lang="es-ES" dirty="0"/>
          </a:p>
        </p:txBody>
      </p:sp>
    </p:spTree>
    <p:extLst>
      <p:ext uri="{BB962C8B-B14F-4D97-AF65-F5344CB8AC3E}">
        <p14:creationId xmlns:p14="http://schemas.microsoft.com/office/powerpoint/2010/main" val="1228757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14</a:t>
            </a:fld>
            <a:endParaRPr lang="es-ES" dirty="0"/>
          </a:p>
        </p:txBody>
      </p:sp>
    </p:spTree>
    <p:extLst>
      <p:ext uri="{BB962C8B-B14F-4D97-AF65-F5344CB8AC3E}">
        <p14:creationId xmlns:p14="http://schemas.microsoft.com/office/powerpoint/2010/main" val="669339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15</a:t>
            </a:fld>
            <a:endParaRPr lang="es-ES" dirty="0"/>
          </a:p>
        </p:txBody>
      </p:sp>
    </p:spTree>
    <p:extLst>
      <p:ext uri="{BB962C8B-B14F-4D97-AF65-F5344CB8AC3E}">
        <p14:creationId xmlns:p14="http://schemas.microsoft.com/office/powerpoint/2010/main" val="2920441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16</a:t>
            </a:fld>
            <a:endParaRPr lang="es-ES" dirty="0"/>
          </a:p>
        </p:txBody>
      </p:sp>
    </p:spTree>
    <p:extLst>
      <p:ext uri="{BB962C8B-B14F-4D97-AF65-F5344CB8AC3E}">
        <p14:creationId xmlns:p14="http://schemas.microsoft.com/office/powerpoint/2010/main" val="4174081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18</a:t>
            </a:fld>
            <a:endParaRPr lang="es-ES" dirty="0"/>
          </a:p>
        </p:txBody>
      </p:sp>
    </p:spTree>
    <p:extLst>
      <p:ext uri="{BB962C8B-B14F-4D97-AF65-F5344CB8AC3E}">
        <p14:creationId xmlns:p14="http://schemas.microsoft.com/office/powerpoint/2010/main" val="687641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20</a:t>
            </a:fld>
            <a:endParaRPr lang="es-ES" dirty="0"/>
          </a:p>
        </p:txBody>
      </p:sp>
    </p:spTree>
    <p:extLst>
      <p:ext uri="{BB962C8B-B14F-4D97-AF65-F5344CB8AC3E}">
        <p14:creationId xmlns:p14="http://schemas.microsoft.com/office/powerpoint/2010/main" val="3208281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21</a:t>
            </a:fld>
            <a:endParaRPr lang="es-ES" dirty="0"/>
          </a:p>
        </p:txBody>
      </p:sp>
    </p:spTree>
    <p:extLst>
      <p:ext uri="{BB962C8B-B14F-4D97-AF65-F5344CB8AC3E}">
        <p14:creationId xmlns:p14="http://schemas.microsoft.com/office/powerpoint/2010/main" val="4197460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Fan Luang</a:t>
            </a:r>
          </a:p>
        </p:txBody>
      </p:sp>
      <p:sp>
        <p:nvSpPr>
          <p:cNvPr id="4" name="3 Marcador de número de diapositiva"/>
          <p:cNvSpPr>
            <a:spLocks noGrp="1"/>
          </p:cNvSpPr>
          <p:nvPr>
            <p:ph type="sldNum" sz="quarter" idx="5"/>
          </p:nvPr>
        </p:nvSpPr>
        <p:spPr/>
        <p:txBody>
          <a:bodyPr/>
          <a:lstStyle/>
          <a:p>
            <a:pPr>
              <a:defRPr/>
            </a:pPr>
            <a:fld id="{D6964F56-8729-4FCB-AD25-A48D0335736E}"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143B8F37-42DC-492F-A5C6-DAA37D24AB1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D1145A7D-4491-4460-B56F-E078B77B853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C65C6E76-131F-48A4-B191-0B30EDA18E7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26</a:t>
            </a:fld>
            <a:endParaRPr lang="es-ES" dirty="0"/>
          </a:p>
        </p:txBody>
      </p:sp>
    </p:spTree>
    <p:extLst>
      <p:ext uri="{BB962C8B-B14F-4D97-AF65-F5344CB8AC3E}">
        <p14:creationId xmlns:p14="http://schemas.microsoft.com/office/powerpoint/2010/main" val="3820706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27</a:t>
            </a:fld>
            <a:endParaRPr lang="es-ES" dirty="0"/>
          </a:p>
        </p:txBody>
      </p:sp>
    </p:spTree>
    <p:extLst>
      <p:ext uri="{BB962C8B-B14F-4D97-AF65-F5344CB8AC3E}">
        <p14:creationId xmlns:p14="http://schemas.microsoft.com/office/powerpoint/2010/main" val="1992212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28</a:t>
            </a:fld>
            <a:endParaRPr lang="es-ES" dirty="0"/>
          </a:p>
        </p:txBody>
      </p:sp>
    </p:spTree>
    <p:extLst>
      <p:ext uri="{BB962C8B-B14F-4D97-AF65-F5344CB8AC3E}">
        <p14:creationId xmlns:p14="http://schemas.microsoft.com/office/powerpoint/2010/main" val="2132379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29</a:t>
            </a:fld>
            <a:endParaRPr lang="es-ES" dirty="0"/>
          </a:p>
        </p:txBody>
      </p:sp>
    </p:spTree>
    <p:extLst>
      <p:ext uri="{BB962C8B-B14F-4D97-AF65-F5344CB8AC3E}">
        <p14:creationId xmlns:p14="http://schemas.microsoft.com/office/powerpoint/2010/main" val="1619428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30</a:t>
            </a:fld>
            <a:endParaRPr lang="es-ES" dirty="0"/>
          </a:p>
        </p:txBody>
      </p:sp>
    </p:spTree>
    <p:extLst>
      <p:ext uri="{BB962C8B-B14F-4D97-AF65-F5344CB8AC3E}">
        <p14:creationId xmlns:p14="http://schemas.microsoft.com/office/powerpoint/2010/main" val="633765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31</a:t>
            </a:fld>
            <a:endParaRPr lang="es-ES" dirty="0"/>
          </a:p>
        </p:txBody>
      </p:sp>
    </p:spTree>
    <p:extLst>
      <p:ext uri="{BB962C8B-B14F-4D97-AF65-F5344CB8AC3E}">
        <p14:creationId xmlns:p14="http://schemas.microsoft.com/office/powerpoint/2010/main" val="121761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32</a:t>
            </a:fld>
            <a:endParaRPr lang="es-ES" dirty="0"/>
          </a:p>
        </p:txBody>
      </p:sp>
    </p:spTree>
    <p:extLst>
      <p:ext uri="{BB962C8B-B14F-4D97-AF65-F5344CB8AC3E}">
        <p14:creationId xmlns:p14="http://schemas.microsoft.com/office/powerpoint/2010/main" val="1048097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33</a:t>
            </a:fld>
            <a:endParaRPr lang="es-ES" dirty="0"/>
          </a:p>
        </p:txBody>
      </p:sp>
    </p:spTree>
    <p:extLst>
      <p:ext uri="{BB962C8B-B14F-4D97-AF65-F5344CB8AC3E}">
        <p14:creationId xmlns:p14="http://schemas.microsoft.com/office/powerpoint/2010/main" val="41797417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34</a:t>
            </a:fld>
            <a:endParaRPr lang="es-ES" dirty="0"/>
          </a:p>
        </p:txBody>
      </p:sp>
    </p:spTree>
    <p:extLst>
      <p:ext uri="{BB962C8B-B14F-4D97-AF65-F5344CB8AC3E}">
        <p14:creationId xmlns:p14="http://schemas.microsoft.com/office/powerpoint/2010/main" val="3858190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35</a:t>
            </a:fld>
            <a:endParaRPr lang="es-ES" dirty="0"/>
          </a:p>
        </p:txBody>
      </p:sp>
    </p:spTree>
    <p:extLst>
      <p:ext uri="{BB962C8B-B14F-4D97-AF65-F5344CB8AC3E}">
        <p14:creationId xmlns:p14="http://schemas.microsoft.com/office/powerpoint/2010/main" val="3894739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36</a:t>
            </a:fld>
            <a:endParaRPr lang="es-ES" dirty="0"/>
          </a:p>
        </p:txBody>
      </p:sp>
    </p:spTree>
    <p:extLst>
      <p:ext uri="{BB962C8B-B14F-4D97-AF65-F5344CB8AC3E}">
        <p14:creationId xmlns:p14="http://schemas.microsoft.com/office/powerpoint/2010/main" val="3467963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37</a:t>
            </a:fld>
            <a:endParaRPr lang="es-ES" dirty="0"/>
          </a:p>
        </p:txBody>
      </p:sp>
    </p:spTree>
    <p:extLst>
      <p:ext uri="{BB962C8B-B14F-4D97-AF65-F5344CB8AC3E}">
        <p14:creationId xmlns:p14="http://schemas.microsoft.com/office/powerpoint/2010/main" val="1703712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38</a:t>
            </a:fld>
            <a:endParaRPr lang="es-ES" dirty="0"/>
          </a:p>
        </p:txBody>
      </p:sp>
    </p:spTree>
    <p:extLst>
      <p:ext uri="{BB962C8B-B14F-4D97-AF65-F5344CB8AC3E}">
        <p14:creationId xmlns:p14="http://schemas.microsoft.com/office/powerpoint/2010/main" val="36559984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39</a:t>
            </a:fld>
            <a:endParaRPr lang="es-ES" dirty="0"/>
          </a:p>
        </p:txBody>
      </p:sp>
    </p:spTree>
    <p:extLst>
      <p:ext uri="{BB962C8B-B14F-4D97-AF65-F5344CB8AC3E}">
        <p14:creationId xmlns:p14="http://schemas.microsoft.com/office/powerpoint/2010/main" val="4234713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Garden..-Celosia</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40</a:t>
            </a:fld>
            <a:endParaRPr lang="es-ES" dirty="0"/>
          </a:p>
        </p:txBody>
      </p:sp>
    </p:spTree>
    <p:extLst>
      <p:ext uri="{BB962C8B-B14F-4D97-AF65-F5344CB8AC3E}">
        <p14:creationId xmlns:p14="http://schemas.microsoft.com/office/powerpoint/2010/main" val="23219871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41</a:t>
            </a:fld>
            <a:endParaRPr lang="es-ES" dirty="0"/>
          </a:p>
        </p:txBody>
      </p:sp>
    </p:spTree>
    <p:extLst>
      <p:ext uri="{BB962C8B-B14F-4D97-AF65-F5344CB8AC3E}">
        <p14:creationId xmlns:p14="http://schemas.microsoft.com/office/powerpoint/2010/main" val="2894116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42</a:t>
            </a:fld>
            <a:endParaRPr lang="es-ES" dirty="0"/>
          </a:p>
        </p:txBody>
      </p:sp>
    </p:spTree>
    <p:extLst>
      <p:ext uri="{BB962C8B-B14F-4D97-AF65-F5344CB8AC3E}">
        <p14:creationId xmlns:p14="http://schemas.microsoft.com/office/powerpoint/2010/main" val="445679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43</a:t>
            </a:fld>
            <a:endParaRPr lang="es-ES" dirty="0"/>
          </a:p>
        </p:txBody>
      </p:sp>
    </p:spTree>
    <p:extLst>
      <p:ext uri="{BB962C8B-B14F-4D97-AF65-F5344CB8AC3E}">
        <p14:creationId xmlns:p14="http://schemas.microsoft.com/office/powerpoint/2010/main" val="26747877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44</a:t>
            </a:fld>
            <a:endParaRPr lang="es-ES" dirty="0"/>
          </a:p>
        </p:txBody>
      </p:sp>
    </p:spTree>
    <p:extLst>
      <p:ext uri="{BB962C8B-B14F-4D97-AF65-F5344CB8AC3E}">
        <p14:creationId xmlns:p14="http://schemas.microsoft.com/office/powerpoint/2010/main" val="2157059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45</a:t>
            </a:fld>
            <a:endParaRPr lang="es-ES" dirty="0"/>
          </a:p>
        </p:txBody>
      </p:sp>
    </p:spTree>
    <p:extLst>
      <p:ext uri="{BB962C8B-B14F-4D97-AF65-F5344CB8AC3E}">
        <p14:creationId xmlns:p14="http://schemas.microsoft.com/office/powerpoint/2010/main" val="23300201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46</a:t>
            </a:fld>
            <a:endParaRPr lang="es-ES" dirty="0"/>
          </a:p>
        </p:txBody>
      </p:sp>
    </p:spTree>
    <p:extLst>
      <p:ext uri="{BB962C8B-B14F-4D97-AF65-F5344CB8AC3E}">
        <p14:creationId xmlns:p14="http://schemas.microsoft.com/office/powerpoint/2010/main" val="40417704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47</a:t>
            </a:fld>
            <a:endParaRPr lang="es-ES" dirty="0"/>
          </a:p>
        </p:txBody>
      </p:sp>
    </p:spTree>
    <p:extLst>
      <p:ext uri="{BB962C8B-B14F-4D97-AF65-F5344CB8AC3E}">
        <p14:creationId xmlns:p14="http://schemas.microsoft.com/office/powerpoint/2010/main" val="1325494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48</a:t>
            </a:fld>
            <a:endParaRPr lang="es-ES" dirty="0"/>
          </a:p>
        </p:txBody>
      </p:sp>
    </p:spTree>
    <p:extLst>
      <p:ext uri="{BB962C8B-B14F-4D97-AF65-F5344CB8AC3E}">
        <p14:creationId xmlns:p14="http://schemas.microsoft.com/office/powerpoint/2010/main" val="40763034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49</a:t>
            </a:fld>
            <a:endParaRPr lang="es-ES" dirty="0"/>
          </a:p>
        </p:txBody>
      </p:sp>
    </p:spTree>
    <p:extLst>
      <p:ext uri="{BB962C8B-B14F-4D97-AF65-F5344CB8AC3E}">
        <p14:creationId xmlns:p14="http://schemas.microsoft.com/office/powerpoint/2010/main" val="2875842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50</a:t>
            </a:fld>
            <a:endParaRPr lang="es-ES" dirty="0"/>
          </a:p>
        </p:txBody>
      </p:sp>
    </p:spTree>
    <p:extLst>
      <p:ext uri="{BB962C8B-B14F-4D97-AF65-F5344CB8AC3E}">
        <p14:creationId xmlns:p14="http://schemas.microsoft.com/office/powerpoint/2010/main" val="14028938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r>
              <a:rPr lang="es-ES" dirty="0"/>
              <a:t>Salvia</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51</a:t>
            </a:fld>
            <a:endParaRPr lang="es-ES" dirty="0"/>
          </a:p>
        </p:txBody>
      </p:sp>
    </p:spTree>
    <p:extLst>
      <p:ext uri="{BB962C8B-B14F-4D97-AF65-F5344CB8AC3E}">
        <p14:creationId xmlns:p14="http://schemas.microsoft.com/office/powerpoint/2010/main" val="41746778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52</a:t>
            </a:fld>
            <a:endParaRPr lang="es-ES" dirty="0"/>
          </a:p>
        </p:txBody>
      </p:sp>
    </p:spTree>
    <p:extLst>
      <p:ext uri="{BB962C8B-B14F-4D97-AF65-F5344CB8AC3E}">
        <p14:creationId xmlns:p14="http://schemas.microsoft.com/office/powerpoint/2010/main" val="7352739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Mae Fah Luang garden.-Thailand.</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53</a:t>
            </a:fld>
            <a:endParaRPr lang="es-ES" dirty="0"/>
          </a:p>
        </p:txBody>
      </p:sp>
    </p:spTree>
    <p:extLst>
      <p:ext uri="{BB962C8B-B14F-4D97-AF65-F5344CB8AC3E}">
        <p14:creationId xmlns:p14="http://schemas.microsoft.com/office/powerpoint/2010/main" val="25614729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54</a:t>
            </a:fld>
            <a:endParaRPr lang="es-ES" dirty="0"/>
          </a:p>
        </p:txBody>
      </p:sp>
    </p:spTree>
    <p:extLst>
      <p:ext uri="{BB962C8B-B14F-4D97-AF65-F5344CB8AC3E}">
        <p14:creationId xmlns:p14="http://schemas.microsoft.com/office/powerpoint/2010/main" val="29180312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55</a:t>
            </a:fld>
            <a:endParaRPr lang="es-ES" dirty="0"/>
          </a:p>
        </p:txBody>
      </p:sp>
    </p:spTree>
    <p:extLst>
      <p:ext uri="{BB962C8B-B14F-4D97-AF65-F5344CB8AC3E}">
        <p14:creationId xmlns:p14="http://schemas.microsoft.com/office/powerpoint/2010/main" val="7084914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56</a:t>
            </a:fld>
            <a:endParaRPr lang="es-ES" dirty="0"/>
          </a:p>
        </p:txBody>
      </p:sp>
    </p:spTree>
    <p:extLst>
      <p:ext uri="{BB962C8B-B14F-4D97-AF65-F5344CB8AC3E}">
        <p14:creationId xmlns:p14="http://schemas.microsoft.com/office/powerpoint/2010/main" val="12816478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57</a:t>
            </a:fld>
            <a:endParaRPr lang="es-ES" dirty="0"/>
          </a:p>
        </p:txBody>
      </p:sp>
    </p:spTree>
    <p:extLst>
      <p:ext uri="{BB962C8B-B14F-4D97-AF65-F5344CB8AC3E}">
        <p14:creationId xmlns:p14="http://schemas.microsoft.com/office/powerpoint/2010/main" val="33446096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58</a:t>
            </a:fld>
            <a:endParaRPr lang="es-ES" dirty="0"/>
          </a:p>
        </p:txBody>
      </p:sp>
    </p:spTree>
    <p:extLst>
      <p:ext uri="{BB962C8B-B14F-4D97-AF65-F5344CB8AC3E}">
        <p14:creationId xmlns:p14="http://schemas.microsoft.com/office/powerpoint/2010/main" val="7155959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59</a:t>
            </a:fld>
            <a:endParaRPr lang="es-ES" dirty="0"/>
          </a:p>
        </p:txBody>
      </p:sp>
    </p:spTree>
    <p:extLst>
      <p:ext uri="{BB962C8B-B14F-4D97-AF65-F5344CB8AC3E}">
        <p14:creationId xmlns:p14="http://schemas.microsoft.com/office/powerpoint/2010/main" val="2354913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60</a:t>
            </a:fld>
            <a:endParaRPr lang="es-ES" dirty="0"/>
          </a:p>
        </p:txBody>
      </p:sp>
    </p:spTree>
    <p:extLst>
      <p:ext uri="{BB962C8B-B14F-4D97-AF65-F5344CB8AC3E}">
        <p14:creationId xmlns:p14="http://schemas.microsoft.com/office/powerpoint/2010/main" val="1852023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61</a:t>
            </a:fld>
            <a:endParaRPr lang="es-ES" dirty="0"/>
          </a:p>
        </p:txBody>
      </p:sp>
    </p:spTree>
    <p:extLst>
      <p:ext uri="{BB962C8B-B14F-4D97-AF65-F5344CB8AC3E}">
        <p14:creationId xmlns:p14="http://schemas.microsoft.com/office/powerpoint/2010/main" val="3404828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62</a:t>
            </a:fld>
            <a:endParaRPr lang="es-ES" dirty="0"/>
          </a:p>
        </p:txBody>
      </p:sp>
    </p:spTree>
    <p:extLst>
      <p:ext uri="{BB962C8B-B14F-4D97-AF65-F5344CB8AC3E}">
        <p14:creationId xmlns:p14="http://schemas.microsoft.com/office/powerpoint/2010/main" val="16415482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63</a:t>
            </a:fld>
            <a:endParaRPr lang="es-ES" dirty="0"/>
          </a:p>
        </p:txBody>
      </p:sp>
    </p:spTree>
    <p:extLst>
      <p:ext uri="{BB962C8B-B14F-4D97-AF65-F5344CB8AC3E}">
        <p14:creationId xmlns:p14="http://schemas.microsoft.com/office/powerpoint/2010/main" val="32526707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64</a:t>
            </a:fld>
            <a:endParaRPr lang="es-ES" dirty="0"/>
          </a:p>
        </p:txBody>
      </p:sp>
    </p:spTree>
    <p:extLst>
      <p:ext uri="{BB962C8B-B14F-4D97-AF65-F5344CB8AC3E}">
        <p14:creationId xmlns:p14="http://schemas.microsoft.com/office/powerpoint/2010/main" val="21205472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65</a:t>
            </a:fld>
            <a:endParaRPr lang="es-ES" dirty="0"/>
          </a:p>
        </p:txBody>
      </p:sp>
    </p:spTree>
    <p:extLst>
      <p:ext uri="{BB962C8B-B14F-4D97-AF65-F5344CB8AC3E}">
        <p14:creationId xmlns:p14="http://schemas.microsoft.com/office/powerpoint/2010/main" val="42061753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66</a:t>
            </a:fld>
            <a:endParaRPr lang="es-ES" dirty="0"/>
          </a:p>
        </p:txBody>
      </p:sp>
    </p:spTree>
    <p:extLst>
      <p:ext uri="{BB962C8B-B14F-4D97-AF65-F5344CB8AC3E}">
        <p14:creationId xmlns:p14="http://schemas.microsoft.com/office/powerpoint/2010/main" val="41064355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67</a:t>
            </a:fld>
            <a:endParaRPr lang="es-ES" dirty="0"/>
          </a:p>
        </p:txBody>
      </p:sp>
    </p:spTree>
    <p:extLst>
      <p:ext uri="{BB962C8B-B14F-4D97-AF65-F5344CB8AC3E}">
        <p14:creationId xmlns:p14="http://schemas.microsoft.com/office/powerpoint/2010/main" val="27570297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68</a:t>
            </a:fld>
            <a:endParaRPr lang="es-ES" dirty="0"/>
          </a:p>
        </p:txBody>
      </p:sp>
    </p:spTree>
    <p:extLst>
      <p:ext uri="{BB962C8B-B14F-4D97-AF65-F5344CB8AC3E}">
        <p14:creationId xmlns:p14="http://schemas.microsoft.com/office/powerpoint/2010/main" val="7289639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69</a:t>
            </a:fld>
            <a:endParaRPr lang="es-ES" dirty="0"/>
          </a:p>
        </p:txBody>
      </p:sp>
    </p:spTree>
    <p:extLst>
      <p:ext uri="{BB962C8B-B14F-4D97-AF65-F5344CB8AC3E}">
        <p14:creationId xmlns:p14="http://schemas.microsoft.com/office/powerpoint/2010/main" val="7575282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70</a:t>
            </a:fld>
            <a:endParaRPr lang="es-ES" dirty="0"/>
          </a:p>
        </p:txBody>
      </p:sp>
    </p:spTree>
    <p:extLst>
      <p:ext uri="{BB962C8B-B14F-4D97-AF65-F5344CB8AC3E}">
        <p14:creationId xmlns:p14="http://schemas.microsoft.com/office/powerpoint/2010/main" val="32311155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71</a:t>
            </a:fld>
            <a:endParaRPr lang="es-ES" dirty="0"/>
          </a:p>
        </p:txBody>
      </p:sp>
    </p:spTree>
    <p:extLst>
      <p:ext uri="{BB962C8B-B14F-4D97-AF65-F5344CB8AC3E}">
        <p14:creationId xmlns:p14="http://schemas.microsoft.com/office/powerpoint/2010/main" val="479925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72</a:t>
            </a:fld>
            <a:endParaRPr lang="es-ES" dirty="0"/>
          </a:p>
        </p:txBody>
      </p:sp>
    </p:spTree>
    <p:extLst>
      <p:ext uri="{BB962C8B-B14F-4D97-AF65-F5344CB8AC3E}">
        <p14:creationId xmlns:p14="http://schemas.microsoft.com/office/powerpoint/2010/main" val="1857631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73</a:t>
            </a:fld>
            <a:endParaRPr lang="es-ES" dirty="0"/>
          </a:p>
        </p:txBody>
      </p:sp>
    </p:spTree>
    <p:extLst>
      <p:ext uri="{BB962C8B-B14F-4D97-AF65-F5344CB8AC3E}">
        <p14:creationId xmlns:p14="http://schemas.microsoft.com/office/powerpoint/2010/main" val="9660073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74</a:t>
            </a:fld>
            <a:endParaRPr lang="es-ES" dirty="0"/>
          </a:p>
        </p:txBody>
      </p:sp>
    </p:spTree>
    <p:extLst>
      <p:ext uri="{BB962C8B-B14F-4D97-AF65-F5344CB8AC3E}">
        <p14:creationId xmlns:p14="http://schemas.microsoft.com/office/powerpoint/2010/main" val="4433162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75</a:t>
            </a:fld>
            <a:endParaRPr lang="es-ES" dirty="0"/>
          </a:p>
        </p:txBody>
      </p:sp>
    </p:spTree>
    <p:extLst>
      <p:ext uri="{BB962C8B-B14F-4D97-AF65-F5344CB8AC3E}">
        <p14:creationId xmlns:p14="http://schemas.microsoft.com/office/powerpoint/2010/main" val="32266510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76</a:t>
            </a:fld>
            <a:endParaRPr lang="es-ES" dirty="0"/>
          </a:p>
        </p:txBody>
      </p:sp>
    </p:spTree>
    <p:extLst>
      <p:ext uri="{BB962C8B-B14F-4D97-AF65-F5344CB8AC3E}">
        <p14:creationId xmlns:p14="http://schemas.microsoft.com/office/powerpoint/2010/main" val="29869027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77</a:t>
            </a:fld>
            <a:endParaRPr lang="es-ES" dirty="0"/>
          </a:p>
        </p:txBody>
      </p:sp>
    </p:spTree>
    <p:extLst>
      <p:ext uri="{BB962C8B-B14F-4D97-AF65-F5344CB8AC3E}">
        <p14:creationId xmlns:p14="http://schemas.microsoft.com/office/powerpoint/2010/main" val="29062448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78</a:t>
            </a:fld>
            <a:endParaRPr lang="es-ES" dirty="0"/>
          </a:p>
        </p:txBody>
      </p:sp>
    </p:spTree>
    <p:extLst>
      <p:ext uri="{BB962C8B-B14F-4D97-AF65-F5344CB8AC3E}">
        <p14:creationId xmlns:p14="http://schemas.microsoft.com/office/powerpoint/2010/main" val="19822442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79</a:t>
            </a:fld>
            <a:endParaRPr lang="es-ES" dirty="0"/>
          </a:p>
        </p:txBody>
      </p:sp>
    </p:spTree>
    <p:extLst>
      <p:ext uri="{BB962C8B-B14F-4D97-AF65-F5344CB8AC3E}">
        <p14:creationId xmlns:p14="http://schemas.microsoft.com/office/powerpoint/2010/main" val="16855906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80</a:t>
            </a:fld>
            <a:endParaRPr lang="es-ES" dirty="0"/>
          </a:p>
        </p:txBody>
      </p:sp>
    </p:spTree>
    <p:extLst>
      <p:ext uri="{BB962C8B-B14F-4D97-AF65-F5344CB8AC3E}">
        <p14:creationId xmlns:p14="http://schemas.microsoft.com/office/powerpoint/2010/main" val="21790169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81</a:t>
            </a:fld>
            <a:endParaRPr lang="es-ES" dirty="0"/>
          </a:p>
        </p:txBody>
      </p:sp>
    </p:spTree>
    <p:extLst>
      <p:ext uri="{BB962C8B-B14F-4D97-AF65-F5344CB8AC3E}">
        <p14:creationId xmlns:p14="http://schemas.microsoft.com/office/powerpoint/2010/main" val="660206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82</a:t>
            </a:fld>
            <a:endParaRPr lang="es-ES" dirty="0"/>
          </a:p>
        </p:txBody>
      </p:sp>
    </p:spTree>
    <p:extLst>
      <p:ext uri="{BB962C8B-B14F-4D97-AF65-F5344CB8AC3E}">
        <p14:creationId xmlns:p14="http://schemas.microsoft.com/office/powerpoint/2010/main" val="41762434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83</a:t>
            </a:fld>
            <a:endParaRPr lang="es-ES" dirty="0"/>
          </a:p>
        </p:txBody>
      </p:sp>
    </p:spTree>
    <p:extLst>
      <p:ext uri="{BB962C8B-B14F-4D97-AF65-F5344CB8AC3E}">
        <p14:creationId xmlns:p14="http://schemas.microsoft.com/office/powerpoint/2010/main" val="35305054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84</a:t>
            </a:fld>
            <a:endParaRPr lang="es-ES" dirty="0"/>
          </a:p>
        </p:txBody>
      </p:sp>
    </p:spTree>
    <p:extLst>
      <p:ext uri="{BB962C8B-B14F-4D97-AF65-F5344CB8AC3E}">
        <p14:creationId xmlns:p14="http://schemas.microsoft.com/office/powerpoint/2010/main" val="28402421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85</a:t>
            </a:fld>
            <a:endParaRPr lang="es-ES" dirty="0"/>
          </a:p>
        </p:txBody>
      </p:sp>
    </p:spTree>
    <p:extLst>
      <p:ext uri="{BB962C8B-B14F-4D97-AF65-F5344CB8AC3E}">
        <p14:creationId xmlns:p14="http://schemas.microsoft.com/office/powerpoint/2010/main" val="37075807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86</a:t>
            </a:fld>
            <a:endParaRPr lang="es-ES" dirty="0"/>
          </a:p>
        </p:txBody>
      </p:sp>
    </p:spTree>
    <p:extLst>
      <p:ext uri="{BB962C8B-B14F-4D97-AF65-F5344CB8AC3E}">
        <p14:creationId xmlns:p14="http://schemas.microsoft.com/office/powerpoint/2010/main" val="21658250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87</a:t>
            </a:fld>
            <a:endParaRPr lang="es-ES" dirty="0"/>
          </a:p>
        </p:txBody>
      </p:sp>
    </p:spTree>
    <p:extLst>
      <p:ext uri="{BB962C8B-B14F-4D97-AF65-F5344CB8AC3E}">
        <p14:creationId xmlns:p14="http://schemas.microsoft.com/office/powerpoint/2010/main" val="40414922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.-Brunfelsia</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88</a:t>
            </a:fld>
            <a:endParaRPr lang="es-ES" dirty="0"/>
          </a:p>
        </p:txBody>
      </p:sp>
    </p:spTree>
    <p:extLst>
      <p:ext uri="{BB962C8B-B14F-4D97-AF65-F5344CB8AC3E}">
        <p14:creationId xmlns:p14="http://schemas.microsoft.com/office/powerpoint/2010/main" val="24013571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.-Coffe</a:t>
            </a:r>
            <a:r>
              <a:rPr lang="es-ES" baseline="0" dirty="0"/>
              <a:t> Shop</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89</a:t>
            </a:fld>
            <a:endParaRPr lang="es-ES" dirty="0"/>
          </a:p>
        </p:txBody>
      </p:sp>
    </p:spTree>
    <p:extLst>
      <p:ext uri="{BB962C8B-B14F-4D97-AF65-F5344CB8AC3E}">
        <p14:creationId xmlns:p14="http://schemas.microsoft.com/office/powerpoint/2010/main" val="17697686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.-Orquidea</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90</a:t>
            </a:fld>
            <a:endParaRPr lang="es-ES" dirty="0"/>
          </a:p>
        </p:txBody>
      </p:sp>
    </p:spTree>
    <p:extLst>
      <p:ext uri="{BB962C8B-B14F-4D97-AF65-F5344CB8AC3E}">
        <p14:creationId xmlns:p14="http://schemas.microsoft.com/office/powerpoint/2010/main" val="15287833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91</a:t>
            </a:fld>
            <a:endParaRPr lang="es-ES" dirty="0"/>
          </a:p>
        </p:txBody>
      </p:sp>
    </p:spTree>
    <p:extLst>
      <p:ext uri="{BB962C8B-B14F-4D97-AF65-F5344CB8AC3E}">
        <p14:creationId xmlns:p14="http://schemas.microsoft.com/office/powerpoint/2010/main" val="10897532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92</a:t>
            </a:fld>
            <a:endParaRPr lang="es-ES" dirty="0"/>
          </a:p>
        </p:txBody>
      </p:sp>
    </p:spTree>
    <p:extLst>
      <p:ext uri="{BB962C8B-B14F-4D97-AF65-F5344CB8AC3E}">
        <p14:creationId xmlns:p14="http://schemas.microsoft.com/office/powerpoint/2010/main" val="21916639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93</a:t>
            </a:fld>
            <a:endParaRPr lang="es-ES" dirty="0"/>
          </a:p>
        </p:txBody>
      </p:sp>
    </p:spTree>
    <p:extLst>
      <p:ext uri="{BB962C8B-B14F-4D97-AF65-F5344CB8AC3E}">
        <p14:creationId xmlns:p14="http://schemas.microsoft.com/office/powerpoint/2010/main" val="22707364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94</a:t>
            </a:fld>
            <a:endParaRPr lang="es-ES" dirty="0"/>
          </a:p>
        </p:txBody>
      </p:sp>
    </p:spTree>
    <p:extLst>
      <p:ext uri="{BB962C8B-B14F-4D97-AF65-F5344CB8AC3E}">
        <p14:creationId xmlns:p14="http://schemas.microsoft.com/office/powerpoint/2010/main" val="30609974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95</a:t>
            </a:fld>
            <a:endParaRPr lang="es-ES" dirty="0"/>
          </a:p>
        </p:txBody>
      </p:sp>
    </p:spTree>
    <p:extLst>
      <p:ext uri="{BB962C8B-B14F-4D97-AF65-F5344CB8AC3E}">
        <p14:creationId xmlns:p14="http://schemas.microsoft.com/office/powerpoint/2010/main" val="9601126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96</a:t>
            </a:fld>
            <a:endParaRPr lang="es-ES" dirty="0"/>
          </a:p>
        </p:txBody>
      </p:sp>
    </p:spTree>
    <p:extLst>
      <p:ext uri="{BB962C8B-B14F-4D97-AF65-F5344CB8AC3E}">
        <p14:creationId xmlns:p14="http://schemas.microsoft.com/office/powerpoint/2010/main" val="12104316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97</a:t>
            </a:fld>
            <a:endParaRPr lang="es-ES" dirty="0"/>
          </a:p>
        </p:txBody>
      </p:sp>
    </p:spTree>
    <p:extLst>
      <p:ext uri="{BB962C8B-B14F-4D97-AF65-F5344CB8AC3E}">
        <p14:creationId xmlns:p14="http://schemas.microsoft.com/office/powerpoint/2010/main" val="24964831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98</a:t>
            </a:fld>
            <a:endParaRPr lang="es-ES" dirty="0"/>
          </a:p>
        </p:txBody>
      </p:sp>
    </p:spTree>
    <p:extLst>
      <p:ext uri="{BB962C8B-B14F-4D97-AF65-F5344CB8AC3E}">
        <p14:creationId xmlns:p14="http://schemas.microsoft.com/office/powerpoint/2010/main" val="37953707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99</a:t>
            </a:fld>
            <a:endParaRPr lang="es-ES" dirty="0"/>
          </a:p>
        </p:txBody>
      </p:sp>
    </p:spTree>
    <p:extLst>
      <p:ext uri="{BB962C8B-B14F-4D97-AF65-F5344CB8AC3E}">
        <p14:creationId xmlns:p14="http://schemas.microsoft.com/office/powerpoint/2010/main" val="32072646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100</a:t>
            </a:fld>
            <a:endParaRPr lang="es-ES" dirty="0"/>
          </a:p>
        </p:txBody>
      </p:sp>
    </p:spTree>
    <p:extLst>
      <p:ext uri="{BB962C8B-B14F-4D97-AF65-F5344CB8AC3E}">
        <p14:creationId xmlns:p14="http://schemas.microsoft.com/office/powerpoint/2010/main" val="34846590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101</a:t>
            </a:fld>
            <a:endParaRPr lang="es-ES" dirty="0"/>
          </a:p>
        </p:txBody>
      </p:sp>
    </p:spTree>
    <p:extLst>
      <p:ext uri="{BB962C8B-B14F-4D97-AF65-F5344CB8AC3E}">
        <p14:creationId xmlns:p14="http://schemas.microsoft.com/office/powerpoint/2010/main" val="14580276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102</a:t>
            </a:fld>
            <a:endParaRPr lang="es-ES" dirty="0"/>
          </a:p>
        </p:txBody>
      </p:sp>
    </p:spTree>
    <p:extLst>
      <p:ext uri="{BB962C8B-B14F-4D97-AF65-F5344CB8AC3E}">
        <p14:creationId xmlns:p14="http://schemas.microsoft.com/office/powerpoint/2010/main" val="19945496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.-Chaenomeles speciosa</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103</a:t>
            </a:fld>
            <a:endParaRPr lang="es-ES" dirty="0"/>
          </a:p>
        </p:txBody>
      </p:sp>
    </p:spTree>
    <p:extLst>
      <p:ext uri="{BB962C8B-B14F-4D97-AF65-F5344CB8AC3E}">
        <p14:creationId xmlns:p14="http://schemas.microsoft.com/office/powerpoint/2010/main" val="31690317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.-Alstroemeria aurantiaca</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104</a:t>
            </a:fld>
            <a:endParaRPr lang="es-ES" dirty="0"/>
          </a:p>
        </p:txBody>
      </p:sp>
    </p:spTree>
    <p:extLst>
      <p:ext uri="{BB962C8B-B14F-4D97-AF65-F5344CB8AC3E}">
        <p14:creationId xmlns:p14="http://schemas.microsoft.com/office/powerpoint/2010/main" val="406114461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105</a:t>
            </a:fld>
            <a:endParaRPr lang="es-ES" dirty="0"/>
          </a:p>
        </p:txBody>
      </p:sp>
    </p:spTree>
    <p:extLst>
      <p:ext uri="{BB962C8B-B14F-4D97-AF65-F5344CB8AC3E}">
        <p14:creationId xmlns:p14="http://schemas.microsoft.com/office/powerpoint/2010/main" val="34963974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106</a:t>
            </a:fld>
            <a:endParaRPr lang="es-ES" dirty="0"/>
          </a:p>
        </p:txBody>
      </p:sp>
    </p:spTree>
    <p:extLst>
      <p:ext uri="{BB962C8B-B14F-4D97-AF65-F5344CB8AC3E}">
        <p14:creationId xmlns:p14="http://schemas.microsoft.com/office/powerpoint/2010/main" val="4537565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107</a:t>
            </a:fld>
            <a:endParaRPr lang="es-ES" dirty="0"/>
          </a:p>
        </p:txBody>
      </p:sp>
    </p:spTree>
    <p:extLst>
      <p:ext uri="{BB962C8B-B14F-4D97-AF65-F5344CB8AC3E}">
        <p14:creationId xmlns:p14="http://schemas.microsoft.com/office/powerpoint/2010/main" val="31753499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108</a:t>
            </a:fld>
            <a:endParaRPr lang="es-ES" dirty="0"/>
          </a:p>
        </p:txBody>
      </p:sp>
    </p:spTree>
    <p:extLst>
      <p:ext uri="{BB962C8B-B14F-4D97-AF65-F5344CB8AC3E}">
        <p14:creationId xmlns:p14="http://schemas.microsoft.com/office/powerpoint/2010/main" val="15448394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109</a:t>
            </a:fld>
            <a:endParaRPr lang="es-ES" dirty="0"/>
          </a:p>
        </p:txBody>
      </p:sp>
    </p:spTree>
    <p:extLst>
      <p:ext uri="{BB962C8B-B14F-4D97-AF65-F5344CB8AC3E}">
        <p14:creationId xmlns:p14="http://schemas.microsoft.com/office/powerpoint/2010/main" val="3394638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110</a:t>
            </a:fld>
            <a:endParaRPr lang="es-ES" dirty="0"/>
          </a:p>
        </p:txBody>
      </p:sp>
    </p:spTree>
    <p:extLst>
      <p:ext uri="{BB962C8B-B14F-4D97-AF65-F5344CB8AC3E}">
        <p14:creationId xmlns:p14="http://schemas.microsoft.com/office/powerpoint/2010/main" val="53357008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111</a:t>
            </a:fld>
            <a:endParaRPr lang="es-ES" dirty="0"/>
          </a:p>
        </p:txBody>
      </p:sp>
    </p:spTree>
    <p:extLst>
      <p:ext uri="{BB962C8B-B14F-4D97-AF65-F5344CB8AC3E}">
        <p14:creationId xmlns:p14="http://schemas.microsoft.com/office/powerpoint/2010/main" val="8733059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112</a:t>
            </a:fld>
            <a:endParaRPr lang="es-ES" dirty="0"/>
          </a:p>
        </p:txBody>
      </p:sp>
    </p:spTree>
    <p:extLst>
      <p:ext uri="{BB962C8B-B14F-4D97-AF65-F5344CB8AC3E}">
        <p14:creationId xmlns:p14="http://schemas.microsoft.com/office/powerpoint/2010/main" val="426184546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113</a:t>
            </a:fld>
            <a:endParaRPr lang="es-ES" dirty="0"/>
          </a:p>
        </p:txBody>
      </p:sp>
    </p:spTree>
    <p:extLst>
      <p:ext uri="{BB962C8B-B14F-4D97-AF65-F5344CB8AC3E}">
        <p14:creationId xmlns:p14="http://schemas.microsoft.com/office/powerpoint/2010/main" val="16490881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114</a:t>
            </a:fld>
            <a:endParaRPr lang="es-ES" dirty="0"/>
          </a:p>
        </p:txBody>
      </p:sp>
    </p:spTree>
    <p:extLst>
      <p:ext uri="{BB962C8B-B14F-4D97-AF65-F5344CB8AC3E}">
        <p14:creationId xmlns:p14="http://schemas.microsoft.com/office/powerpoint/2010/main" val="561453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115</a:t>
            </a:fld>
            <a:endParaRPr lang="es-ES" dirty="0"/>
          </a:p>
        </p:txBody>
      </p:sp>
    </p:spTree>
    <p:extLst>
      <p:ext uri="{BB962C8B-B14F-4D97-AF65-F5344CB8AC3E}">
        <p14:creationId xmlns:p14="http://schemas.microsoft.com/office/powerpoint/2010/main" val="116323681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116</a:t>
            </a:fld>
            <a:endParaRPr lang="es-ES" dirty="0"/>
          </a:p>
        </p:txBody>
      </p:sp>
    </p:spTree>
    <p:extLst>
      <p:ext uri="{BB962C8B-B14F-4D97-AF65-F5344CB8AC3E}">
        <p14:creationId xmlns:p14="http://schemas.microsoft.com/office/powerpoint/2010/main" val="13345996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117</a:t>
            </a:fld>
            <a:endParaRPr lang="es-ES" dirty="0"/>
          </a:p>
        </p:txBody>
      </p:sp>
    </p:spTree>
    <p:extLst>
      <p:ext uri="{BB962C8B-B14F-4D97-AF65-F5344CB8AC3E}">
        <p14:creationId xmlns:p14="http://schemas.microsoft.com/office/powerpoint/2010/main" val="5068221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118</a:t>
            </a:fld>
            <a:endParaRPr lang="es-ES" dirty="0"/>
          </a:p>
        </p:txBody>
      </p:sp>
    </p:spTree>
    <p:extLst>
      <p:ext uri="{BB962C8B-B14F-4D97-AF65-F5344CB8AC3E}">
        <p14:creationId xmlns:p14="http://schemas.microsoft.com/office/powerpoint/2010/main" val="24842904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119</a:t>
            </a:fld>
            <a:endParaRPr lang="es-ES" dirty="0"/>
          </a:p>
        </p:txBody>
      </p:sp>
    </p:spTree>
    <p:extLst>
      <p:ext uri="{BB962C8B-B14F-4D97-AF65-F5344CB8AC3E}">
        <p14:creationId xmlns:p14="http://schemas.microsoft.com/office/powerpoint/2010/main" val="29990237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120</a:t>
            </a:fld>
            <a:endParaRPr lang="es-ES" dirty="0"/>
          </a:p>
        </p:txBody>
      </p:sp>
    </p:spTree>
    <p:extLst>
      <p:ext uri="{BB962C8B-B14F-4D97-AF65-F5344CB8AC3E}">
        <p14:creationId xmlns:p14="http://schemas.microsoft.com/office/powerpoint/2010/main" val="316373286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121</a:t>
            </a:fld>
            <a:endParaRPr lang="es-ES" dirty="0"/>
          </a:p>
        </p:txBody>
      </p:sp>
    </p:spTree>
    <p:extLst>
      <p:ext uri="{BB962C8B-B14F-4D97-AF65-F5344CB8AC3E}">
        <p14:creationId xmlns:p14="http://schemas.microsoft.com/office/powerpoint/2010/main" val="217397157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122</a:t>
            </a:fld>
            <a:endParaRPr lang="es-ES" dirty="0"/>
          </a:p>
        </p:txBody>
      </p:sp>
    </p:spTree>
    <p:extLst>
      <p:ext uri="{BB962C8B-B14F-4D97-AF65-F5344CB8AC3E}">
        <p14:creationId xmlns:p14="http://schemas.microsoft.com/office/powerpoint/2010/main" val="130388451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Mae Fah Luang Gardens </a:t>
            </a:r>
          </a:p>
        </p:txBody>
      </p:sp>
      <p:sp>
        <p:nvSpPr>
          <p:cNvPr id="4" name="3 Marcador de número de diapositiva"/>
          <p:cNvSpPr>
            <a:spLocks noGrp="1"/>
          </p:cNvSpPr>
          <p:nvPr>
            <p:ph type="sldNum" sz="quarter" idx="10"/>
          </p:nvPr>
        </p:nvSpPr>
        <p:spPr/>
        <p:txBody>
          <a:bodyPr/>
          <a:lstStyle/>
          <a:p>
            <a:fld id="{2AFED4B9-50D7-4357-8A64-9E82F6A93AD7}" type="slidenum">
              <a:rPr lang="es-ES" smtClean="0"/>
              <a:t>123</a:t>
            </a:fld>
            <a:endParaRPr lang="es-ES" dirty="0"/>
          </a:p>
        </p:txBody>
      </p:sp>
    </p:spTree>
    <p:extLst>
      <p:ext uri="{BB962C8B-B14F-4D97-AF65-F5344CB8AC3E}">
        <p14:creationId xmlns:p14="http://schemas.microsoft.com/office/powerpoint/2010/main" val="3070045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1771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66324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80219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171674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1429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6232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15924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49171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61047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326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51685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C17FF5F1-5FFA-40E9-8CE4-90F1A0117F18}" type="datetimeFigureOut">
              <a:rPr lang="es-ES" smtClean="0">
                <a:solidFill>
                  <a:srgbClr val="FFF39D"/>
                </a:solidFill>
              </a:rPr>
              <a:pPr>
                <a:defRPr/>
              </a:pPr>
              <a:t>02/03/2018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EEE062F-B37F-4D20-B214-92B24DAE4014}" type="slidenum">
              <a:rPr lang="es-ES" smtClean="0"/>
              <a:pPr>
                <a:defRPr/>
              </a:pPr>
              <a:t>‹Nº›</a:t>
            </a:fld>
            <a:endParaRPr lang="es-ES" dirty="0"/>
          </a:p>
        </p:txBody>
      </p:sp>
    </p:spTree>
    <p:extLst>
      <p:ext uri="{BB962C8B-B14F-4D97-AF65-F5344CB8AC3E}">
        <p14:creationId xmlns:p14="http://schemas.microsoft.com/office/powerpoint/2010/main" val="193069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08303AC8-2B5F-4807-BAFE-F65101552555}" type="datetimeFigureOut">
              <a:rPr lang="es-ES" smtClean="0">
                <a:solidFill>
                  <a:srgbClr val="FFF39D"/>
                </a:solidFill>
              </a:rPr>
              <a:pPr>
                <a:defRPr/>
              </a:pPr>
              <a:t>02/03/2018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41D3BF3D-70AA-4C1F-A169-9F940E956366}"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4040548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82142B53-8569-48E6-89F9-D29961476B84}"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F34CF3F-1AEF-48BF-AC1E-D0EC7AB14715}" type="slidenum">
              <a:rPr lang="es-ES" smtClean="0"/>
              <a:pPr>
                <a:defRPr/>
              </a:pPr>
              <a:t>‹Nº›</a:t>
            </a:fld>
            <a:endParaRPr lang="es-ES" dirty="0"/>
          </a:p>
        </p:txBody>
      </p:sp>
    </p:spTree>
    <p:extLst>
      <p:ext uri="{BB962C8B-B14F-4D97-AF65-F5344CB8AC3E}">
        <p14:creationId xmlns:p14="http://schemas.microsoft.com/office/powerpoint/2010/main" val="1046052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7CEB1647-B160-4D16-96BA-1EE35F438668}" type="datetimeFigureOut">
              <a:rPr lang="es-ES" smtClean="0">
                <a:solidFill>
                  <a:srgbClr val="FFF39D"/>
                </a:solidFill>
              </a:rPr>
              <a:pPr>
                <a:defRPr/>
              </a:pPr>
              <a:t>02/03/2018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3CC940AE-762E-4DC1-A482-44BB1C31EB4A}"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83443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1397F43E-BFF7-4F48-AC0B-1F707F52DE8C}" type="datetimeFigureOut">
              <a:rPr lang="es-ES" smtClean="0">
                <a:solidFill>
                  <a:srgbClr val="FFF39D"/>
                </a:solidFill>
              </a:rPr>
              <a:pPr>
                <a:defRPr/>
              </a:pPr>
              <a:t>02/03/2018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7F2527A4-E56F-4154-84B3-1CC049FB15C3}"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36460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7FE71683-0820-4B42-A171-D846109881D6}" type="datetimeFigureOut">
              <a:rPr lang="es-ES" smtClean="0">
                <a:solidFill>
                  <a:srgbClr val="FFF39D"/>
                </a:solidFill>
              </a:rPr>
              <a:pPr>
                <a:defRPr/>
              </a:pPr>
              <a:t>02/03/2018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C327382E-A1C7-4B96-B4B2-4E1F13585BD2}"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016773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2EE06EC0-2BCE-416E-9402-D87D0EBDED16}" type="datetimeFigureOut">
              <a:rPr lang="es-ES" smtClean="0">
                <a:solidFill>
                  <a:srgbClr val="FFF39D"/>
                </a:solidFill>
              </a:rPr>
              <a:pPr>
                <a:defRPr/>
              </a:pPr>
              <a:t>02/03/2018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1DFA60E2-9FB0-4676-99FA-0DD14D6411A3}" type="slidenum">
              <a:rPr lang="es-ES" smtClean="0"/>
              <a:pPr>
                <a:defRPr/>
              </a:pPr>
              <a:t>‹Nº›</a:t>
            </a:fld>
            <a:endParaRPr lang="es-ES" dirty="0"/>
          </a:p>
        </p:txBody>
      </p:sp>
    </p:spTree>
    <p:extLst>
      <p:ext uri="{BB962C8B-B14F-4D97-AF65-F5344CB8AC3E}">
        <p14:creationId xmlns:p14="http://schemas.microsoft.com/office/powerpoint/2010/main" val="23472594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EDE47CBC-4529-4704-99FA-086412E5C0DD}" type="datetimeFigureOut">
              <a:rPr lang="es-ES" smtClean="0">
                <a:solidFill>
                  <a:srgbClr val="FFF39D"/>
                </a:solidFill>
              </a:rPr>
              <a:pPr>
                <a:defRPr/>
              </a:pPr>
              <a:t>02/03/2018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CB06E3D-6606-4A10-A6EB-821C2E67042F}"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997669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58EADDEC-588E-4F10-8CE0-C686DFE9076C}" type="datetimeFigureOut">
              <a:rPr lang="es-ES" smtClean="0">
                <a:solidFill>
                  <a:srgbClr val="FFF39D"/>
                </a:solidFill>
              </a:rPr>
              <a:pPr>
                <a:defRPr/>
              </a:pPr>
              <a:t>02/03/2018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A127A99-0E97-41F9-9247-919720B28989}"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782612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4E4E219C-CDBD-4FAE-8EC3-D18C1E848030}"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6EBAD02B-1CE1-4C35-864C-53E2A981EA91}" type="slidenum">
              <a:rPr lang="es-ES" smtClean="0"/>
              <a:pPr>
                <a:defRPr/>
              </a:pPr>
              <a:t>‹Nº›</a:t>
            </a:fld>
            <a:endParaRPr lang="es-ES" dirty="0"/>
          </a:p>
        </p:txBody>
      </p:sp>
    </p:spTree>
    <p:extLst>
      <p:ext uri="{BB962C8B-B14F-4D97-AF65-F5344CB8AC3E}">
        <p14:creationId xmlns:p14="http://schemas.microsoft.com/office/powerpoint/2010/main" val="3110490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9C68FC09-5C85-4F6D-914E-24F6E3D68FDE}"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D684930F-7564-4817-829C-104126FD58BC}" type="slidenum">
              <a:rPr lang="es-ES" smtClean="0"/>
              <a:pPr>
                <a:defRPr/>
              </a:pPr>
              <a:t>‹Nº›</a:t>
            </a:fld>
            <a:endParaRPr lang="es-ES" dirty="0"/>
          </a:p>
        </p:txBody>
      </p:sp>
    </p:spTree>
    <p:extLst>
      <p:ext uri="{BB962C8B-B14F-4D97-AF65-F5344CB8AC3E}">
        <p14:creationId xmlns:p14="http://schemas.microsoft.com/office/powerpoint/2010/main" val="267704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462806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BA8139A2-2B43-45BB-B2AE-3C6D9BC770FA}" type="datetimeFigureOut">
              <a:rPr lang="es-ES" smtClean="0">
                <a:solidFill>
                  <a:srgbClr val="FFF39D"/>
                </a:solidFill>
                <a:latin typeface="Arial" pitchFamily="34" charset="0"/>
                <a:cs typeface="Arial" pitchFamily="34" charset="0"/>
              </a:rPr>
              <a:pPr fontAlgn="base">
                <a:spcBef>
                  <a:spcPct val="0"/>
                </a:spcBef>
                <a:spcAft>
                  <a:spcPct val="0"/>
                </a:spcAft>
                <a:defRPr/>
              </a:pPr>
              <a:t>02/03/2018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74219CB9-226B-45D4-840C-64371036A723}"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323088502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26.jp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18.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7.jpg"/><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26.jpg"/></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18.xml"/><Relationship Id="rId5" Type="http://schemas.openxmlformats.org/officeDocument/2006/relationships/image" Target="../media/image47.jpg"/><Relationship Id="rId4" Type="http://schemas.openxmlformats.org/officeDocument/2006/relationships/image" Target="../media/image52.jpg"/></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268760"/>
            <a:ext cx="6840760" cy="2304256"/>
          </a:xfrm>
        </p:spPr>
        <p:txBody>
          <a:bodyPr>
            <a:normAutofit fontScale="90000"/>
          </a:bodyPr>
          <a:lstStyle/>
          <a:p>
            <a:r>
              <a:rPr lang="es-ES" sz="3600" dirty="0"/>
              <a:t>ASIA.-LA VUELTA AL MUNDO EN 885 JARDINES.-</a:t>
            </a:r>
            <a:br>
              <a:rPr lang="es-ES" sz="3600" dirty="0"/>
            </a:br>
            <a:r>
              <a:rPr lang="es-ES" dirty="0"/>
              <a:t>TAILANDIA</a:t>
            </a:r>
            <a:br>
              <a:rPr lang="es-ES" dirty="0"/>
            </a:br>
            <a:r>
              <a:rPr lang="es-ES" dirty="0"/>
              <a:t>Mae Fah Luang Garden.-A</a:t>
            </a:r>
          </a:p>
        </p:txBody>
      </p:sp>
      <p:sp>
        <p:nvSpPr>
          <p:cNvPr id="3" name="2 Subtítulo"/>
          <p:cNvSpPr>
            <a:spLocks noGrp="1"/>
          </p:cNvSpPr>
          <p:nvPr>
            <p:ph type="subTitle" idx="1"/>
          </p:nvPr>
        </p:nvSpPr>
        <p:spPr>
          <a:xfrm>
            <a:off x="4267200" y="4509120"/>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35487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fontAlgn="auto">
              <a:spcAft>
                <a:spcPts val="0"/>
              </a:spcAft>
              <a:defRPr/>
            </a:pPr>
            <a:r>
              <a:rPr lang="es-ES" dirty="0">
                <a:solidFill>
                  <a:schemeClr val="tx2">
                    <a:satMod val="200000"/>
                  </a:schemeClr>
                </a:solidFill>
              </a:rPr>
              <a:t>Mae Fah Luang </a:t>
            </a:r>
          </a:p>
        </p:txBody>
      </p:sp>
      <p:sp>
        <p:nvSpPr>
          <p:cNvPr id="33795" name="2 Marcador de contenido"/>
          <p:cNvSpPr>
            <a:spLocks noGrp="1"/>
          </p:cNvSpPr>
          <p:nvPr>
            <p:ph sz="quarter" idx="1"/>
          </p:nvPr>
        </p:nvSpPr>
        <p:spPr>
          <a:xfrm>
            <a:off x="457200" y="1600200"/>
            <a:ext cx="7467600" cy="5141168"/>
          </a:xfrm>
        </p:spPr>
        <p:txBody>
          <a:bodyPr>
            <a:normAutofit/>
          </a:bodyPr>
          <a:lstStyle/>
          <a:p>
            <a:pPr marL="411480" fontAlgn="auto">
              <a:spcAft>
                <a:spcPts val="0"/>
              </a:spcAft>
              <a:buFont typeface="Wingdings"/>
              <a:buChar char=""/>
              <a:defRPr/>
            </a:pPr>
            <a:r>
              <a:rPr lang="es-ES" dirty="0"/>
              <a:t>Mae Fah Luang Garden es "El Jardín Botánico de la Abuela", y como su nombre indica es un bonito, completo y muy cuidado jardín botánico.</a:t>
            </a:r>
          </a:p>
          <a:p>
            <a:pPr marL="411480" fontAlgn="auto">
              <a:spcAft>
                <a:spcPts val="0"/>
              </a:spcAft>
              <a:buFont typeface="Wingdings"/>
              <a:buChar char=""/>
              <a:defRPr/>
            </a:pPr>
            <a:r>
              <a:rPr lang="es-ES" dirty="0"/>
              <a:t> Repleto de árboles, plantas y flores autóctonas, entre las que encontramos el omnipresente bambú, palmeras varias, bromelias y orquídeas, entre otras muchas. </a:t>
            </a:r>
          </a:p>
          <a:p>
            <a:pPr marL="411480" fontAlgn="auto">
              <a:spcAft>
                <a:spcPts val="0"/>
              </a:spcAft>
              <a:buFont typeface="Wingdings"/>
              <a:buChar char=""/>
              <a:defRPr/>
            </a:pPr>
            <a:r>
              <a:rPr lang="es-ES" dirty="0"/>
              <a:t>Pero también tiene norias, fuentes, un pequeño laguito, artes de pesca...</a:t>
            </a:r>
            <a:br>
              <a:rPr lang="es-ES" dirty="0"/>
            </a:br>
            <a:r>
              <a:rPr lang="es-ES" dirty="0"/>
              <a:t>Está situado a 1512 m. sobre el nivel del mar, y a las faldas de una villa real (el chalecito de montaña de la casa real).</a:t>
            </a:r>
            <a:br>
              <a:rPr lang="es-ES" dirty="0"/>
            </a:br>
            <a:endParaRPr lang="es-ES" dirty="0"/>
          </a:p>
        </p:txBody>
      </p:sp>
    </p:spTree>
    <p:extLst>
      <p:ext uri="{BB962C8B-B14F-4D97-AF65-F5344CB8AC3E}">
        <p14:creationId xmlns:p14="http://schemas.microsoft.com/office/powerpoint/2010/main" val="1580367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Chiang Rai es la pacífica ciudad vecina de Chiang Mai, a unos 180 km más al norte. Chiang Rai es una tierra de gran belleza natural, donde los visitantes pueden visitar tribus de las montañas remotas, caminata en la selva, y echa un vistazo a el triángulo de oro, el antiguo centro de comercio del opio del mundo. </a:t>
            </a:r>
          </a:p>
          <a:p>
            <a:r>
              <a:rPr lang="es-ES" dirty="0"/>
              <a:t>Doi Tung Royal Villa y Mae Fah Luang Garden están entre las más famosas atracciones turísticas de la provincia de Chiang Rai. </a:t>
            </a:r>
          </a:p>
          <a:p>
            <a:r>
              <a:rPr lang="es-ES" dirty="0"/>
              <a:t>. El Mae Fah Luang Garden es el más hermoso jardín en Tailandia lleno de cientos de diferentes tipos de plantas y flores. El jardín está situado en frente de la Villa Real de Doi Tung, en una extensión de ladera que era originalmente el pueblo Akha de Pa Kluay</a:t>
            </a:r>
          </a:p>
        </p:txBody>
      </p:sp>
    </p:spTree>
    <p:extLst>
      <p:ext uri="{BB962C8B-B14F-4D97-AF65-F5344CB8AC3E}">
        <p14:creationId xmlns:p14="http://schemas.microsoft.com/office/powerpoint/2010/main" val="1772874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Este pueblo solía ser una vía importante para las caravanas de opio y los que participan en la heroína y el tráfico de armas de fuego. </a:t>
            </a:r>
          </a:p>
          <a:p>
            <a:r>
              <a:rPr lang="es-ES" dirty="0"/>
              <a:t>Situado en una profunda garganta en donde los Akha vivía en un asentamiento denso y sin la posibilidad de expansión, había poco espacio para la higiene, la basura o la gestión de las aguas residuales. </a:t>
            </a:r>
          </a:p>
          <a:p>
            <a:r>
              <a:rPr lang="es-ES" dirty="0"/>
              <a:t>A solicitud del Proyecto de Desarrollo Doi Tung, los pobladores aceptaron ser reubicados en un nuevo sitio de 500 metros de distancia. Este sitio se encuentra en una colina con terreno expansivo.</a:t>
            </a:r>
          </a:p>
          <a:p>
            <a:r>
              <a:rPr lang="es-ES" dirty="0"/>
              <a:t> Se dispone de agua corriente, electricidad, y una carretera asfaltada hasta el pueblo.</a:t>
            </a:r>
          </a:p>
        </p:txBody>
      </p:sp>
    </p:spTree>
    <p:extLst>
      <p:ext uri="{BB962C8B-B14F-4D97-AF65-F5344CB8AC3E}">
        <p14:creationId xmlns:p14="http://schemas.microsoft.com/office/powerpoint/2010/main" val="63017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Un jardín de flores generalmente templado fue construido en más de 10 acres de tierra, de acuerdo con los deseos de la princesa de la madre a dar a los tailandeses que nunca han viajado al extranjero la oportunidad de disfrutar de un jardín de flores templado. En medio de este jardín se encuentra " Continuidad ", una magnífica escultura creada por el fallecido artista Misiem Yip-En-Soi. </a:t>
            </a:r>
          </a:p>
          <a:p>
            <a:r>
              <a:rPr lang="es-ES" dirty="0"/>
              <a:t>La Princesa Madre dio este nombre a la escultura para llamar la atención sobre el hecho de que la continuidad se asegura el éxito de cualquier empresa. </a:t>
            </a:r>
          </a:p>
          <a:p>
            <a:r>
              <a:rPr lang="es-ES" dirty="0"/>
              <a:t>El colorido jardín, disfruta de un clima fresco casi todo el año, se compone de varios jardines con diversos tipos de plantas anuales y perennes de floración . </a:t>
            </a:r>
          </a:p>
        </p:txBody>
      </p:sp>
    </p:spTree>
    <p:extLst>
      <p:ext uri="{BB962C8B-B14F-4D97-AF65-F5344CB8AC3E}">
        <p14:creationId xmlns:p14="http://schemas.microsoft.com/office/powerpoint/2010/main" val="44008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Algunos de ellos son dalia, magnolia, petunia, azalea, la salvia, el rododendro, el gladiolo, aster, geranio, pensamiento, phlox, gloria de la mañana, orquídeas zapatilla de dama, etc. Además de los jardines de flores, también hay un jardín ornamental, un jardín de rocas , un jardín de agua, y un jardín de palmeras.</a:t>
            </a:r>
          </a:p>
          <a:p>
            <a:r>
              <a:rPr lang="es-ES" dirty="0"/>
              <a:t>Para añadir más interés, hay enrejados con diversos tipos de escalada de flores y plantas esparcidas por todo el jardín. Una excepcional gran enrejado de corona de flores de color púrpura se encuentra en medio del jardín, con bancos de madera debajo. Es un lugar perfecto para sentarse y admirar el paisaje de la gran jardín circular principal. </a:t>
            </a:r>
          </a:p>
          <a:p>
            <a:endParaRPr lang="es-ES" dirty="0"/>
          </a:p>
        </p:txBody>
      </p:sp>
    </p:spTree>
    <p:extLst>
      <p:ext uri="{BB962C8B-B14F-4D97-AF65-F5344CB8AC3E}">
        <p14:creationId xmlns:p14="http://schemas.microsoft.com/office/powerpoint/2010/main" val="4117677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También hay una tienda de pequeño y encantador café, Cafe Doi Tung , donde los visitantes pueden relajarse y disfrutar de la refrescante café helado en medio de los hermosos jardines. </a:t>
            </a:r>
          </a:p>
          <a:p>
            <a:r>
              <a:rPr lang="es-ES" dirty="0"/>
              <a:t>Debido a su belleza y cuidado mantenimiento, en el año 1993 la Asociación de Asia y el Pacífico del Turismo (PATA) llamado el Mae Fah Luang Jardín ganador del Premio de Turismo PATA para el Desarrollo de Sitio. </a:t>
            </a:r>
          </a:p>
          <a:p>
            <a:r>
              <a:rPr lang="es-ES" dirty="0"/>
              <a:t>El jardín está abierto todos los días, 07,00 a 18,00 hrs. </a:t>
            </a:r>
          </a:p>
          <a:p>
            <a:r>
              <a:rPr lang="es-ES" dirty="0"/>
              <a:t>El precio de la entrada es de 80 baht. </a:t>
            </a:r>
          </a:p>
        </p:txBody>
      </p:sp>
    </p:spTree>
    <p:extLst>
      <p:ext uri="{BB962C8B-B14F-4D97-AF65-F5344CB8AC3E}">
        <p14:creationId xmlns:p14="http://schemas.microsoft.com/office/powerpoint/2010/main" val="1001534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46379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61286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79"/>
          <a:stretch/>
        </p:blipFill>
        <p:spPr>
          <a:xfrm>
            <a:off x="0" y="0"/>
            <a:ext cx="9144000" cy="6857999"/>
          </a:xfrm>
          <a:prstGeom prst="rect">
            <a:avLst/>
          </a:prstGeom>
        </p:spPr>
      </p:pic>
    </p:spTree>
    <p:extLst>
      <p:ext uri="{BB962C8B-B14F-4D97-AF65-F5344CB8AC3E}">
        <p14:creationId xmlns:p14="http://schemas.microsoft.com/office/powerpoint/2010/main" val="421546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1958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087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4730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2008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87" r="1324"/>
          <a:stretch/>
        </p:blipFill>
        <p:spPr>
          <a:xfrm>
            <a:off x="0" y="0"/>
            <a:ext cx="9022976" cy="6857999"/>
          </a:xfrm>
          <a:prstGeom prst="rect">
            <a:avLst/>
          </a:prstGeom>
        </p:spPr>
      </p:pic>
    </p:spTree>
    <p:extLst>
      <p:ext uri="{BB962C8B-B14F-4D97-AF65-F5344CB8AC3E}">
        <p14:creationId xmlns:p14="http://schemas.microsoft.com/office/powerpoint/2010/main" val="3476063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491"/>
          <a:stretch/>
        </p:blipFill>
        <p:spPr>
          <a:xfrm>
            <a:off x="0" y="0"/>
            <a:ext cx="9144000" cy="6858000"/>
          </a:xfrm>
          <a:prstGeom prst="rect">
            <a:avLst/>
          </a:prstGeom>
        </p:spPr>
      </p:pic>
    </p:spTree>
    <p:extLst>
      <p:ext uri="{BB962C8B-B14F-4D97-AF65-F5344CB8AC3E}">
        <p14:creationId xmlns:p14="http://schemas.microsoft.com/office/powerpoint/2010/main" val="2386830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41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0509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1536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5455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36"/>
          <a:stretch/>
        </p:blipFill>
        <p:spPr>
          <a:xfrm>
            <a:off x="0" y="0"/>
            <a:ext cx="9144000" cy="6957392"/>
          </a:xfrm>
          <a:prstGeom prst="rect">
            <a:avLst/>
          </a:prstGeom>
        </p:spPr>
      </p:pic>
    </p:spTree>
    <p:extLst>
      <p:ext uri="{BB962C8B-B14F-4D97-AF65-F5344CB8AC3E}">
        <p14:creationId xmlns:p14="http://schemas.microsoft.com/office/powerpoint/2010/main" val="773735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9" b="17125"/>
          <a:stretch/>
        </p:blipFill>
        <p:spPr>
          <a:xfrm>
            <a:off x="0" y="0"/>
            <a:ext cx="9144000" cy="6858000"/>
          </a:xfrm>
          <a:prstGeom prst="rect">
            <a:avLst/>
          </a:prstGeom>
        </p:spPr>
      </p:pic>
    </p:spTree>
    <p:extLst>
      <p:ext uri="{BB962C8B-B14F-4D97-AF65-F5344CB8AC3E}">
        <p14:creationId xmlns:p14="http://schemas.microsoft.com/office/powerpoint/2010/main" val="2193119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ae Fah Luang.-garden-viewpoi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243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ae Fah Luang Garden.-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830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ae Fah Luang Garden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865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ae Fah Luang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243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529"/>
          <a:stretch/>
        </p:blipFill>
        <p:spPr>
          <a:xfrm>
            <a:off x="0" y="0"/>
            <a:ext cx="9144000" cy="6858000"/>
          </a:xfrm>
          <a:prstGeom prst="rect">
            <a:avLst/>
          </a:prstGeom>
        </p:spPr>
      </p:pic>
    </p:spTree>
    <p:extLst>
      <p:ext uri="{BB962C8B-B14F-4D97-AF65-F5344CB8AC3E}">
        <p14:creationId xmlns:p14="http://schemas.microsoft.com/office/powerpoint/2010/main" val="3035158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784"/>
          <a:stretch/>
        </p:blipFill>
        <p:spPr>
          <a:xfrm>
            <a:off x="0" y="0"/>
            <a:ext cx="9144000" cy="6858000"/>
          </a:xfrm>
          <a:prstGeom prst="rect">
            <a:avLst/>
          </a:prstGeom>
        </p:spPr>
      </p:pic>
    </p:spTree>
    <p:extLst>
      <p:ext uri="{BB962C8B-B14F-4D97-AF65-F5344CB8AC3E}">
        <p14:creationId xmlns:p14="http://schemas.microsoft.com/office/powerpoint/2010/main" val="307477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7269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7659" y="4785360"/>
            <a:ext cx="3121152" cy="20726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7827" y="3124200"/>
            <a:ext cx="3901440" cy="164681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39" y="0"/>
            <a:ext cx="3901440" cy="260223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6068" y="0"/>
            <a:ext cx="5143500" cy="3124200"/>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439" y="2602230"/>
            <a:ext cx="3901440" cy="2183130"/>
          </a:xfrm>
          <a:prstGeom prst="rect">
            <a:avLst/>
          </a:prstGeom>
        </p:spPr>
      </p:pic>
      <p:pic>
        <p:nvPicPr>
          <p:cNvPr id="9" name="8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38512" y="3023683"/>
            <a:ext cx="2466975" cy="1847850"/>
          </a:xfrm>
          <a:prstGeom prst="rect">
            <a:avLst/>
          </a:prstGeom>
        </p:spPr>
      </p:pic>
      <p:pic>
        <p:nvPicPr>
          <p:cNvPr id="10" name="9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508" y="4771016"/>
            <a:ext cx="5988151" cy="2113466"/>
          </a:xfrm>
          <a:prstGeom prst="rect">
            <a:avLst/>
          </a:prstGeom>
        </p:spPr>
      </p:pic>
    </p:spTree>
    <p:extLst>
      <p:ext uri="{BB962C8B-B14F-4D97-AF65-F5344CB8AC3E}">
        <p14:creationId xmlns:p14="http://schemas.microsoft.com/office/powerpoint/2010/main" val="3373948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2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72020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0"/>
            <a:ext cx="9017000" cy="6858000"/>
          </a:xfrm>
          <a:prstGeom prst="rect">
            <a:avLst/>
          </a:prstGeom>
        </p:spPr>
      </p:pic>
    </p:spTree>
    <p:extLst>
      <p:ext uri="{BB962C8B-B14F-4D97-AF65-F5344CB8AC3E}">
        <p14:creationId xmlns:p14="http://schemas.microsoft.com/office/powerpoint/2010/main" val="3270616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030" b="9608"/>
          <a:stretch/>
        </p:blipFill>
        <p:spPr>
          <a:xfrm>
            <a:off x="-1" y="0"/>
            <a:ext cx="9238129" cy="6858000"/>
          </a:xfrm>
          <a:prstGeom prst="rect">
            <a:avLst/>
          </a:prstGeom>
        </p:spPr>
      </p:pic>
    </p:spTree>
    <p:extLst>
      <p:ext uri="{BB962C8B-B14F-4D97-AF65-F5344CB8AC3E}">
        <p14:creationId xmlns:p14="http://schemas.microsoft.com/office/powerpoint/2010/main" val="1432651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0206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2248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938489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2858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7006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349199"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33700"/>
            <a:ext cx="3349199" cy="1847850"/>
          </a:xfrm>
          <a:prstGeom prst="rect">
            <a:avLst/>
          </a:prstGeom>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8513" y="2933700"/>
            <a:ext cx="5775821" cy="3924300"/>
          </a:xfrm>
          <a:prstGeom prst="rect">
            <a:avLst/>
          </a:prstGeom>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895850"/>
            <a:ext cx="3290658" cy="1962150"/>
          </a:xfrm>
          <a:prstGeom prst="rect">
            <a:avLst/>
          </a:prstGeom>
        </p:spPr>
      </p:pic>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9198" y="-16060"/>
            <a:ext cx="5794801" cy="2949760"/>
          </a:xfrm>
          <a:prstGeom prst="rect">
            <a:avLst/>
          </a:prstGeom>
        </p:spPr>
      </p:pic>
    </p:spTree>
    <p:extLst>
      <p:ext uri="{BB962C8B-B14F-4D97-AF65-F5344CB8AC3E}">
        <p14:creationId xmlns:p14="http://schemas.microsoft.com/office/powerpoint/2010/main" val="378431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38"/>
          <a:stretch/>
        </p:blipFill>
        <p:spPr>
          <a:xfrm>
            <a:off x="0" y="0"/>
            <a:ext cx="9144000" cy="6858000"/>
          </a:xfrm>
          <a:prstGeom prst="rect">
            <a:avLst/>
          </a:prstGeom>
        </p:spPr>
      </p:pic>
    </p:spTree>
    <p:extLst>
      <p:ext uri="{BB962C8B-B14F-4D97-AF65-F5344CB8AC3E}">
        <p14:creationId xmlns:p14="http://schemas.microsoft.com/office/powerpoint/2010/main" val="3985047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98865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266667" cy="410476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35" y="4104762"/>
            <a:ext cx="5143500" cy="288048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2311" y="35568"/>
            <a:ext cx="2871689" cy="17526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2311" y="1821932"/>
            <a:ext cx="2871689" cy="228283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0735" y="4104762"/>
            <a:ext cx="3933265" cy="2753238"/>
          </a:xfrm>
          <a:prstGeom prst="rect">
            <a:avLst/>
          </a:prstGeom>
        </p:spPr>
      </p:pic>
    </p:spTree>
    <p:extLst>
      <p:ext uri="{BB962C8B-B14F-4D97-AF65-F5344CB8AC3E}">
        <p14:creationId xmlns:p14="http://schemas.microsoft.com/office/powerpoint/2010/main" val="485600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34200"/>
          </a:xfrm>
          <a:prstGeom prst="rect">
            <a:avLst/>
          </a:prstGeom>
        </p:spPr>
      </p:pic>
    </p:spTree>
    <p:extLst>
      <p:ext uri="{BB962C8B-B14F-4D97-AF65-F5344CB8AC3E}">
        <p14:creationId xmlns:p14="http://schemas.microsoft.com/office/powerpoint/2010/main" val="164974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3288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755406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6" y="-7422"/>
            <a:ext cx="5143500" cy="6858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l="3725" t="3592" r="2599" b="3716"/>
          <a:stretch/>
        </p:blipFill>
        <p:spPr>
          <a:xfrm>
            <a:off x="5158236" y="-7422"/>
            <a:ext cx="3985764" cy="3611234"/>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8235" y="3603811"/>
            <a:ext cx="4006597" cy="3269795"/>
          </a:xfrm>
          <a:prstGeom prst="rect">
            <a:avLst/>
          </a:prstGeom>
        </p:spPr>
      </p:pic>
    </p:spTree>
    <p:extLst>
      <p:ext uri="{BB962C8B-B14F-4D97-AF65-F5344CB8AC3E}">
        <p14:creationId xmlns:p14="http://schemas.microsoft.com/office/powerpoint/2010/main" val="21857001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8153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0759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7807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32183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893709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30" t="3085" r="1886" b="1793"/>
          <a:stretch/>
        </p:blipFill>
        <p:spPr>
          <a:xfrm>
            <a:off x="0" y="0"/>
            <a:ext cx="9144000" cy="6858000"/>
          </a:xfrm>
          <a:prstGeom prst="rect">
            <a:avLst/>
          </a:prstGeom>
        </p:spPr>
      </p:pic>
    </p:spTree>
    <p:extLst>
      <p:ext uri="{BB962C8B-B14F-4D97-AF65-F5344CB8AC3E}">
        <p14:creationId xmlns:p14="http://schemas.microsoft.com/office/powerpoint/2010/main" val="3804407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30278109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9693433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33260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252520" cy="6858000"/>
          </a:xfrm>
          <a:prstGeom prst="rect">
            <a:avLst/>
          </a:prstGeom>
        </p:spPr>
      </p:pic>
    </p:spTree>
    <p:extLst>
      <p:ext uri="{BB962C8B-B14F-4D97-AF65-F5344CB8AC3E}">
        <p14:creationId xmlns:p14="http://schemas.microsoft.com/office/powerpoint/2010/main" val="378846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76766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140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96576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41552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5001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839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842165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40122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71" y="0"/>
            <a:ext cx="8892058" cy="6858000"/>
          </a:xfrm>
          <a:prstGeom prst="rect">
            <a:avLst/>
          </a:prstGeom>
        </p:spPr>
      </p:pic>
    </p:spTree>
    <p:extLst>
      <p:ext uri="{BB962C8B-B14F-4D97-AF65-F5344CB8AC3E}">
        <p14:creationId xmlns:p14="http://schemas.microsoft.com/office/powerpoint/2010/main" val="25334114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6778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49619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851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73982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9331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49530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80398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062290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64667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706"/>
          <a:stretch/>
        </p:blipFill>
        <p:spPr>
          <a:xfrm>
            <a:off x="0" y="0"/>
            <a:ext cx="9144000" cy="6858000"/>
          </a:xfrm>
          <a:prstGeom prst="rect">
            <a:avLst/>
          </a:prstGeom>
        </p:spPr>
      </p:pic>
    </p:spTree>
    <p:extLst>
      <p:ext uri="{BB962C8B-B14F-4D97-AF65-F5344CB8AC3E}">
        <p14:creationId xmlns:p14="http://schemas.microsoft.com/office/powerpoint/2010/main" val="7216086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52804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04129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152"/>
          <a:stretch/>
        </p:blipFill>
        <p:spPr>
          <a:xfrm>
            <a:off x="0" y="1"/>
            <a:ext cx="9144000" cy="6858000"/>
          </a:xfrm>
          <a:prstGeom prst="rect">
            <a:avLst/>
          </a:prstGeom>
        </p:spPr>
      </p:pic>
    </p:spTree>
    <p:extLst>
      <p:ext uri="{BB962C8B-B14F-4D97-AF65-F5344CB8AC3E}">
        <p14:creationId xmlns:p14="http://schemas.microsoft.com/office/powerpoint/2010/main" val="28212411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484"/>
            <a:ext cx="9144000" cy="6957392"/>
          </a:xfrm>
          <a:prstGeom prst="rect">
            <a:avLst/>
          </a:prstGeom>
        </p:spPr>
      </p:pic>
    </p:spTree>
    <p:extLst>
      <p:ext uri="{BB962C8B-B14F-4D97-AF65-F5344CB8AC3E}">
        <p14:creationId xmlns:p14="http://schemas.microsoft.com/office/powerpoint/2010/main" val="38777523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05"/>
          <a:stretch/>
        </p:blipFill>
        <p:spPr>
          <a:xfrm>
            <a:off x="0" y="0"/>
            <a:ext cx="9252520" cy="6858000"/>
          </a:xfrm>
          <a:prstGeom prst="rect">
            <a:avLst/>
          </a:prstGeom>
        </p:spPr>
      </p:pic>
    </p:spTree>
    <p:extLst>
      <p:ext uri="{BB962C8B-B14F-4D97-AF65-F5344CB8AC3E}">
        <p14:creationId xmlns:p14="http://schemas.microsoft.com/office/powerpoint/2010/main" val="5329807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1042" cy="6858000"/>
          </a:xfrm>
          <a:prstGeom prst="rect">
            <a:avLst/>
          </a:prstGeom>
        </p:spPr>
      </p:pic>
    </p:spTree>
    <p:extLst>
      <p:ext uri="{BB962C8B-B14F-4D97-AF65-F5344CB8AC3E}">
        <p14:creationId xmlns:p14="http://schemas.microsoft.com/office/powerpoint/2010/main" val="24594526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9134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80"/>
          <a:stretch/>
        </p:blipFill>
        <p:spPr>
          <a:xfrm>
            <a:off x="0" y="0"/>
            <a:ext cx="9144000" cy="6858000"/>
          </a:xfrm>
          <a:prstGeom prst="rect">
            <a:avLst/>
          </a:prstGeom>
        </p:spPr>
      </p:pic>
    </p:spTree>
    <p:extLst>
      <p:ext uri="{BB962C8B-B14F-4D97-AF65-F5344CB8AC3E}">
        <p14:creationId xmlns:p14="http://schemas.microsoft.com/office/powerpoint/2010/main" val="30038270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858402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13635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23348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64" t="4521" r="1618" b="4832"/>
          <a:stretch/>
        </p:blipFill>
        <p:spPr>
          <a:xfrm>
            <a:off x="0" y="0"/>
            <a:ext cx="9252520" cy="6858000"/>
          </a:xfrm>
          <a:prstGeom prst="rect">
            <a:avLst/>
          </a:prstGeom>
        </p:spPr>
      </p:pic>
    </p:spTree>
    <p:extLst>
      <p:ext uri="{BB962C8B-B14F-4D97-AF65-F5344CB8AC3E}">
        <p14:creationId xmlns:p14="http://schemas.microsoft.com/office/powerpoint/2010/main" val="15894992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145016" cy="6858000"/>
          </a:xfrm>
          <a:prstGeom prst="rect">
            <a:avLst/>
          </a:prstGeom>
        </p:spPr>
      </p:pic>
    </p:spTree>
    <p:extLst>
      <p:ext uri="{BB962C8B-B14F-4D97-AF65-F5344CB8AC3E}">
        <p14:creationId xmlns:p14="http://schemas.microsoft.com/office/powerpoint/2010/main" val="925320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64"/>
          <a:stretch/>
        </p:blipFill>
        <p:spPr>
          <a:xfrm>
            <a:off x="0" y="-99392"/>
            <a:ext cx="9144000" cy="6957392"/>
          </a:xfrm>
          <a:prstGeom prst="rect">
            <a:avLst/>
          </a:prstGeom>
        </p:spPr>
      </p:pic>
    </p:spTree>
    <p:extLst>
      <p:ext uri="{BB962C8B-B14F-4D97-AF65-F5344CB8AC3E}">
        <p14:creationId xmlns:p14="http://schemas.microsoft.com/office/powerpoint/2010/main" val="8441344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375872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963341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7322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8875601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87700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63390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94" b="7485"/>
          <a:stretch/>
        </p:blipFill>
        <p:spPr>
          <a:xfrm>
            <a:off x="-53788" y="31376"/>
            <a:ext cx="9170894" cy="6926016"/>
          </a:xfrm>
          <a:prstGeom prst="rect">
            <a:avLst/>
          </a:prstGeom>
        </p:spPr>
      </p:pic>
    </p:spTree>
    <p:extLst>
      <p:ext uri="{BB962C8B-B14F-4D97-AF65-F5344CB8AC3E}">
        <p14:creationId xmlns:p14="http://schemas.microsoft.com/office/powerpoint/2010/main" val="20663267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1737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865147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637474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9391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9440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4758678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8193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6156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6556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094347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2638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3062531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6444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16628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5" cy="6858000"/>
          </a:xfrm>
          <a:prstGeom prst="rect">
            <a:avLst/>
          </a:prstGeom>
        </p:spPr>
      </p:pic>
    </p:spTree>
    <p:extLst>
      <p:ext uri="{BB962C8B-B14F-4D97-AF65-F5344CB8AC3E}">
        <p14:creationId xmlns:p14="http://schemas.microsoft.com/office/powerpoint/2010/main" val="2797866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9417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50949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7182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5787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92227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90768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2939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0083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00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74752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59436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40399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128</TotalTime>
  <Words>1486</Words>
  <Application>Microsoft Office PowerPoint</Application>
  <PresentationFormat>Presentación en pantalla (4:3)</PresentationFormat>
  <Paragraphs>249</Paragraphs>
  <Slides>123</Slides>
  <Notes>114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123</vt:i4>
      </vt:variant>
    </vt:vector>
  </HeadingPairs>
  <TitlesOfParts>
    <vt:vector size="130" baseType="lpstr">
      <vt:lpstr>Arial</vt:lpstr>
      <vt:lpstr>Calibri</vt:lpstr>
      <vt:lpstr>Century Schoolbook</vt:lpstr>
      <vt:lpstr>Wingdings</vt:lpstr>
      <vt:lpstr>Wingdings 2</vt:lpstr>
      <vt:lpstr>1_Default Theme</vt:lpstr>
      <vt:lpstr>Mirador</vt:lpstr>
      <vt:lpstr>ASIA.-LA VUELTA AL MUNDO EN 885 JARDINES.- TAILANDIA Mae Fah Luang Garden.-A</vt:lpstr>
      <vt:lpstr>Mae Fah Luang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JARDINES.-INDONESIA</dc:title>
  <dc:creator>Josep</dc:creator>
  <cp:lastModifiedBy>Usuario</cp:lastModifiedBy>
  <cp:revision>14</cp:revision>
  <dcterms:created xsi:type="dcterms:W3CDTF">2014-11-07T06:07:00Z</dcterms:created>
  <dcterms:modified xsi:type="dcterms:W3CDTF">2018-03-02T11:12:12Z</dcterms:modified>
</cp:coreProperties>
</file>