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notesMasterIdLst>
    <p:notesMasterId r:id="rId151"/>
  </p:notesMasterIdLst>
  <p:sldIdLst>
    <p:sldId id="257" r:id="rId3"/>
    <p:sldId id="258" r:id="rId4"/>
    <p:sldId id="259" r:id="rId5"/>
    <p:sldId id="260" r:id="rId6"/>
    <p:sldId id="290" r:id="rId7"/>
    <p:sldId id="319" r:id="rId8"/>
    <p:sldId id="320" r:id="rId9"/>
    <p:sldId id="321" r:id="rId10"/>
    <p:sldId id="322" r:id="rId11"/>
    <p:sldId id="323" r:id="rId12"/>
    <p:sldId id="324" r:id="rId13"/>
    <p:sldId id="325" r:id="rId14"/>
    <p:sldId id="326" r:id="rId15"/>
    <p:sldId id="327" r:id="rId16"/>
    <p:sldId id="328" r:id="rId17"/>
    <p:sldId id="329" r:id="rId18"/>
    <p:sldId id="330" r:id="rId19"/>
    <p:sldId id="331" r:id="rId20"/>
    <p:sldId id="332" r:id="rId21"/>
    <p:sldId id="333" r:id="rId22"/>
    <p:sldId id="334" r:id="rId23"/>
    <p:sldId id="335" r:id="rId24"/>
    <p:sldId id="336" r:id="rId25"/>
    <p:sldId id="337" r:id="rId26"/>
    <p:sldId id="261" r:id="rId27"/>
    <p:sldId id="262" r:id="rId28"/>
    <p:sldId id="263" r:id="rId29"/>
    <p:sldId id="264" r:id="rId30"/>
    <p:sldId id="265" r:id="rId31"/>
    <p:sldId id="266" r:id="rId32"/>
    <p:sldId id="267" r:id="rId33"/>
    <p:sldId id="268" r:id="rId34"/>
    <p:sldId id="269" r:id="rId35"/>
    <p:sldId id="338" r:id="rId36"/>
    <p:sldId id="339" r:id="rId37"/>
    <p:sldId id="340" r:id="rId38"/>
    <p:sldId id="341" r:id="rId39"/>
    <p:sldId id="342" r:id="rId40"/>
    <p:sldId id="343" r:id="rId41"/>
    <p:sldId id="344" r:id="rId42"/>
    <p:sldId id="345" r:id="rId43"/>
    <p:sldId id="346" r:id="rId44"/>
    <p:sldId id="347" r:id="rId45"/>
    <p:sldId id="348" r:id="rId46"/>
    <p:sldId id="349" r:id="rId47"/>
    <p:sldId id="350" r:id="rId48"/>
    <p:sldId id="351" r:id="rId49"/>
    <p:sldId id="352" r:id="rId50"/>
    <p:sldId id="353" r:id="rId51"/>
    <p:sldId id="354" r:id="rId52"/>
    <p:sldId id="355" r:id="rId53"/>
    <p:sldId id="356" r:id="rId54"/>
    <p:sldId id="357" r:id="rId55"/>
    <p:sldId id="358" r:id="rId56"/>
    <p:sldId id="359" r:id="rId57"/>
    <p:sldId id="360" r:id="rId58"/>
    <p:sldId id="361" r:id="rId59"/>
    <p:sldId id="362" r:id="rId60"/>
    <p:sldId id="363" r:id="rId61"/>
    <p:sldId id="364" r:id="rId62"/>
    <p:sldId id="365" r:id="rId63"/>
    <p:sldId id="366" r:id="rId64"/>
    <p:sldId id="367" r:id="rId65"/>
    <p:sldId id="368" r:id="rId66"/>
    <p:sldId id="369" r:id="rId67"/>
    <p:sldId id="370" r:id="rId68"/>
    <p:sldId id="371" r:id="rId69"/>
    <p:sldId id="372" r:id="rId70"/>
    <p:sldId id="373" r:id="rId71"/>
    <p:sldId id="374" r:id="rId72"/>
    <p:sldId id="375" r:id="rId73"/>
    <p:sldId id="376" r:id="rId74"/>
    <p:sldId id="377" r:id="rId75"/>
    <p:sldId id="378" r:id="rId76"/>
    <p:sldId id="379" r:id="rId77"/>
    <p:sldId id="380" r:id="rId78"/>
    <p:sldId id="381" r:id="rId79"/>
    <p:sldId id="382" r:id="rId80"/>
    <p:sldId id="383" r:id="rId81"/>
    <p:sldId id="384" r:id="rId82"/>
    <p:sldId id="385" r:id="rId83"/>
    <p:sldId id="386" r:id="rId84"/>
    <p:sldId id="271" r:id="rId85"/>
    <p:sldId id="272" r:id="rId86"/>
    <p:sldId id="387" r:id="rId87"/>
    <p:sldId id="388" r:id="rId88"/>
    <p:sldId id="277" r:id="rId89"/>
    <p:sldId id="389" r:id="rId90"/>
    <p:sldId id="390" r:id="rId91"/>
    <p:sldId id="391" r:id="rId92"/>
    <p:sldId id="392" r:id="rId93"/>
    <p:sldId id="393" r:id="rId94"/>
    <p:sldId id="394" r:id="rId95"/>
    <p:sldId id="395" r:id="rId96"/>
    <p:sldId id="396" r:id="rId97"/>
    <p:sldId id="397" r:id="rId98"/>
    <p:sldId id="398" r:id="rId99"/>
    <p:sldId id="399" r:id="rId100"/>
    <p:sldId id="400" r:id="rId101"/>
    <p:sldId id="401" r:id="rId102"/>
    <p:sldId id="402" r:id="rId103"/>
    <p:sldId id="403" r:id="rId104"/>
    <p:sldId id="404" r:id="rId105"/>
    <p:sldId id="405" r:id="rId106"/>
    <p:sldId id="406" r:id="rId107"/>
    <p:sldId id="407" r:id="rId108"/>
    <p:sldId id="408" r:id="rId109"/>
    <p:sldId id="409" r:id="rId110"/>
    <p:sldId id="410" r:id="rId111"/>
    <p:sldId id="411" r:id="rId112"/>
    <p:sldId id="412" r:id="rId113"/>
    <p:sldId id="413" r:id="rId114"/>
    <p:sldId id="414" r:id="rId115"/>
    <p:sldId id="415" r:id="rId116"/>
    <p:sldId id="416" r:id="rId117"/>
    <p:sldId id="417" r:id="rId118"/>
    <p:sldId id="418" r:id="rId119"/>
    <p:sldId id="419" r:id="rId120"/>
    <p:sldId id="420" r:id="rId121"/>
    <p:sldId id="421" r:id="rId122"/>
    <p:sldId id="422" r:id="rId123"/>
    <p:sldId id="423" r:id="rId124"/>
    <p:sldId id="424" r:id="rId125"/>
    <p:sldId id="425" r:id="rId126"/>
    <p:sldId id="426" r:id="rId127"/>
    <p:sldId id="427" r:id="rId128"/>
    <p:sldId id="428" r:id="rId129"/>
    <p:sldId id="429" r:id="rId130"/>
    <p:sldId id="273" r:id="rId131"/>
    <p:sldId id="274" r:id="rId132"/>
    <p:sldId id="275" r:id="rId133"/>
    <p:sldId id="276" r:id="rId134"/>
    <p:sldId id="278" r:id="rId135"/>
    <p:sldId id="279" r:id="rId136"/>
    <p:sldId id="280" r:id="rId137"/>
    <p:sldId id="281" r:id="rId138"/>
    <p:sldId id="282" r:id="rId139"/>
    <p:sldId id="283" r:id="rId140"/>
    <p:sldId id="284" r:id="rId141"/>
    <p:sldId id="285" r:id="rId142"/>
    <p:sldId id="286" r:id="rId143"/>
    <p:sldId id="287" r:id="rId144"/>
    <p:sldId id="288" r:id="rId145"/>
    <p:sldId id="289" r:id="rId146"/>
    <p:sldId id="291" r:id="rId147"/>
    <p:sldId id="292" r:id="rId148"/>
    <p:sldId id="293" r:id="rId149"/>
    <p:sldId id="294" r:id="rId1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05" autoAdjust="0"/>
    <p:restoredTop sz="94660"/>
  </p:normalViewPr>
  <p:slideViewPr>
    <p:cSldViewPr>
      <p:cViewPr varScale="1">
        <p:scale>
          <a:sx n="108" d="100"/>
          <a:sy n="108" d="100"/>
        </p:scale>
        <p:origin x="166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38" Type="http://schemas.openxmlformats.org/officeDocument/2006/relationships/slide" Target="slides/slide136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53" Type="http://schemas.openxmlformats.org/officeDocument/2006/relationships/slide" Target="slides/slide51.xml"/><Relationship Id="rId74" Type="http://schemas.openxmlformats.org/officeDocument/2006/relationships/slide" Target="slides/slide72.xml"/><Relationship Id="rId128" Type="http://schemas.openxmlformats.org/officeDocument/2006/relationships/slide" Target="slides/slide126.xml"/><Relationship Id="rId149" Type="http://schemas.openxmlformats.org/officeDocument/2006/relationships/slide" Target="slides/slide147.xml"/><Relationship Id="rId5" Type="http://schemas.openxmlformats.org/officeDocument/2006/relationships/slide" Target="slides/slide3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134" Type="http://schemas.openxmlformats.org/officeDocument/2006/relationships/slide" Target="slides/slide132.xml"/><Relationship Id="rId139" Type="http://schemas.openxmlformats.org/officeDocument/2006/relationships/slide" Target="slides/slide13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50" Type="http://schemas.openxmlformats.org/officeDocument/2006/relationships/slide" Target="slides/slide148.xml"/><Relationship Id="rId155" Type="http://schemas.openxmlformats.org/officeDocument/2006/relationships/tableStyles" Target="tableStyles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slide" Target="slides/slide122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40" Type="http://schemas.openxmlformats.org/officeDocument/2006/relationships/slide" Target="slides/slide138.xml"/><Relationship Id="rId145" Type="http://schemas.openxmlformats.org/officeDocument/2006/relationships/slide" Target="slides/slide14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0" Type="http://schemas.openxmlformats.org/officeDocument/2006/relationships/slide" Target="slides/slide128.xml"/><Relationship Id="rId135" Type="http://schemas.openxmlformats.org/officeDocument/2006/relationships/slide" Target="slides/slide133.xml"/><Relationship Id="rId151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slide" Target="slides/slide139.xml"/><Relationship Id="rId146" Type="http://schemas.openxmlformats.org/officeDocument/2006/relationships/slide" Target="slides/slide14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52" Type="http://schemas.openxmlformats.org/officeDocument/2006/relationships/presProps" Target="pres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slide" Target="slides/slide14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53" Type="http://schemas.openxmlformats.org/officeDocument/2006/relationships/viewProps" Target="viewProps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43" Type="http://schemas.openxmlformats.org/officeDocument/2006/relationships/slide" Target="slides/slide141.xml"/><Relationship Id="rId148" Type="http://schemas.openxmlformats.org/officeDocument/2006/relationships/slide" Target="slides/slide146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54" Type="http://schemas.openxmlformats.org/officeDocument/2006/relationships/theme" Target="theme/theme1.xml"/><Relationship Id="rId16" Type="http://schemas.openxmlformats.org/officeDocument/2006/relationships/slide" Target="slides/slide14.xml"/><Relationship Id="rId37" Type="http://schemas.openxmlformats.org/officeDocument/2006/relationships/slide" Target="slides/slide35.xml"/><Relationship Id="rId58" Type="http://schemas.openxmlformats.org/officeDocument/2006/relationships/slide" Target="slides/slide56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44" Type="http://schemas.openxmlformats.org/officeDocument/2006/relationships/slide" Target="slides/slide142.xml"/><Relationship Id="rId90" Type="http://schemas.openxmlformats.org/officeDocument/2006/relationships/slide" Target="slides/slide8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82E5F-6FDC-49F9-94E5-50F70D2726A7}" type="datetimeFigureOut">
              <a:rPr lang="es-ES" smtClean="0"/>
              <a:t>02/03/2018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E22A5-5848-4AC3-9F4A-FE869C4054FF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87395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50935B6-490A-45A9-A73E-A8B17F940D9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6F8D9D9-6401-4F2A-A18C-C6987AD4C7B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3C12ECB-B38D-49BF-9FC9-BF1075AF053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Nong Noogh Tropical Garden-Entrada.-Thailandia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Noon Nooch Tropical Gardens.-Pattaya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E22A5-5848-4AC3-9F4A-FE869C4054FF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576700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EF853C3-C4E6-44F6-816E-4B5E5CC794B9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A48AAFB-7350-44BA-9CEB-12B4F286E5F4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Non Nooch Tropical Garden.-Pattaya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04948CE-35B1-45AA-8FD7-9E129E051240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Non Nooch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A45FC85-8B7B-4E79-99A4-13B4C89786F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Non Nooch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5E66461-B0BC-4781-B7AD-6D264AF228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Non Nooch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ADADA35-2166-4D40-A684-CAEC4E82C85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Non Nooch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69A5463-994D-4639-BD0B-DE6A829972C2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Non Nooch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042B42E-A414-42AD-B041-5ED1E788502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Non Nooch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91BFD8D-AEFA-4219-9BB0-FD40A4454847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B88DD05-64DE-4431-96CD-E7C518E147D6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Non Nooch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C295828-CE95-4219-89DB-7389AC7B3D0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Non Nooch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B7799B8-12B6-4A08-834A-43460A6471D8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30FA151-D75D-4C14-B7F3-E2B794DBFC44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80878F6-ECB1-479C-BEFF-F799AD915D2B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FA65EA7-8CBD-4A63-9F51-35043AFC924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Non Nooch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103A9B0-7675-4D69-8E60-BA1FAD0E8A0B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Non Nooch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B68A4A0-B7E7-42CE-9E9D-1805A55744A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Noon Nooch.-Cycas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15B03B1-01B6-412C-8573-8D72C5F1ECB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Non Nooch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5C07CF7-43A1-457C-9A0C-1397A45CCED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Noon Nooch.-Bismarkias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1F5C8AC-7708-47EC-A68C-D3FBD03015D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Nong Noogh Tropical Garden.-Pattaya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47F3181-F6A9-4B69-B7AD-E56C8DDBA7F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Nong Noogh Tropical Garden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A852B9E-C729-4E61-A039-CD39299EB7A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Nong Noogh Tropical Garden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15A69BB-7161-45C7-AADD-D5183E6A9B2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Nong Noogh Tropical Gardens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C8FC267-ADA9-4188-AE9D-D44272D1630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Nong Noogh Tropical Gardens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63C87CD-3F88-4B2A-B86B-B414909F741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Nong Noogh Tropical Gardens.-Bolos de piedra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494241C-C9F8-4E2A-8979-A512BFEFEEE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Nong Noogh Tropical Gardens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42F1439-1CDD-4079-BB68-EAA66A3ED08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Nong Noogh Tropical Gardens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8A786A9-3E7C-453A-9614-E085BDD9B26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Nong Noogh Tropical Gardens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30733F8-4304-4BC0-917A-8C66CF7C6B60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Non Nooch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054347D-AFB1-4E01-93B8-E74C90529406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Non Nooch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9D4CC55-D008-49D3-AF6A-5D4078550273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Non Nooch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079519B-36F5-44B6-940B-2B283861ABB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Non Nooch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44A93D4-D58C-432A-95D1-E0109DDB52F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Non Nooch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8B814AD-C723-4C7B-A5D2-B4BD54470C94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Non Nooch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AC609E7-4E98-4491-9535-853085777B8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Non Nooch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75CED6F-87D9-4CA1-BA5F-39DA8EB110B1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 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998F485-2E29-46B2-884C-94ECD7B45ED4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D5C95F6-CA11-4255-A889-E9BA981F07B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Non Nooch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1A2783-49ED-4D64-B712-C405BFF7F316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Non Nooch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94EFCB8-34F4-47CA-8C90-08D8D21472A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Non Nooch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3CB2DC2-B324-45EA-8DCC-BD527FECCC6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Non Nooch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0AF6991-6210-4651-B6FF-32BE3D9B28BB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Non Nooch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C4DBF05-ED1E-485C-A2CB-FC815D007BCA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A105BF-B277-470B-A006-422251A4290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Non Nooch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923B18F-1BEE-4826-9BD6-A71BAD33FD16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F154177-9D07-4462-AE0B-AC7B4A4928D0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Non Nooch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4BFFB6A-CE50-4DB9-8972-61F0738ED2AB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AA9F5E7-4532-40D9-B318-0BBA7F42128A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130F052-F7C2-4A97-A39D-E2F1316A6BF3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Non Nooch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B961B27-1E97-4F1D-A9D9-6AB6DDD0D053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A134070-BF9E-4D62-A8DA-30B925F72B82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Non Nooch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64F172B-22EB-45B0-884F-A1430500BBBD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A9E414D-39F2-48B5-849B-3034F35D3500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74C731C-F38B-4D61-B8C7-79E37F742A10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Non Nooch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8AB0275-F7C9-4CF5-BF49-19FE2A827C74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Non Nooch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C43283C-B5AE-45C1-B9C9-8746FD25446F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F0E5014-12F7-4B9B-857D-BF457D09ABCF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C5F8DE6-046D-465D-9255-63E638AD873B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2786507-3021-40B8-BD18-D3F62C485BFF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3BFDAA1-DC77-4B74-9662-6A614EAC58E2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94287C8-B78D-4320-BE38-A835CF81789E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D980691-B887-4579-A953-38727AA5C36B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4AC3720-7BFF-4B6D-868A-7C72E9237DBA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EA5FA88-5CDB-4794-A9E2-3654F7CA2684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D98C83-DF49-40A7-98FF-5DA503764746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D192A9A-3EA2-4E2F-B00D-CAE054FA6318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44AB8D7-E9B2-478E-B15F-1E37AD008614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Non Nooch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Nooch.-Celosia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B8173DD-CE46-4DB2-9609-BBA5AD76B0B5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3BF7452-6DD4-43D4-AFB2-46A5812A9D49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BD8176E-ACEB-48C5-837E-7D4969942941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4A8976C-3618-4B79-964C-C2911003CC04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E698CF2-5A84-45F4-B112-410D4752B559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CBE9593-2290-4833-90DD-1BDF382E1357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BB21926-F2FD-4AF4-9729-45C847571E9F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D2391EC-279D-4F5F-ADA5-8950ECEA761D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F4FF19B-C623-4201-880D-538DEA18CC5E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EDB7138-7E49-43F3-B50F-2C8C1DB4EF2F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Noon Nooch Tropical Gardens.-Pattaya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E22A5-5848-4AC3-9F4A-FE869C4054FF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2941403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Noon Nooch Tropical Gardens.-Pattaya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E22A5-5848-4AC3-9F4A-FE869C4054FF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40332724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91D4CB2-C86C-40C8-AF1C-B4E22C463AB0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BF6543A-7432-454F-B1B5-020830DBC97F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Noon Nooch Tropical Gardens.-Pattaya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E22A5-5848-4AC3-9F4A-FE869C4054FF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0857489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2D8DE2F-671A-4081-97D7-E17CEEDD7430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A1A17EE-E821-4091-A7E3-8D55EFD399D3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Non Nooch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4FE21E7-F348-4757-B726-91CD186261B0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DF08777-CAA6-4B21-8344-B5F1A0D32AB8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8DF6238-010B-4B15-8DE1-02E8A4F36AFD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79E2DF3-D6D3-4B25-8A01-B6267E00BBD5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9700BD2-370F-4176-8F3A-94A682FFE887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8B8D448-254E-4BBB-AF50-FEA3600FF9D1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4CB6545-4AA4-41C4-8695-CB5DAD2AD1FE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AEEF33E-25D4-4217-9938-3A42327821E7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Non Nooch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D322EB0-B183-4D60-9555-9F08A4E96ADE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BFE21CF-6108-4BBE-A37A-131AFCF5141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Non Nooch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2A4EED2-B53C-4A0B-8327-B9DACD6E951B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C158419-C48C-4D5B-9CC6-B8FCECAD8D9E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776F09D-E553-462A-84AA-97C5C657134C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211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D6BF302-D85D-4687-A4F5-4B824BF2DE53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241A543-96A0-4D7D-B9F0-178EE19CE070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Non Nooch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376C9F9-3219-4C32-8005-F16898050BE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Non Nooch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215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A98F293-EE24-45AB-BD9E-5C8643A2911D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DF37D94-3543-452E-AA2B-97326BDBFBD7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217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2351CF6-22E7-42AC-AB6B-7343941EC12A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218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F76A1E4-9C03-43A6-8BCD-6BBB52C29CB7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219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9242573-7F0A-4766-8535-EFC0D7929D32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220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166F9C3-16C1-40AC-AA2F-085BC46E6B2F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221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D60B423-D9C4-4BEC-8F1B-D240A921C15A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222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98CEFAF-4E3F-47EB-8128-5AD3BC6FF47F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223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086B0C3-FA25-4CEF-8C3D-0E323B20F89D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224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560398D-ED2A-4DA0-AE96-FEAF99F82CD9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225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E7B213E-2A2F-40DE-A6FF-DA37C45999A1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226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C4D972F-02F2-4B73-B611-CD89B788B983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227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61BA6A1-B23C-4EAE-B2F6-E80F28232B3A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228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247C61E-9B97-4B35-9C74-F5C171D2BBF0}" type="slidenum">
              <a:rPr lang="es-ES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229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FB29C5C-BC3E-41C7-8BBD-E7DAC0209607}" type="slidenum">
              <a:rPr lang="es-ES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230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1049BF1-9BE9-45B4-B85D-0EEC5FCEDAE4}" type="slidenum">
              <a:rPr lang="es-ES">
                <a:solidFill>
                  <a:prstClr val="black"/>
                </a:solidFill>
              </a:rPr>
              <a:pPr>
                <a:defRPr/>
              </a:pPr>
              <a:t>121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Nooch.- Johannesteijsmannia altifrons </a:t>
            </a:r>
          </a:p>
        </p:txBody>
      </p:sp>
      <p:sp>
        <p:nvSpPr>
          <p:cNvPr id="231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A301D08-AFCB-48C6-A6D7-0227C5BD2B98}" type="slidenum">
              <a:rPr lang="es-ES">
                <a:solidFill>
                  <a:prstClr val="black"/>
                </a:solidFill>
              </a:rPr>
              <a:pPr>
                <a:defRPr/>
              </a:pPr>
              <a:t>122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Nooch.-Bromelias</a:t>
            </a:r>
          </a:p>
        </p:txBody>
      </p:sp>
      <p:sp>
        <p:nvSpPr>
          <p:cNvPr id="232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880D0E9-7681-4F81-A535-53BC58EDB44F}" type="slidenum">
              <a:rPr lang="es-ES">
                <a:solidFill>
                  <a:prstClr val="black"/>
                </a:solidFill>
              </a:rPr>
              <a:pPr>
                <a:defRPr/>
              </a:pPr>
              <a:t>123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233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931CC95-FFEC-4033-A2EB-7E4BB721E952}" type="slidenum">
              <a:rPr lang="es-ES">
                <a:solidFill>
                  <a:prstClr val="black"/>
                </a:solidFill>
              </a:rPr>
              <a:pPr>
                <a:defRPr/>
              </a:pPr>
              <a:t>124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234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3B0F0B7-1C58-4B5E-9B09-304AD4059751}" type="slidenum">
              <a:rPr lang="es-ES">
                <a:solidFill>
                  <a:prstClr val="black"/>
                </a:solidFill>
              </a:rPr>
              <a:pPr>
                <a:defRPr/>
              </a:pPr>
              <a:t>125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235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C816111-97B3-4FB2-ACCC-4F8756D7651A}" type="slidenum">
              <a:rPr lang="es-ES">
                <a:solidFill>
                  <a:prstClr val="black"/>
                </a:solidFill>
              </a:rPr>
              <a:pPr>
                <a:defRPr/>
              </a:pPr>
              <a:t>126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236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6218632-9E16-4546-96D4-10831C6A67A3}" type="slidenum">
              <a:rPr lang="es-ES">
                <a:solidFill>
                  <a:prstClr val="black"/>
                </a:solidFill>
              </a:rPr>
              <a:pPr>
                <a:defRPr/>
              </a:pPr>
              <a:t>127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Nong Nooch</a:t>
            </a:r>
          </a:p>
        </p:txBody>
      </p:sp>
      <p:sp>
        <p:nvSpPr>
          <p:cNvPr id="237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28B0B75-06AB-48E1-908C-23E6B29FFCEC}" type="slidenum">
              <a:rPr lang="es-ES">
                <a:solidFill>
                  <a:prstClr val="black"/>
                </a:solidFill>
              </a:rPr>
              <a:pPr>
                <a:defRPr/>
              </a:pPr>
              <a:t>128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Noon Nooch Tropical Gardens.-Pattaya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E22A5-5848-4AC3-9F4A-FE869C4054FF}" type="slidenum">
              <a:rPr lang="es-ES" smtClean="0"/>
              <a:t>129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43242248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Noon Nooch Tropical Gardens.-Pattaya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E22A5-5848-4AC3-9F4A-FE869C4054FF}" type="slidenum">
              <a:rPr lang="es-ES" smtClean="0"/>
              <a:t>130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9492857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Noon Nooch Tropical Gardens.-Pattaya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E22A5-5848-4AC3-9F4A-FE869C4054FF}" type="slidenum">
              <a:rPr lang="es-ES" smtClean="0"/>
              <a:t>131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15773615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Noon Nooch Tropical Gardens.-Pattaya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E22A5-5848-4AC3-9F4A-FE869C4054FF}" type="slidenum">
              <a:rPr lang="es-ES" smtClean="0"/>
              <a:t>132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30951378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Noon Nooch Tropical Gardens.-Pattaya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E22A5-5848-4AC3-9F4A-FE869C4054FF}" type="slidenum">
              <a:rPr lang="es-ES" smtClean="0"/>
              <a:t>133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55472892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Noon Nooch Tropical Gardens.-Pattaya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E22A5-5848-4AC3-9F4A-FE869C4054FF}" type="slidenum">
              <a:rPr lang="es-ES" smtClean="0"/>
              <a:t>134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66283833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Noon Nooch Tropical Gardens.-Pattaya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E22A5-5848-4AC3-9F4A-FE869C4054FF}" type="slidenum">
              <a:rPr lang="es-ES" smtClean="0"/>
              <a:t>135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0318767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Noon Nooch Tropical Gardens.-Pattaya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E22A5-5848-4AC3-9F4A-FE869C4054FF}" type="slidenum">
              <a:rPr lang="es-ES" smtClean="0"/>
              <a:t>136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05681992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Noon Nooch Tropical Gardens.-Pattaya.-Streptocalyx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E22A5-5848-4AC3-9F4A-FE869C4054FF}" type="slidenum">
              <a:rPr lang="es-ES" smtClean="0"/>
              <a:t>137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87261003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Noon Nooch Tropical Gardens.-Pattaya..Bromelias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E22A5-5848-4AC3-9F4A-FE869C4054FF}" type="slidenum">
              <a:rPr lang="es-ES" smtClean="0"/>
              <a:t>138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97924182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Noon Nooch Tropical Gardens.-Pattaya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E22A5-5848-4AC3-9F4A-FE869C4054FF}" type="slidenum">
              <a:rPr lang="es-ES" smtClean="0"/>
              <a:t>139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14179740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Noon Nooch Tropical Gardens.-Pattaya</a:t>
            </a:r>
          </a:p>
          <a:p>
            <a:r>
              <a:rPr lang="es-ES" dirty="0"/>
              <a:t>.-Tillantias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E22A5-5848-4AC3-9F4A-FE869C4054FF}" type="slidenum">
              <a:rPr lang="es-ES" smtClean="0"/>
              <a:t>140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25433564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Noon Nooch Tropical Gardens.-Pattaya.-Bromelias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E22A5-5848-4AC3-9F4A-FE869C4054FF}" type="slidenum">
              <a:rPr lang="es-ES" smtClean="0"/>
              <a:t>141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96401740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Noon Nooch Tropical Gardens.-Pattaya.-Bromelias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E22A5-5848-4AC3-9F4A-FE869C4054FF}" type="slidenum">
              <a:rPr lang="es-ES" smtClean="0"/>
              <a:t>142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75506724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Noon Nooch Tropical Gardens.-Pattaya.-Cryptanthus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E22A5-5848-4AC3-9F4A-FE869C4054FF}" type="slidenum">
              <a:rPr lang="es-ES" smtClean="0"/>
              <a:t>143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11687723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Noon Nooch Tropical Gardens.-Pattaya.-Orquideas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E22A5-5848-4AC3-9F4A-FE869C4054FF}" type="slidenum">
              <a:rPr lang="es-ES" smtClean="0"/>
              <a:t>144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87406788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Noon Nooch Tropical Gardens.-Pattaya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E22A5-5848-4AC3-9F4A-FE869C4054FF}" type="slidenum">
              <a:rPr lang="es-ES" smtClean="0"/>
              <a:t>145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0077212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Noon Nooch Tropical Gardens.-Pattaya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E22A5-5848-4AC3-9F4A-FE869C4054FF}" type="slidenum">
              <a:rPr lang="es-ES" smtClean="0"/>
              <a:t>146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71985361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Noon Nooch Tropical Gardens.-Pattaya.-Dipladenia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E22A5-5848-4AC3-9F4A-FE869C4054FF}" type="slidenum">
              <a:rPr lang="es-ES" smtClean="0"/>
              <a:t>147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60703750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Noon Nooch Tropical Gardens.-Pattaya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E22A5-5848-4AC3-9F4A-FE869C4054FF}" type="slidenum">
              <a:rPr lang="es-ES" smtClean="0"/>
              <a:t>148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11654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79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565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738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129840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372189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822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436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559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780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836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903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2629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5432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3878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047017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36759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4410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8618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4515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5835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8939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79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0776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4968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8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8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8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8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8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8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8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8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8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8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8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8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8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8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8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8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8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8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8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8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8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8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8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8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8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8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8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8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8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8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8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8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8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8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8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8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8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8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8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8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8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8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8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8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8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8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8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8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8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8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8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8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8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8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8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8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8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268760"/>
            <a:ext cx="6534472" cy="2304256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ASIA.-LA VUELTA AL MUNDO EN 385 JARDINES</a:t>
            </a:r>
            <a:br>
              <a:rPr lang="es-ES" sz="3600" dirty="0"/>
            </a:br>
            <a:r>
              <a:rPr lang="es-ES" sz="3600" dirty="0"/>
              <a:t>TAILANDIA.-</a:t>
            </a:r>
            <a:r>
              <a:rPr lang="es-ES" dirty="0"/>
              <a:t>Nong Nooch Tropical Garden.-A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27784" y="5335488"/>
            <a:ext cx="4320480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fotografias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58213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ES" dirty="0"/>
              <a:t>Nong Nooch Tropical Garden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1" y="1981200"/>
            <a:ext cx="7715200" cy="4114800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altLang="es-ES" dirty="0"/>
              <a:t>Jardines situados en Pattaya.Tailandia.</a:t>
            </a:r>
          </a:p>
          <a:p>
            <a:pPr eaLnBrk="1" hangingPunct="1"/>
            <a:r>
              <a:rPr lang="es-ES_tradnl" altLang="es-ES" dirty="0"/>
              <a:t>En 1954 Mr.Pisit y la Sra.Nongnooch Tansacha adquirieron una finca de 24 ha. en Rolling Hills para una plantación de frutales, mangos, naranjos cocos, y otras frutas locales.</a:t>
            </a:r>
          </a:p>
          <a:p>
            <a:pPr eaLnBrk="1" hangingPunct="1"/>
            <a:r>
              <a:rPr lang="es-ES_tradnl" altLang="es-ES" dirty="0"/>
              <a:t>La visita a renombrados jardines mundiales influyeron a la Sra.Nongnooch en transformar sus huertas en un jardín.</a:t>
            </a:r>
          </a:p>
          <a:p>
            <a:pPr eaLnBrk="1" hangingPunct="1"/>
            <a:r>
              <a:rPr lang="es-ES_tradnl" altLang="es-ES" dirty="0"/>
              <a:t>Un jardín tropical como atracción turística, con casas tailandesas, restaurantes, piscinas etc.…</a:t>
            </a:r>
          </a:p>
          <a:p>
            <a:pPr eaLnBrk="1" hangingPunct="1"/>
            <a:endParaRPr lang="es-ES_tradnl" altLang="es-ES" sz="2800" dirty="0"/>
          </a:p>
        </p:txBody>
      </p:sp>
    </p:spTree>
    <p:extLst>
      <p:ext uri="{BB962C8B-B14F-4D97-AF65-F5344CB8AC3E}">
        <p14:creationId xmlns:p14="http://schemas.microsoft.com/office/powerpoint/2010/main" val="3894451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1560" y="1628775"/>
            <a:ext cx="7272808" cy="4467225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s-ES_tradnl" altLang="es-ES" dirty="0"/>
              <a:t>El jardín abre en 1980 y ahora es su hijo el que lo gestiona.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ES" dirty="0"/>
              <a:t>El jardín recibe 2.000 visitas diarias de media al año.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ES" dirty="0"/>
              <a:t>Se dedica a la investigación y a la preservación de especies.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ES" dirty="0"/>
              <a:t>El jardín de las Cicadáceas es una de las colecciones mas documentadas del mundo.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ES" dirty="0"/>
              <a:t>Especializado en Bromelias, Zingiberaceas, Bouganvilleas y colecciones de Crotons. Hoyas, Cordylines, Plumerias etc.…</a:t>
            </a:r>
          </a:p>
        </p:txBody>
      </p:sp>
    </p:spTree>
    <p:extLst>
      <p:ext uri="{BB962C8B-B14F-4D97-AF65-F5344CB8AC3E}">
        <p14:creationId xmlns:p14="http://schemas.microsoft.com/office/powerpoint/2010/main" val="1431755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Nong Nooch Trop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6132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294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Nong Nooch.-Logo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7331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Nong Nooch Botan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2832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Noon Noch_Thai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3687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Nong Noo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2563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Nong Nooch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522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Nong Nooch Trop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8123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Nong Noch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20410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 descr="Noon Nooch en Pattay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45484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Nong Nooch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87291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Nong Nooch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84330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 descr="Nong Nooch Garden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2353" b="14032"/>
          <a:stretch/>
        </p:blipFill>
        <p:spPr bwMode="auto">
          <a:xfrm>
            <a:off x="-1" y="-207055"/>
            <a:ext cx="9359153" cy="7065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75857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nong-nooch9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85543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Nong Nooch Tropical Gardeb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11579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nong-nooch3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24249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Nong Nooch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5096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Nong Nooch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18611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Nong Nooch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11622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Nong Nooch Trop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77046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Nong Nooch Trop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96007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Nong Nooch Trop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28279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Nong Nooch Trop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3984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Nong Nooch Trop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7575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Pattaya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98505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Pattaya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95283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Pattaya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08015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Pattaya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91958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Pattaya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22629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Pattaya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99413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Nong Noo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3712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Noon Nooch Trop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56123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Noon Nooch Trop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16808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Noon Nooch Trop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16062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Nong Nooch Trop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62309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Nong Nooch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64590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Nong Nooch Trop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83774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Nong Nooch Tropical Garden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59900" cy="701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85113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F:\Jardines en Tailandia.-A\Nong Nooch Tropical Gardens\Nong Noocg.-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85472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Noon Nooch Trop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06844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Noon Nooch Trop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5190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Noon Nooch Trop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14329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Noon Nooch Trop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45297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Noon Nooch Trop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80820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F:\Jardines en Tailandia.-A\Nong Nooch Tropical Gardens\Nong Noch Tropical Garden.-ñ (3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6751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Noon Nooch Trop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19543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Nong Nooch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764891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Noon Nooch Trop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514043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Nong Nooch.-l9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803047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2 Imagen" descr="Nong Nooch Tropical Gardens.-ñ3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89593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Noon Nooch Trop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966494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Nong Nooch.-18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035321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Noon Nooch Trop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144426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Nong Nooch.-21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327750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Nong Nooch Tropical Gardens.-ñ38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893204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Noon Nooch Trop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076540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Noon Nooch Trop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725272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Nong Nooch.-19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050324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Nong Nooch Tropical Gardens.-ñ25 (4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331194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Nong Nooch Tropical Gardens.-ñ41 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437519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Noon Nooch Tropical Gardens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379305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Nong Nooch Tropical Gardens.-ñ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445414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3 Imagen" descr="Noon Nooch Tropical Garden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01668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Nong Nooch.-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581675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Nong Nooch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844803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Nong Nooch.-22 (4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304384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Nong Nooch Gardens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615555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Nong Nooch Tropical Garden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785770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3" descr="Noon Nooch Trop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861088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Nong Nooch Tropical Gardens.-ñ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654680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Nong Nooch Tropical Gardens.-ñ46 (4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13228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Nong Nooch Tropical Gardens.-ñ4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655616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F:\Jardines en Tailandia.-A\Nong Nooch Tropical Gardens\Nong Nooch.-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230480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Nong Nooch.-l3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294155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Nong Nooch.-2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058475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Nong Nooch Tropical Gardens.-ñ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463198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Nong Nooch Tropical Gardens.-ñ3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084442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Nong Nooch.-Bougamvillea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63612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Nong Nooch.-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719653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5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59164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34441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Nong Nooch Tropical Gardens.-ñ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285958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Nong Nooch.-l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326950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05100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Nong Nooch Garden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306234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Nong Nooch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71888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2 Imagen" descr="Nong Nooch Tropical Gardens.-ñ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588163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Noon Nooch Tropical Garden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571002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Nong Nooch.-26 (4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862819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2 Imagen" descr="Nong Nooch Tropical Gardens.-ñ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0"/>
            <a:ext cx="90995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646906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Nong Nooch.-3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520638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Nong Nooch.-2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77328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Nong nooch.-2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894181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Noon Nooch Trop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36994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Nong Nooch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930976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Noon Nooch Trop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018791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Nong Nooch.-5 (4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974267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Nong Nooch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48983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Nong Nooch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594359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Nong Nooch.-14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010357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Noon Nooch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43200" y="-1447800"/>
            <a:ext cx="146304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801220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Noon Nooch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43200" y="-1447800"/>
            <a:ext cx="146304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51370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Nong Nooch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025996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Nong Nooch Gardens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479280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Nong Nooch.-l3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480923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nong-nooch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36621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Pattaya Gardens.-Thailandia (4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775920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Pattaya Gardens.-x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487718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Nong Nooch Tropical Gardens.-ñ4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277649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Nong Nooch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818485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Nong Nooch European Garden (4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36313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Noon Nooch Gardens.-Thailandia (4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428716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Nong Nooch Tropical Garden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875656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Nong Nooch.-l3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648268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Nong Nooch Tropical Gardens.-ñ4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10761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Nong Nooch.-l2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120274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Nong Nooch.-Cycas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939991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Nong Noogh Gardens.-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747967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Nong Nooch Tropical Garden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492833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2 Imagen" descr="Nong Nooch Garden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735802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2 Imagen" descr="Nong Nooch Gardens.-4 (4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233194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Nong Nooch.-23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46659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Nong Nooch.-17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326487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Nong Nooch.-Tropical Plant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174454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Nong Noogh Gardens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83218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99072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5"/>
            <a:ext cx="9144000" cy="684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7632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43624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83554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5"/>
            <a:ext cx="9144000" cy="684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067909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698682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41414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762525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006052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10376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02631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696715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36489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7836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2"/>
            <a:ext cx="9144000" cy="685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68299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475911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2809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03657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78794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4666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24</TotalTime>
  <Words>766</Words>
  <Application>Microsoft Office PowerPoint</Application>
  <PresentationFormat>Presentación en pantalla (4:3)</PresentationFormat>
  <Paragraphs>306</Paragraphs>
  <Slides>148</Slides>
  <Notes>147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148</vt:i4>
      </vt:variant>
    </vt:vector>
  </HeadingPairs>
  <TitlesOfParts>
    <vt:vector size="155" baseType="lpstr">
      <vt:lpstr>Arial</vt:lpstr>
      <vt:lpstr>Calibri</vt:lpstr>
      <vt:lpstr>Century Schoolbook</vt:lpstr>
      <vt:lpstr>Wingdings</vt:lpstr>
      <vt:lpstr>Wingdings 2</vt:lpstr>
      <vt:lpstr>1_Default Theme</vt:lpstr>
      <vt:lpstr>Default Theme</vt:lpstr>
      <vt:lpstr>ASIA.-LA VUELTA AL MUNDO EN 385 JARDINES TAILANDIA.-Nong Nooch Tropical Garden.-A</vt:lpstr>
      <vt:lpstr>Nong Nooch Tropical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ASIA.-LA VUELTA AL MUNDO EN 385 JARDINES.-TAILANDIA.-Nong Nooch Tropical Garden</dc:title>
  <dc:creator>Josep</dc:creator>
  <cp:lastModifiedBy>Usuario</cp:lastModifiedBy>
  <cp:revision>4</cp:revision>
  <dcterms:created xsi:type="dcterms:W3CDTF">2016-04-17T05:32:33Z</dcterms:created>
  <dcterms:modified xsi:type="dcterms:W3CDTF">2018-03-02T11:14:33Z</dcterms:modified>
</cp:coreProperties>
</file>