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08" r:id="rId3"/>
    <p:sldMasterId id="2147483720" r:id="rId4"/>
  </p:sldMasterIdLst>
  <p:notesMasterIdLst>
    <p:notesMasterId r:id="rId116"/>
  </p:notesMasterIdLst>
  <p:sldIdLst>
    <p:sldId id="280" r:id="rId5"/>
    <p:sldId id="263" r:id="rId6"/>
    <p:sldId id="290" r:id="rId7"/>
    <p:sldId id="261" r:id="rId8"/>
    <p:sldId id="354" r:id="rId9"/>
    <p:sldId id="292" r:id="rId10"/>
    <p:sldId id="330" r:id="rId11"/>
    <p:sldId id="343" r:id="rId12"/>
    <p:sldId id="289" r:id="rId13"/>
    <p:sldId id="295" r:id="rId14"/>
    <p:sldId id="338" r:id="rId15"/>
    <p:sldId id="361" r:id="rId16"/>
    <p:sldId id="318" r:id="rId17"/>
    <p:sldId id="336" r:id="rId18"/>
    <p:sldId id="332" r:id="rId19"/>
    <p:sldId id="276" r:id="rId20"/>
    <p:sldId id="281" r:id="rId21"/>
    <p:sldId id="297" r:id="rId22"/>
    <p:sldId id="300" r:id="rId23"/>
    <p:sldId id="301" r:id="rId24"/>
    <p:sldId id="277" r:id="rId25"/>
    <p:sldId id="278" r:id="rId26"/>
    <p:sldId id="279" r:id="rId27"/>
    <p:sldId id="265" r:id="rId28"/>
    <p:sldId id="269" r:id="rId29"/>
    <p:sldId id="271" r:id="rId30"/>
    <p:sldId id="267" r:id="rId31"/>
    <p:sldId id="273" r:id="rId32"/>
    <p:sldId id="274" r:id="rId33"/>
    <p:sldId id="275" r:id="rId34"/>
    <p:sldId id="272" r:id="rId35"/>
    <p:sldId id="351" r:id="rId36"/>
    <p:sldId id="352" r:id="rId37"/>
    <p:sldId id="353" r:id="rId38"/>
    <p:sldId id="359" r:id="rId39"/>
    <p:sldId id="257" r:id="rId40"/>
    <p:sldId id="270" r:id="rId41"/>
    <p:sldId id="258" r:id="rId42"/>
    <p:sldId id="260" r:id="rId43"/>
    <p:sldId id="259" r:id="rId44"/>
    <p:sldId id="264" r:id="rId45"/>
    <p:sldId id="268" r:id="rId46"/>
    <p:sldId id="299" r:id="rId47"/>
    <p:sldId id="282" r:id="rId48"/>
    <p:sldId id="283" r:id="rId49"/>
    <p:sldId id="284" r:id="rId50"/>
    <p:sldId id="285" r:id="rId51"/>
    <p:sldId id="286" r:id="rId52"/>
    <p:sldId id="287" r:id="rId53"/>
    <p:sldId id="288" r:id="rId54"/>
    <p:sldId id="294" r:id="rId55"/>
    <p:sldId id="296" r:id="rId56"/>
    <p:sldId id="298" r:id="rId57"/>
    <p:sldId id="323" r:id="rId58"/>
    <p:sldId id="266" r:id="rId59"/>
    <p:sldId id="302" r:id="rId60"/>
    <p:sldId id="304" r:id="rId61"/>
    <p:sldId id="305" r:id="rId62"/>
    <p:sldId id="307" r:id="rId63"/>
    <p:sldId id="308" r:id="rId64"/>
    <p:sldId id="309" r:id="rId65"/>
    <p:sldId id="310" r:id="rId66"/>
    <p:sldId id="314" r:id="rId67"/>
    <p:sldId id="316" r:id="rId68"/>
    <p:sldId id="317" r:id="rId69"/>
    <p:sldId id="319" r:id="rId70"/>
    <p:sldId id="320" r:id="rId71"/>
    <p:sldId id="322" r:id="rId72"/>
    <p:sldId id="324" r:id="rId73"/>
    <p:sldId id="325" r:id="rId74"/>
    <p:sldId id="326" r:id="rId75"/>
    <p:sldId id="328" r:id="rId76"/>
    <p:sldId id="329" r:id="rId77"/>
    <p:sldId id="331" r:id="rId78"/>
    <p:sldId id="333" r:id="rId79"/>
    <p:sldId id="334" r:id="rId80"/>
    <p:sldId id="337" r:id="rId81"/>
    <p:sldId id="340" r:id="rId82"/>
    <p:sldId id="341" r:id="rId83"/>
    <p:sldId id="344" r:id="rId84"/>
    <p:sldId id="345" r:id="rId85"/>
    <p:sldId id="346" r:id="rId86"/>
    <p:sldId id="347" r:id="rId87"/>
    <p:sldId id="350" r:id="rId88"/>
    <p:sldId id="355" r:id="rId89"/>
    <p:sldId id="360" r:id="rId90"/>
    <p:sldId id="362" r:id="rId91"/>
    <p:sldId id="363" r:id="rId92"/>
    <p:sldId id="364" r:id="rId93"/>
    <p:sldId id="365" r:id="rId94"/>
    <p:sldId id="366" r:id="rId95"/>
    <p:sldId id="367" r:id="rId96"/>
    <p:sldId id="368" r:id="rId97"/>
    <p:sldId id="369" r:id="rId98"/>
    <p:sldId id="370" r:id="rId99"/>
    <p:sldId id="371" r:id="rId100"/>
    <p:sldId id="372" r:id="rId101"/>
    <p:sldId id="373" r:id="rId102"/>
    <p:sldId id="374" r:id="rId103"/>
    <p:sldId id="392" r:id="rId104"/>
    <p:sldId id="393" r:id="rId105"/>
    <p:sldId id="394" r:id="rId106"/>
    <p:sldId id="375" r:id="rId107"/>
    <p:sldId id="376" r:id="rId108"/>
    <p:sldId id="377" r:id="rId109"/>
    <p:sldId id="378" r:id="rId110"/>
    <p:sldId id="379" r:id="rId111"/>
    <p:sldId id="380" r:id="rId112"/>
    <p:sldId id="381" r:id="rId113"/>
    <p:sldId id="382" r:id="rId114"/>
    <p:sldId id="383" r:id="rId1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3042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presProps" Target="presProps.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viewProps" Target="viewProp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5BC237-9A36-478A-9429-605B4BA76C4E}"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674027-D9E7-4BFF-AB64-895C5D570856}" type="slidenum">
              <a:rPr lang="es-ES" smtClean="0"/>
              <a:t>‹Nº›</a:t>
            </a:fld>
            <a:endParaRPr lang="es-ES" dirty="0"/>
          </a:p>
        </p:txBody>
      </p:sp>
    </p:spTree>
    <p:extLst>
      <p:ext uri="{BB962C8B-B14F-4D97-AF65-F5344CB8AC3E}">
        <p14:creationId xmlns:p14="http://schemas.microsoft.com/office/powerpoint/2010/main" val="1225363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3</a:t>
            </a:fld>
            <a:endParaRPr lang="es-ES" dirty="0"/>
          </a:p>
        </p:txBody>
      </p:sp>
    </p:spTree>
    <p:extLst>
      <p:ext uri="{BB962C8B-B14F-4D97-AF65-F5344CB8AC3E}">
        <p14:creationId xmlns:p14="http://schemas.microsoft.com/office/powerpoint/2010/main" val="4055079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4</a:t>
            </a:fld>
            <a:endParaRPr lang="es-ES" dirty="0"/>
          </a:p>
        </p:txBody>
      </p:sp>
    </p:spTree>
    <p:extLst>
      <p:ext uri="{BB962C8B-B14F-4D97-AF65-F5344CB8AC3E}">
        <p14:creationId xmlns:p14="http://schemas.microsoft.com/office/powerpoint/2010/main" val="3206912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5</a:t>
            </a:fld>
            <a:endParaRPr lang="es-ES" dirty="0"/>
          </a:p>
        </p:txBody>
      </p:sp>
    </p:spTree>
    <p:extLst>
      <p:ext uri="{BB962C8B-B14F-4D97-AF65-F5344CB8AC3E}">
        <p14:creationId xmlns:p14="http://schemas.microsoft.com/office/powerpoint/2010/main" val="48092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6</a:t>
            </a:fld>
            <a:endParaRPr lang="es-ES" dirty="0"/>
          </a:p>
        </p:txBody>
      </p:sp>
    </p:spTree>
    <p:extLst>
      <p:ext uri="{BB962C8B-B14F-4D97-AF65-F5344CB8AC3E}">
        <p14:creationId xmlns:p14="http://schemas.microsoft.com/office/powerpoint/2010/main" val="2010533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7</a:t>
            </a:fld>
            <a:endParaRPr lang="es-ES" dirty="0"/>
          </a:p>
        </p:txBody>
      </p:sp>
    </p:spTree>
    <p:extLst>
      <p:ext uri="{BB962C8B-B14F-4D97-AF65-F5344CB8AC3E}">
        <p14:creationId xmlns:p14="http://schemas.microsoft.com/office/powerpoint/2010/main" val="1484582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8</a:t>
            </a:fld>
            <a:endParaRPr lang="es-ES" dirty="0"/>
          </a:p>
        </p:txBody>
      </p:sp>
    </p:spTree>
    <p:extLst>
      <p:ext uri="{BB962C8B-B14F-4D97-AF65-F5344CB8AC3E}">
        <p14:creationId xmlns:p14="http://schemas.microsoft.com/office/powerpoint/2010/main" val="2993086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9</a:t>
            </a:fld>
            <a:endParaRPr lang="es-ES" dirty="0"/>
          </a:p>
        </p:txBody>
      </p:sp>
    </p:spTree>
    <p:extLst>
      <p:ext uri="{BB962C8B-B14F-4D97-AF65-F5344CB8AC3E}">
        <p14:creationId xmlns:p14="http://schemas.microsoft.com/office/powerpoint/2010/main" val="447465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10</a:t>
            </a:fld>
            <a:endParaRPr lang="es-ES" dirty="0"/>
          </a:p>
        </p:txBody>
      </p:sp>
    </p:spTree>
    <p:extLst>
      <p:ext uri="{BB962C8B-B14F-4D97-AF65-F5344CB8AC3E}">
        <p14:creationId xmlns:p14="http://schemas.microsoft.com/office/powerpoint/2010/main" val="3680227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11</a:t>
            </a:fld>
            <a:endParaRPr lang="es-ES" dirty="0"/>
          </a:p>
        </p:txBody>
      </p:sp>
    </p:spTree>
    <p:extLst>
      <p:ext uri="{BB962C8B-B14F-4D97-AF65-F5344CB8AC3E}">
        <p14:creationId xmlns:p14="http://schemas.microsoft.com/office/powerpoint/2010/main" val="20614123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Chiang Mai - Botanical Gardens.</a:t>
            </a:r>
          </a:p>
        </p:txBody>
      </p:sp>
      <p:sp>
        <p:nvSpPr>
          <p:cNvPr id="4" name="3 Marcador de número de diapositiva"/>
          <p:cNvSpPr>
            <a:spLocks noGrp="1"/>
          </p:cNvSpPr>
          <p:nvPr>
            <p:ph type="sldNum" sz="quarter" idx="10"/>
          </p:nvPr>
        </p:nvSpPr>
        <p:spPr/>
        <p:txBody>
          <a:bodyPr/>
          <a:lstStyle/>
          <a:p>
            <a:fld id="{79F888CC-BF9E-4308-979E-266A427BEBE4}"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41898057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13</a:t>
            </a:fld>
            <a:endParaRPr lang="es-ES" dirty="0"/>
          </a:p>
        </p:txBody>
      </p:sp>
    </p:spTree>
    <p:extLst>
      <p:ext uri="{BB962C8B-B14F-4D97-AF65-F5344CB8AC3E}">
        <p14:creationId xmlns:p14="http://schemas.microsoft.com/office/powerpoint/2010/main" val="3327806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14</a:t>
            </a:fld>
            <a:endParaRPr lang="es-ES" dirty="0"/>
          </a:p>
        </p:txBody>
      </p:sp>
    </p:spTree>
    <p:extLst>
      <p:ext uri="{BB962C8B-B14F-4D97-AF65-F5344CB8AC3E}">
        <p14:creationId xmlns:p14="http://schemas.microsoft.com/office/powerpoint/2010/main" val="13605233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15</a:t>
            </a:fld>
            <a:endParaRPr lang="es-ES" dirty="0"/>
          </a:p>
        </p:txBody>
      </p:sp>
    </p:spTree>
    <p:extLst>
      <p:ext uri="{BB962C8B-B14F-4D97-AF65-F5344CB8AC3E}">
        <p14:creationId xmlns:p14="http://schemas.microsoft.com/office/powerpoint/2010/main" val="9720134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Queen Sirikit Botanic Garden</a:t>
            </a:r>
          </a:p>
        </p:txBody>
      </p:sp>
      <p:sp>
        <p:nvSpPr>
          <p:cNvPr id="4" name="3 Marcador de número de diapositiva"/>
          <p:cNvSpPr>
            <a:spLocks noGrp="1"/>
          </p:cNvSpPr>
          <p:nvPr>
            <p:ph type="sldNum" sz="quarter" idx="5"/>
          </p:nvPr>
        </p:nvSpPr>
        <p:spPr/>
        <p:txBody>
          <a:bodyPr/>
          <a:lstStyle/>
          <a:p>
            <a:pPr>
              <a:defRPr/>
            </a:pPr>
            <a:fld id="{FF287145-5714-455B-ADFE-EDE65FD6BF44}"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17</a:t>
            </a:fld>
            <a:endParaRPr lang="es-ES" dirty="0"/>
          </a:p>
        </p:txBody>
      </p:sp>
    </p:spTree>
    <p:extLst>
      <p:ext uri="{BB962C8B-B14F-4D97-AF65-F5344CB8AC3E}">
        <p14:creationId xmlns:p14="http://schemas.microsoft.com/office/powerpoint/2010/main" val="25937845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18</a:t>
            </a:fld>
            <a:endParaRPr lang="es-ES" dirty="0"/>
          </a:p>
        </p:txBody>
      </p:sp>
    </p:spTree>
    <p:extLst>
      <p:ext uri="{BB962C8B-B14F-4D97-AF65-F5344CB8AC3E}">
        <p14:creationId xmlns:p14="http://schemas.microsoft.com/office/powerpoint/2010/main" val="29044122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19</a:t>
            </a:fld>
            <a:endParaRPr lang="es-ES" dirty="0"/>
          </a:p>
        </p:txBody>
      </p:sp>
    </p:spTree>
    <p:extLst>
      <p:ext uri="{BB962C8B-B14F-4D97-AF65-F5344CB8AC3E}">
        <p14:creationId xmlns:p14="http://schemas.microsoft.com/office/powerpoint/2010/main" val="2495395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20</a:t>
            </a:fld>
            <a:endParaRPr lang="es-ES" dirty="0"/>
          </a:p>
        </p:txBody>
      </p:sp>
    </p:spTree>
    <p:extLst>
      <p:ext uri="{BB962C8B-B14F-4D97-AF65-F5344CB8AC3E}">
        <p14:creationId xmlns:p14="http://schemas.microsoft.com/office/powerpoint/2010/main" val="4527126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Queen Sirikit Botanic Garden</a:t>
            </a:r>
          </a:p>
        </p:txBody>
      </p:sp>
      <p:sp>
        <p:nvSpPr>
          <p:cNvPr id="4" name="3 Marcador de número de diapositiva"/>
          <p:cNvSpPr>
            <a:spLocks noGrp="1"/>
          </p:cNvSpPr>
          <p:nvPr>
            <p:ph type="sldNum" sz="quarter" idx="5"/>
          </p:nvPr>
        </p:nvSpPr>
        <p:spPr/>
        <p:txBody>
          <a:bodyPr/>
          <a:lstStyle/>
          <a:p>
            <a:pPr>
              <a:defRPr/>
            </a:pPr>
            <a:fld id="{B786512E-58FE-42D3-85CF-FE166DDA48F8}"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Queen Sirikit Botanic Garden.-Tillantia usneiodes</a:t>
            </a:r>
          </a:p>
        </p:txBody>
      </p:sp>
      <p:sp>
        <p:nvSpPr>
          <p:cNvPr id="4" name="3 Marcador de número de diapositiva"/>
          <p:cNvSpPr>
            <a:spLocks noGrp="1"/>
          </p:cNvSpPr>
          <p:nvPr>
            <p:ph type="sldNum" sz="quarter" idx="5"/>
          </p:nvPr>
        </p:nvSpPr>
        <p:spPr/>
        <p:txBody>
          <a:bodyPr/>
          <a:lstStyle/>
          <a:p>
            <a:pPr>
              <a:defRPr/>
            </a:pPr>
            <a:fld id="{B68C2E0B-1A45-4441-98AE-989DA88902AF}"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Queen Sirikit Botanic Garden.-Beaucarnea recurvata</a:t>
            </a:r>
          </a:p>
        </p:txBody>
      </p:sp>
      <p:sp>
        <p:nvSpPr>
          <p:cNvPr id="4" name="3 Marcador de número de diapositiva"/>
          <p:cNvSpPr>
            <a:spLocks noGrp="1"/>
          </p:cNvSpPr>
          <p:nvPr>
            <p:ph type="sldNum" sz="quarter" idx="5"/>
          </p:nvPr>
        </p:nvSpPr>
        <p:spPr/>
        <p:txBody>
          <a:bodyPr/>
          <a:lstStyle/>
          <a:p>
            <a:pPr>
              <a:defRPr/>
            </a:pPr>
            <a:fld id="{E3E8D666-3C35-4504-ACAF-546F0366422F}"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Queen Sirikit Botanic Garden</a:t>
            </a:r>
          </a:p>
        </p:txBody>
      </p:sp>
      <p:sp>
        <p:nvSpPr>
          <p:cNvPr id="4" name="3 Marcador de número de diapositiva"/>
          <p:cNvSpPr>
            <a:spLocks noGrp="1"/>
          </p:cNvSpPr>
          <p:nvPr>
            <p:ph type="sldNum" sz="quarter" idx="5"/>
          </p:nvPr>
        </p:nvSpPr>
        <p:spPr/>
        <p:txBody>
          <a:bodyPr/>
          <a:lstStyle/>
          <a:p>
            <a:pPr>
              <a:defRPr/>
            </a:pPr>
            <a:fld id="{FF94E1F7-84B7-42C4-ABBA-5259E81F9E02}"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Queen Sirikit Botanic Garden</a:t>
            </a:r>
          </a:p>
        </p:txBody>
      </p:sp>
      <p:sp>
        <p:nvSpPr>
          <p:cNvPr id="4" name="3 Marcador de número de diapositiva"/>
          <p:cNvSpPr>
            <a:spLocks noGrp="1"/>
          </p:cNvSpPr>
          <p:nvPr>
            <p:ph type="sldNum" sz="quarter" idx="5"/>
          </p:nvPr>
        </p:nvSpPr>
        <p:spPr/>
        <p:txBody>
          <a:bodyPr/>
          <a:lstStyle/>
          <a:p>
            <a:pPr>
              <a:defRPr/>
            </a:pPr>
            <a:fld id="{67FD04DA-AB53-408F-8B7E-308F28CFED8A}"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Queen Sirikit Botanic Garden</a:t>
            </a:r>
          </a:p>
        </p:txBody>
      </p:sp>
      <p:sp>
        <p:nvSpPr>
          <p:cNvPr id="4" name="3 Marcador de número de diapositiva"/>
          <p:cNvSpPr>
            <a:spLocks noGrp="1"/>
          </p:cNvSpPr>
          <p:nvPr>
            <p:ph type="sldNum" sz="quarter" idx="5"/>
          </p:nvPr>
        </p:nvSpPr>
        <p:spPr/>
        <p:txBody>
          <a:bodyPr/>
          <a:lstStyle/>
          <a:p>
            <a:pPr>
              <a:defRPr/>
            </a:pPr>
            <a:fld id="{2D30BE2F-64B7-4A3F-97F5-CD0CCEBA754F}"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Queen Sirikit Botanic Garden</a:t>
            </a:r>
          </a:p>
        </p:txBody>
      </p:sp>
      <p:sp>
        <p:nvSpPr>
          <p:cNvPr id="4" name="3 Marcador de número de diapositiva"/>
          <p:cNvSpPr>
            <a:spLocks noGrp="1"/>
          </p:cNvSpPr>
          <p:nvPr>
            <p:ph type="sldNum" sz="quarter" idx="5"/>
          </p:nvPr>
        </p:nvSpPr>
        <p:spPr/>
        <p:txBody>
          <a:bodyPr/>
          <a:lstStyle/>
          <a:p>
            <a:pPr>
              <a:defRPr/>
            </a:pPr>
            <a:fld id="{08F57EF1-2084-4A95-B660-08E2E6FD9B1D}"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Queen Sirikit Botanic Garden</a:t>
            </a:r>
          </a:p>
        </p:txBody>
      </p:sp>
      <p:sp>
        <p:nvSpPr>
          <p:cNvPr id="4" name="3 Marcador de número de diapositiva"/>
          <p:cNvSpPr>
            <a:spLocks noGrp="1"/>
          </p:cNvSpPr>
          <p:nvPr>
            <p:ph type="sldNum" sz="quarter" idx="5"/>
          </p:nvPr>
        </p:nvSpPr>
        <p:spPr/>
        <p:txBody>
          <a:bodyPr/>
          <a:lstStyle/>
          <a:p>
            <a:pPr>
              <a:defRPr/>
            </a:pPr>
            <a:fld id="{22F4BA2B-F5F2-4610-AF20-4CAB2EAB4BC2}"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Queen Sirikit Botanic Garden</a:t>
            </a:r>
          </a:p>
        </p:txBody>
      </p:sp>
      <p:sp>
        <p:nvSpPr>
          <p:cNvPr id="4" name="3 Marcador de número de diapositiva"/>
          <p:cNvSpPr>
            <a:spLocks noGrp="1"/>
          </p:cNvSpPr>
          <p:nvPr>
            <p:ph type="sldNum" sz="quarter" idx="5"/>
          </p:nvPr>
        </p:nvSpPr>
        <p:spPr/>
        <p:txBody>
          <a:bodyPr/>
          <a:lstStyle/>
          <a:p>
            <a:pPr>
              <a:defRPr/>
            </a:pPr>
            <a:fld id="{35D8BC2B-7CA6-4F4F-9D58-9494E72BE07F}"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Queen Sirikit Botanic Garden</a:t>
            </a:r>
          </a:p>
        </p:txBody>
      </p:sp>
      <p:sp>
        <p:nvSpPr>
          <p:cNvPr id="4" name="3 Marcador de número de diapositiva"/>
          <p:cNvSpPr>
            <a:spLocks noGrp="1"/>
          </p:cNvSpPr>
          <p:nvPr>
            <p:ph type="sldNum" sz="quarter" idx="5"/>
          </p:nvPr>
        </p:nvSpPr>
        <p:spPr/>
        <p:txBody>
          <a:bodyPr/>
          <a:lstStyle/>
          <a:p>
            <a:pPr>
              <a:defRPr/>
            </a:pPr>
            <a:fld id="{D07ED1B5-FA89-40F2-B829-7C48AA183A47}"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Queen Sirikit Botanic Garden</a:t>
            </a:r>
          </a:p>
        </p:txBody>
      </p:sp>
      <p:sp>
        <p:nvSpPr>
          <p:cNvPr id="4" name="3 Marcador de número de diapositiva"/>
          <p:cNvSpPr>
            <a:spLocks noGrp="1"/>
          </p:cNvSpPr>
          <p:nvPr>
            <p:ph type="sldNum" sz="quarter" idx="5"/>
          </p:nvPr>
        </p:nvSpPr>
        <p:spPr/>
        <p:txBody>
          <a:bodyPr/>
          <a:lstStyle/>
          <a:p>
            <a:pPr>
              <a:defRPr/>
            </a:pPr>
            <a:fld id="{736A5F92-6EC2-497D-AA2A-455C8676C360}"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32</a:t>
            </a:fld>
            <a:endParaRPr lang="es-ES" dirty="0"/>
          </a:p>
        </p:txBody>
      </p:sp>
    </p:spTree>
    <p:extLst>
      <p:ext uri="{BB962C8B-B14F-4D97-AF65-F5344CB8AC3E}">
        <p14:creationId xmlns:p14="http://schemas.microsoft.com/office/powerpoint/2010/main" val="25806530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33</a:t>
            </a:fld>
            <a:endParaRPr lang="es-ES" dirty="0"/>
          </a:p>
        </p:txBody>
      </p:sp>
    </p:spTree>
    <p:extLst>
      <p:ext uri="{BB962C8B-B14F-4D97-AF65-F5344CB8AC3E}">
        <p14:creationId xmlns:p14="http://schemas.microsoft.com/office/powerpoint/2010/main" val="27242579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34</a:t>
            </a:fld>
            <a:endParaRPr lang="es-ES" dirty="0"/>
          </a:p>
        </p:txBody>
      </p:sp>
    </p:spTree>
    <p:extLst>
      <p:ext uri="{BB962C8B-B14F-4D97-AF65-F5344CB8AC3E}">
        <p14:creationId xmlns:p14="http://schemas.microsoft.com/office/powerpoint/2010/main" val="33064329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Chiang Mai - Botanical Gardens.</a:t>
            </a:r>
          </a:p>
        </p:txBody>
      </p:sp>
      <p:sp>
        <p:nvSpPr>
          <p:cNvPr id="4" name="3 Marcador de número de diapositiva"/>
          <p:cNvSpPr>
            <a:spLocks noGrp="1"/>
          </p:cNvSpPr>
          <p:nvPr>
            <p:ph type="sldNum" sz="quarter" idx="10"/>
          </p:nvPr>
        </p:nvSpPr>
        <p:spPr/>
        <p:txBody>
          <a:bodyPr/>
          <a:lstStyle/>
          <a:p>
            <a:fld id="{79F888CC-BF9E-4308-979E-266A427BEBE4}"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39595440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36</a:t>
            </a:fld>
            <a:endParaRPr lang="es-ES" dirty="0"/>
          </a:p>
        </p:txBody>
      </p:sp>
    </p:spTree>
    <p:extLst>
      <p:ext uri="{BB962C8B-B14F-4D97-AF65-F5344CB8AC3E}">
        <p14:creationId xmlns:p14="http://schemas.microsoft.com/office/powerpoint/2010/main" val="6897999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Queen Sirikit Botanic Garden</a:t>
            </a:r>
          </a:p>
        </p:txBody>
      </p:sp>
      <p:sp>
        <p:nvSpPr>
          <p:cNvPr id="4" name="3 Marcador de número de diapositiva"/>
          <p:cNvSpPr>
            <a:spLocks noGrp="1"/>
          </p:cNvSpPr>
          <p:nvPr>
            <p:ph type="sldNum" sz="quarter" idx="5"/>
          </p:nvPr>
        </p:nvSpPr>
        <p:spPr/>
        <p:txBody>
          <a:bodyPr/>
          <a:lstStyle/>
          <a:p>
            <a:pPr>
              <a:defRPr/>
            </a:pPr>
            <a:fld id="{6875BF5F-74D2-4AA8-A6D0-154B83EF7AC2}"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38</a:t>
            </a:fld>
            <a:endParaRPr lang="es-ES" dirty="0"/>
          </a:p>
        </p:txBody>
      </p:sp>
    </p:spTree>
    <p:extLst>
      <p:ext uri="{BB962C8B-B14F-4D97-AF65-F5344CB8AC3E}">
        <p14:creationId xmlns:p14="http://schemas.microsoft.com/office/powerpoint/2010/main" val="8782370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39</a:t>
            </a:fld>
            <a:endParaRPr lang="es-ES" dirty="0"/>
          </a:p>
        </p:txBody>
      </p:sp>
    </p:spTree>
    <p:extLst>
      <p:ext uri="{BB962C8B-B14F-4D97-AF65-F5344CB8AC3E}">
        <p14:creationId xmlns:p14="http://schemas.microsoft.com/office/powerpoint/2010/main" val="40140728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40</a:t>
            </a:fld>
            <a:endParaRPr lang="es-ES" dirty="0"/>
          </a:p>
        </p:txBody>
      </p:sp>
    </p:spTree>
    <p:extLst>
      <p:ext uri="{BB962C8B-B14F-4D97-AF65-F5344CB8AC3E}">
        <p14:creationId xmlns:p14="http://schemas.microsoft.com/office/powerpoint/2010/main" val="21528413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Queen Sirikit Botanic Garden.-Brachychiton rupestris</a:t>
            </a:r>
          </a:p>
        </p:txBody>
      </p:sp>
      <p:sp>
        <p:nvSpPr>
          <p:cNvPr id="4" name="3 Marcador de número de diapositiva"/>
          <p:cNvSpPr>
            <a:spLocks noGrp="1"/>
          </p:cNvSpPr>
          <p:nvPr>
            <p:ph type="sldNum" sz="quarter" idx="5"/>
          </p:nvPr>
        </p:nvSpPr>
        <p:spPr/>
        <p:txBody>
          <a:bodyPr/>
          <a:lstStyle/>
          <a:p>
            <a:pPr>
              <a:defRPr/>
            </a:pPr>
            <a:fld id="{9172CDEC-669F-412C-816E-06A3FC06AD04}"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Queen Sirikit Botanic Garden</a:t>
            </a:r>
          </a:p>
        </p:txBody>
      </p:sp>
      <p:sp>
        <p:nvSpPr>
          <p:cNvPr id="4" name="3 Marcador de número de diapositiva"/>
          <p:cNvSpPr>
            <a:spLocks noGrp="1"/>
          </p:cNvSpPr>
          <p:nvPr>
            <p:ph type="sldNum" sz="quarter" idx="5"/>
          </p:nvPr>
        </p:nvSpPr>
        <p:spPr/>
        <p:txBody>
          <a:bodyPr/>
          <a:lstStyle/>
          <a:p>
            <a:pPr>
              <a:defRPr/>
            </a:pPr>
            <a:fld id="{B8B56F26-5A14-4D91-846A-E93352F36311}"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43</a:t>
            </a:fld>
            <a:endParaRPr lang="es-ES" dirty="0"/>
          </a:p>
        </p:txBody>
      </p:sp>
    </p:spTree>
    <p:extLst>
      <p:ext uri="{BB962C8B-B14F-4D97-AF65-F5344CB8AC3E}">
        <p14:creationId xmlns:p14="http://schemas.microsoft.com/office/powerpoint/2010/main" val="1272857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44</a:t>
            </a:fld>
            <a:endParaRPr lang="es-ES" dirty="0"/>
          </a:p>
        </p:txBody>
      </p:sp>
    </p:spTree>
    <p:extLst>
      <p:ext uri="{BB962C8B-B14F-4D97-AF65-F5344CB8AC3E}">
        <p14:creationId xmlns:p14="http://schemas.microsoft.com/office/powerpoint/2010/main" val="27740677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45</a:t>
            </a:fld>
            <a:endParaRPr lang="es-ES" dirty="0"/>
          </a:p>
        </p:txBody>
      </p:sp>
    </p:spTree>
    <p:extLst>
      <p:ext uri="{BB962C8B-B14F-4D97-AF65-F5344CB8AC3E}">
        <p14:creationId xmlns:p14="http://schemas.microsoft.com/office/powerpoint/2010/main" val="18902773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46</a:t>
            </a:fld>
            <a:endParaRPr lang="es-ES" dirty="0"/>
          </a:p>
        </p:txBody>
      </p:sp>
    </p:spTree>
    <p:extLst>
      <p:ext uri="{BB962C8B-B14F-4D97-AF65-F5344CB8AC3E}">
        <p14:creationId xmlns:p14="http://schemas.microsoft.com/office/powerpoint/2010/main" val="19512696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47</a:t>
            </a:fld>
            <a:endParaRPr lang="es-ES" dirty="0"/>
          </a:p>
        </p:txBody>
      </p:sp>
    </p:spTree>
    <p:extLst>
      <p:ext uri="{BB962C8B-B14F-4D97-AF65-F5344CB8AC3E}">
        <p14:creationId xmlns:p14="http://schemas.microsoft.com/office/powerpoint/2010/main" val="1064773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48</a:t>
            </a:fld>
            <a:endParaRPr lang="es-ES" dirty="0"/>
          </a:p>
        </p:txBody>
      </p:sp>
    </p:spTree>
    <p:extLst>
      <p:ext uri="{BB962C8B-B14F-4D97-AF65-F5344CB8AC3E}">
        <p14:creationId xmlns:p14="http://schemas.microsoft.com/office/powerpoint/2010/main" val="31522376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Garden-Cleome</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49</a:t>
            </a:fld>
            <a:endParaRPr lang="es-ES" dirty="0"/>
          </a:p>
        </p:txBody>
      </p:sp>
    </p:spTree>
    <p:extLst>
      <p:ext uri="{BB962C8B-B14F-4D97-AF65-F5344CB8AC3E}">
        <p14:creationId xmlns:p14="http://schemas.microsoft.com/office/powerpoint/2010/main" val="30577232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50</a:t>
            </a:fld>
            <a:endParaRPr lang="es-ES" dirty="0"/>
          </a:p>
        </p:txBody>
      </p:sp>
    </p:spTree>
    <p:extLst>
      <p:ext uri="{BB962C8B-B14F-4D97-AF65-F5344CB8AC3E}">
        <p14:creationId xmlns:p14="http://schemas.microsoft.com/office/powerpoint/2010/main" val="21633640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51</a:t>
            </a:fld>
            <a:endParaRPr lang="es-ES" dirty="0"/>
          </a:p>
        </p:txBody>
      </p:sp>
    </p:spTree>
    <p:extLst>
      <p:ext uri="{BB962C8B-B14F-4D97-AF65-F5344CB8AC3E}">
        <p14:creationId xmlns:p14="http://schemas.microsoft.com/office/powerpoint/2010/main" val="10655382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52</a:t>
            </a:fld>
            <a:endParaRPr lang="es-ES" dirty="0"/>
          </a:p>
        </p:txBody>
      </p:sp>
    </p:spTree>
    <p:extLst>
      <p:ext uri="{BB962C8B-B14F-4D97-AF65-F5344CB8AC3E}">
        <p14:creationId xmlns:p14="http://schemas.microsoft.com/office/powerpoint/2010/main" val="21273324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53</a:t>
            </a:fld>
            <a:endParaRPr lang="es-ES" dirty="0"/>
          </a:p>
        </p:txBody>
      </p:sp>
    </p:spTree>
    <p:extLst>
      <p:ext uri="{BB962C8B-B14F-4D97-AF65-F5344CB8AC3E}">
        <p14:creationId xmlns:p14="http://schemas.microsoft.com/office/powerpoint/2010/main" val="26891092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54</a:t>
            </a:fld>
            <a:endParaRPr lang="es-ES" dirty="0"/>
          </a:p>
        </p:txBody>
      </p:sp>
    </p:spTree>
    <p:extLst>
      <p:ext uri="{BB962C8B-B14F-4D97-AF65-F5344CB8AC3E}">
        <p14:creationId xmlns:p14="http://schemas.microsoft.com/office/powerpoint/2010/main" val="7182011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Queen Sirikit Botanic Garden</a:t>
            </a:r>
          </a:p>
        </p:txBody>
      </p:sp>
      <p:sp>
        <p:nvSpPr>
          <p:cNvPr id="4" name="3 Marcador de número de diapositiva"/>
          <p:cNvSpPr>
            <a:spLocks noGrp="1"/>
          </p:cNvSpPr>
          <p:nvPr>
            <p:ph type="sldNum" sz="quarter" idx="5"/>
          </p:nvPr>
        </p:nvSpPr>
        <p:spPr/>
        <p:txBody>
          <a:bodyPr/>
          <a:lstStyle/>
          <a:p>
            <a:pPr>
              <a:defRPr/>
            </a:pPr>
            <a:fld id="{FAA6EE34-3524-4A72-AC6D-B1326107ED6B}"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56</a:t>
            </a:fld>
            <a:endParaRPr lang="es-ES" dirty="0"/>
          </a:p>
        </p:txBody>
      </p:sp>
    </p:spTree>
    <p:extLst>
      <p:ext uri="{BB962C8B-B14F-4D97-AF65-F5344CB8AC3E}">
        <p14:creationId xmlns:p14="http://schemas.microsoft.com/office/powerpoint/2010/main" val="37976200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57</a:t>
            </a:fld>
            <a:endParaRPr lang="es-ES" dirty="0"/>
          </a:p>
        </p:txBody>
      </p:sp>
    </p:spTree>
    <p:extLst>
      <p:ext uri="{BB962C8B-B14F-4D97-AF65-F5344CB8AC3E}">
        <p14:creationId xmlns:p14="http://schemas.microsoft.com/office/powerpoint/2010/main" val="11153420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58</a:t>
            </a:fld>
            <a:endParaRPr lang="es-ES" dirty="0"/>
          </a:p>
        </p:txBody>
      </p:sp>
    </p:spTree>
    <p:extLst>
      <p:ext uri="{BB962C8B-B14F-4D97-AF65-F5344CB8AC3E}">
        <p14:creationId xmlns:p14="http://schemas.microsoft.com/office/powerpoint/2010/main" val="22438355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59</a:t>
            </a:fld>
            <a:endParaRPr lang="es-ES" dirty="0"/>
          </a:p>
        </p:txBody>
      </p:sp>
    </p:spTree>
    <p:extLst>
      <p:ext uri="{BB962C8B-B14F-4D97-AF65-F5344CB8AC3E}">
        <p14:creationId xmlns:p14="http://schemas.microsoft.com/office/powerpoint/2010/main" val="10208612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60</a:t>
            </a:fld>
            <a:endParaRPr lang="es-ES" dirty="0"/>
          </a:p>
        </p:txBody>
      </p:sp>
    </p:spTree>
    <p:extLst>
      <p:ext uri="{BB962C8B-B14F-4D97-AF65-F5344CB8AC3E}">
        <p14:creationId xmlns:p14="http://schemas.microsoft.com/office/powerpoint/2010/main" val="322752566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61</a:t>
            </a:fld>
            <a:endParaRPr lang="es-ES" dirty="0"/>
          </a:p>
        </p:txBody>
      </p:sp>
    </p:spTree>
    <p:extLst>
      <p:ext uri="{BB962C8B-B14F-4D97-AF65-F5344CB8AC3E}">
        <p14:creationId xmlns:p14="http://schemas.microsoft.com/office/powerpoint/2010/main" val="5336292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62</a:t>
            </a:fld>
            <a:endParaRPr lang="es-ES" dirty="0"/>
          </a:p>
        </p:txBody>
      </p:sp>
    </p:spTree>
    <p:extLst>
      <p:ext uri="{BB962C8B-B14F-4D97-AF65-F5344CB8AC3E}">
        <p14:creationId xmlns:p14="http://schemas.microsoft.com/office/powerpoint/2010/main" val="21292324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63</a:t>
            </a:fld>
            <a:endParaRPr lang="es-ES" dirty="0"/>
          </a:p>
        </p:txBody>
      </p:sp>
    </p:spTree>
    <p:extLst>
      <p:ext uri="{BB962C8B-B14F-4D97-AF65-F5344CB8AC3E}">
        <p14:creationId xmlns:p14="http://schemas.microsoft.com/office/powerpoint/2010/main" val="296748784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64</a:t>
            </a:fld>
            <a:endParaRPr lang="es-ES" dirty="0"/>
          </a:p>
        </p:txBody>
      </p:sp>
    </p:spTree>
    <p:extLst>
      <p:ext uri="{BB962C8B-B14F-4D97-AF65-F5344CB8AC3E}">
        <p14:creationId xmlns:p14="http://schemas.microsoft.com/office/powerpoint/2010/main" val="59534845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65</a:t>
            </a:fld>
            <a:endParaRPr lang="es-ES" dirty="0"/>
          </a:p>
        </p:txBody>
      </p:sp>
    </p:spTree>
    <p:extLst>
      <p:ext uri="{BB962C8B-B14F-4D97-AF65-F5344CB8AC3E}">
        <p14:creationId xmlns:p14="http://schemas.microsoft.com/office/powerpoint/2010/main" val="26617253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66</a:t>
            </a:fld>
            <a:endParaRPr lang="es-ES" dirty="0"/>
          </a:p>
        </p:txBody>
      </p:sp>
    </p:spTree>
    <p:extLst>
      <p:ext uri="{BB962C8B-B14F-4D97-AF65-F5344CB8AC3E}">
        <p14:creationId xmlns:p14="http://schemas.microsoft.com/office/powerpoint/2010/main" val="191609966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67</a:t>
            </a:fld>
            <a:endParaRPr lang="es-ES" dirty="0"/>
          </a:p>
        </p:txBody>
      </p:sp>
    </p:spTree>
    <p:extLst>
      <p:ext uri="{BB962C8B-B14F-4D97-AF65-F5344CB8AC3E}">
        <p14:creationId xmlns:p14="http://schemas.microsoft.com/office/powerpoint/2010/main" val="109514591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68</a:t>
            </a:fld>
            <a:endParaRPr lang="es-ES" dirty="0"/>
          </a:p>
        </p:txBody>
      </p:sp>
    </p:spTree>
    <p:extLst>
      <p:ext uri="{BB962C8B-B14F-4D97-AF65-F5344CB8AC3E}">
        <p14:creationId xmlns:p14="http://schemas.microsoft.com/office/powerpoint/2010/main" val="193010163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69</a:t>
            </a:fld>
            <a:endParaRPr lang="es-ES" dirty="0"/>
          </a:p>
        </p:txBody>
      </p:sp>
    </p:spTree>
    <p:extLst>
      <p:ext uri="{BB962C8B-B14F-4D97-AF65-F5344CB8AC3E}">
        <p14:creationId xmlns:p14="http://schemas.microsoft.com/office/powerpoint/2010/main" val="172455833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70</a:t>
            </a:fld>
            <a:endParaRPr lang="es-ES" dirty="0"/>
          </a:p>
        </p:txBody>
      </p:sp>
    </p:spTree>
    <p:extLst>
      <p:ext uri="{BB962C8B-B14F-4D97-AF65-F5344CB8AC3E}">
        <p14:creationId xmlns:p14="http://schemas.microsoft.com/office/powerpoint/2010/main" val="336854495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71</a:t>
            </a:fld>
            <a:endParaRPr lang="es-ES" dirty="0"/>
          </a:p>
        </p:txBody>
      </p:sp>
    </p:spTree>
    <p:extLst>
      <p:ext uri="{BB962C8B-B14F-4D97-AF65-F5344CB8AC3E}">
        <p14:creationId xmlns:p14="http://schemas.microsoft.com/office/powerpoint/2010/main" val="151788644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72</a:t>
            </a:fld>
            <a:endParaRPr lang="es-ES" dirty="0"/>
          </a:p>
        </p:txBody>
      </p:sp>
    </p:spTree>
    <p:extLst>
      <p:ext uri="{BB962C8B-B14F-4D97-AF65-F5344CB8AC3E}">
        <p14:creationId xmlns:p14="http://schemas.microsoft.com/office/powerpoint/2010/main" val="255907705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73</a:t>
            </a:fld>
            <a:endParaRPr lang="es-ES" dirty="0"/>
          </a:p>
        </p:txBody>
      </p:sp>
    </p:spTree>
    <p:extLst>
      <p:ext uri="{BB962C8B-B14F-4D97-AF65-F5344CB8AC3E}">
        <p14:creationId xmlns:p14="http://schemas.microsoft.com/office/powerpoint/2010/main" val="188571114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74</a:t>
            </a:fld>
            <a:endParaRPr lang="es-ES" dirty="0"/>
          </a:p>
        </p:txBody>
      </p:sp>
    </p:spTree>
    <p:extLst>
      <p:ext uri="{BB962C8B-B14F-4D97-AF65-F5344CB8AC3E}">
        <p14:creationId xmlns:p14="http://schemas.microsoft.com/office/powerpoint/2010/main" val="277893552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75</a:t>
            </a:fld>
            <a:endParaRPr lang="es-ES" dirty="0"/>
          </a:p>
        </p:txBody>
      </p:sp>
    </p:spTree>
    <p:extLst>
      <p:ext uri="{BB962C8B-B14F-4D97-AF65-F5344CB8AC3E}">
        <p14:creationId xmlns:p14="http://schemas.microsoft.com/office/powerpoint/2010/main" val="259847669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76</a:t>
            </a:fld>
            <a:endParaRPr lang="es-ES" dirty="0"/>
          </a:p>
        </p:txBody>
      </p:sp>
    </p:spTree>
    <p:extLst>
      <p:ext uri="{BB962C8B-B14F-4D97-AF65-F5344CB8AC3E}">
        <p14:creationId xmlns:p14="http://schemas.microsoft.com/office/powerpoint/2010/main" val="49193798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77</a:t>
            </a:fld>
            <a:endParaRPr lang="es-ES" dirty="0"/>
          </a:p>
        </p:txBody>
      </p:sp>
    </p:spTree>
    <p:extLst>
      <p:ext uri="{BB962C8B-B14F-4D97-AF65-F5344CB8AC3E}">
        <p14:creationId xmlns:p14="http://schemas.microsoft.com/office/powerpoint/2010/main" val="87634035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78</a:t>
            </a:fld>
            <a:endParaRPr lang="es-ES" dirty="0"/>
          </a:p>
        </p:txBody>
      </p:sp>
    </p:spTree>
    <p:extLst>
      <p:ext uri="{BB962C8B-B14F-4D97-AF65-F5344CB8AC3E}">
        <p14:creationId xmlns:p14="http://schemas.microsoft.com/office/powerpoint/2010/main" val="35536889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79</a:t>
            </a:fld>
            <a:endParaRPr lang="es-ES" dirty="0"/>
          </a:p>
        </p:txBody>
      </p:sp>
    </p:spTree>
    <p:extLst>
      <p:ext uri="{BB962C8B-B14F-4D97-AF65-F5344CB8AC3E}">
        <p14:creationId xmlns:p14="http://schemas.microsoft.com/office/powerpoint/2010/main" val="127519464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80</a:t>
            </a:fld>
            <a:endParaRPr lang="es-ES" dirty="0"/>
          </a:p>
        </p:txBody>
      </p:sp>
    </p:spTree>
    <p:extLst>
      <p:ext uri="{BB962C8B-B14F-4D97-AF65-F5344CB8AC3E}">
        <p14:creationId xmlns:p14="http://schemas.microsoft.com/office/powerpoint/2010/main" val="425617734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81</a:t>
            </a:fld>
            <a:endParaRPr lang="es-ES" dirty="0"/>
          </a:p>
        </p:txBody>
      </p:sp>
    </p:spTree>
    <p:extLst>
      <p:ext uri="{BB962C8B-B14F-4D97-AF65-F5344CB8AC3E}">
        <p14:creationId xmlns:p14="http://schemas.microsoft.com/office/powerpoint/2010/main" val="234090431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83</a:t>
            </a:fld>
            <a:endParaRPr lang="es-ES" dirty="0"/>
          </a:p>
        </p:txBody>
      </p:sp>
    </p:spTree>
    <p:extLst>
      <p:ext uri="{BB962C8B-B14F-4D97-AF65-F5344CB8AC3E}">
        <p14:creationId xmlns:p14="http://schemas.microsoft.com/office/powerpoint/2010/main" val="112156900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84</a:t>
            </a:fld>
            <a:endParaRPr lang="es-ES" dirty="0"/>
          </a:p>
        </p:txBody>
      </p:sp>
    </p:spTree>
    <p:extLst>
      <p:ext uri="{BB962C8B-B14F-4D97-AF65-F5344CB8AC3E}">
        <p14:creationId xmlns:p14="http://schemas.microsoft.com/office/powerpoint/2010/main" val="28442217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85</a:t>
            </a:fld>
            <a:endParaRPr lang="es-ES" dirty="0"/>
          </a:p>
        </p:txBody>
      </p:sp>
    </p:spTree>
    <p:extLst>
      <p:ext uri="{BB962C8B-B14F-4D97-AF65-F5344CB8AC3E}">
        <p14:creationId xmlns:p14="http://schemas.microsoft.com/office/powerpoint/2010/main" val="150158343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Chiang Mai - Botanical Gardens.</a:t>
            </a:r>
          </a:p>
        </p:txBody>
      </p:sp>
      <p:sp>
        <p:nvSpPr>
          <p:cNvPr id="4" name="3 Marcador de número de diapositiva"/>
          <p:cNvSpPr>
            <a:spLocks noGrp="1"/>
          </p:cNvSpPr>
          <p:nvPr>
            <p:ph type="sldNum" sz="quarter" idx="10"/>
          </p:nvPr>
        </p:nvSpPr>
        <p:spPr/>
        <p:txBody>
          <a:bodyPr/>
          <a:lstStyle/>
          <a:p>
            <a:fld id="{79F888CC-BF9E-4308-979E-266A427BEBE4}"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234330967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a:t>
            </a:r>
          </a:p>
          <a:p>
            <a:endParaRPr lang="es-ES" dirty="0"/>
          </a:p>
        </p:txBody>
      </p:sp>
      <p:sp>
        <p:nvSpPr>
          <p:cNvPr id="4" name="3 Marcador de número de diapositiva"/>
          <p:cNvSpPr>
            <a:spLocks noGrp="1"/>
          </p:cNvSpPr>
          <p:nvPr>
            <p:ph type="sldNum" sz="quarter" idx="10"/>
          </p:nvPr>
        </p:nvSpPr>
        <p:spPr/>
        <p:txBody>
          <a:bodyPr/>
          <a:lstStyle/>
          <a:p>
            <a:fld id="{79F888CC-BF9E-4308-979E-266A427BEBE4}"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261073384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a:t>
            </a:r>
          </a:p>
          <a:p>
            <a:endParaRPr lang="es-ES" dirty="0"/>
          </a:p>
        </p:txBody>
      </p:sp>
      <p:sp>
        <p:nvSpPr>
          <p:cNvPr id="4" name="3 Marcador de número de diapositiva"/>
          <p:cNvSpPr>
            <a:spLocks noGrp="1"/>
          </p:cNvSpPr>
          <p:nvPr>
            <p:ph type="sldNum" sz="quarter" idx="10"/>
          </p:nvPr>
        </p:nvSpPr>
        <p:spPr/>
        <p:txBody>
          <a:bodyPr/>
          <a:lstStyle/>
          <a:p>
            <a:fld id="{79F888CC-BF9E-4308-979E-266A427BEBE4}"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168143775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a:t>
            </a:r>
          </a:p>
          <a:p>
            <a:endParaRPr lang="es-ES" dirty="0"/>
          </a:p>
        </p:txBody>
      </p:sp>
      <p:sp>
        <p:nvSpPr>
          <p:cNvPr id="4" name="3 Marcador de número de diapositiva"/>
          <p:cNvSpPr>
            <a:spLocks noGrp="1"/>
          </p:cNvSpPr>
          <p:nvPr>
            <p:ph type="sldNum" sz="quarter" idx="10"/>
          </p:nvPr>
        </p:nvSpPr>
        <p:spPr/>
        <p:txBody>
          <a:bodyPr/>
          <a:lstStyle/>
          <a:p>
            <a:fld id="{79F888CC-BF9E-4308-979E-266A427BEBE4}"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152408093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a:t>
            </a:r>
          </a:p>
          <a:p>
            <a:endParaRPr lang="es-ES" dirty="0"/>
          </a:p>
        </p:txBody>
      </p:sp>
      <p:sp>
        <p:nvSpPr>
          <p:cNvPr id="4" name="3 Marcador de número de diapositiva"/>
          <p:cNvSpPr>
            <a:spLocks noGrp="1"/>
          </p:cNvSpPr>
          <p:nvPr>
            <p:ph type="sldNum" sz="quarter" idx="10"/>
          </p:nvPr>
        </p:nvSpPr>
        <p:spPr/>
        <p:txBody>
          <a:bodyPr/>
          <a:lstStyle/>
          <a:p>
            <a:fld id="{79F888CC-BF9E-4308-979E-266A427BEBE4}"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282980044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a:t>
            </a:r>
          </a:p>
          <a:p>
            <a:endParaRPr lang="es-ES" dirty="0"/>
          </a:p>
        </p:txBody>
      </p:sp>
      <p:sp>
        <p:nvSpPr>
          <p:cNvPr id="4" name="3 Marcador de número de diapositiva"/>
          <p:cNvSpPr>
            <a:spLocks noGrp="1"/>
          </p:cNvSpPr>
          <p:nvPr>
            <p:ph type="sldNum" sz="quarter" idx="10"/>
          </p:nvPr>
        </p:nvSpPr>
        <p:spPr/>
        <p:txBody>
          <a:bodyPr/>
          <a:lstStyle/>
          <a:p>
            <a:fld id="{79F888CC-BF9E-4308-979E-266A427BEBE4}"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49461952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a:t>
            </a:r>
          </a:p>
          <a:p>
            <a:endParaRPr lang="es-ES" dirty="0"/>
          </a:p>
        </p:txBody>
      </p:sp>
      <p:sp>
        <p:nvSpPr>
          <p:cNvPr id="4" name="3 Marcador de número de diapositiva"/>
          <p:cNvSpPr>
            <a:spLocks noGrp="1"/>
          </p:cNvSpPr>
          <p:nvPr>
            <p:ph type="sldNum" sz="quarter" idx="10"/>
          </p:nvPr>
        </p:nvSpPr>
        <p:spPr/>
        <p:txBody>
          <a:bodyPr/>
          <a:lstStyle/>
          <a:p>
            <a:fld id="{79F888CC-BF9E-4308-979E-266A427BEBE4}"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316610618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a:t>
            </a:r>
          </a:p>
          <a:p>
            <a:endParaRPr lang="es-ES" dirty="0"/>
          </a:p>
        </p:txBody>
      </p:sp>
      <p:sp>
        <p:nvSpPr>
          <p:cNvPr id="4" name="3 Marcador de número de diapositiva"/>
          <p:cNvSpPr>
            <a:spLocks noGrp="1"/>
          </p:cNvSpPr>
          <p:nvPr>
            <p:ph type="sldNum" sz="quarter" idx="10"/>
          </p:nvPr>
        </p:nvSpPr>
        <p:spPr/>
        <p:txBody>
          <a:bodyPr/>
          <a:lstStyle/>
          <a:p>
            <a:fld id="{79F888CC-BF9E-4308-979E-266A427BEBE4}"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175020222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a:t>
            </a:r>
          </a:p>
          <a:p>
            <a:endParaRPr lang="es-ES" dirty="0"/>
          </a:p>
        </p:txBody>
      </p:sp>
      <p:sp>
        <p:nvSpPr>
          <p:cNvPr id="4" name="3 Marcador de número de diapositiva"/>
          <p:cNvSpPr>
            <a:spLocks noGrp="1"/>
          </p:cNvSpPr>
          <p:nvPr>
            <p:ph type="sldNum" sz="quarter" idx="10"/>
          </p:nvPr>
        </p:nvSpPr>
        <p:spPr/>
        <p:txBody>
          <a:bodyPr/>
          <a:lstStyle/>
          <a:p>
            <a:fld id="{79F888CC-BF9E-4308-979E-266A427BEBE4}"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4362562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a:t>
            </a:r>
          </a:p>
          <a:p>
            <a:endParaRPr lang="es-ES" dirty="0"/>
          </a:p>
        </p:txBody>
      </p:sp>
      <p:sp>
        <p:nvSpPr>
          <p:cNvPr id="4" name="3 Marcador de número de diapositiva"/>
          <p:cNvSpPr>
            <a:spLocks noGrp="1"/>
          </p:cNvSpPr>
          <p:nvPr>
            <p:ph type="sldNum" sz="quarter" idx="10"/>
          </p:nvPr>
        </p:nvSpPr>
        <p:spPr/>
        <p:txBody>
          <a:bodyPr/>
          <a:lstStyle/>
          <a:p>
            <a:fld id="{79F888CC-BF9E-4308-979E-266A427BEBE4}"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71131787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 Sirikit Botanic.</a:t>
            </a:r>
          </a:p>
          <a:p>
            <a:endParaRPr lang="es-ES" dirty="0"/>
          </a:p>
        </p:txBody>
      </p:sp>
      <p:sp>
        <p:nvSpPr>
          <p:cNvPr id="4" name="3 Marcador de número de diapositiva"/>
          <p:cNvSpPr>
            <a:spLocks noGrp="1"/>
          </p:cNvSpPr>
          <p:nvPr>
            <p:ph type="sldNum" sz="quarter" idx="10"/>
          </p:nvPr>
        </p:nvSpPr>
        <p:spPr/>
        <p:txBody>
          <a:bodyPr/>
          <a:lstStyle/>
          <a:p>
            <a:fld id="{79F888CC-BF9E-4308-979E-266A427BEBE4}"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154005174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Chiang Mai Erotic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103</a:t>
            </a:fld>
            <a:endParaRPr lang="es-ES" dirty="0"/>
          </a:p>
        </p:txBody>
      </p:sp>
    </p:spTree>
    <p:extLst>
      <p:ext uri="{BB962C8B-B14F-4D97-AF65-F5344CB8AC3E}">
        <p14:creationId xmlns:p14="http://schemas.microsoft.com/office/powerpoint/2010/main" val="317103327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Chiang Mai Erotic Garden-</a:t>
            </a:r>
          </a:p>
        </p:txBody>
      </p:sp>
      <p:sp>
        <p:nvSpPr>
          <p:cNvPr id="4" name="3 Marcador de número de diapositiva"/>
          <p:cNvSpPr>
            <a:spLocks noGrp="1"/>
          </p:cNvSpPr>
          <p:nvPr>
            <p:ph type="sldNum" sz="quarter" idx="10"/>
          </p:nvPr>
        </p:nvSpPr>
        <p:spPr/>
        <p:txBody>
          <a:bodyPr/>
          <a:lstStyle/>
          <a:p>
            <a:fld id="{19674027-D9E7-4BFF-AB64-895C5D570856}" type="slidenum">
              <a:rPr lang="es-ES" smtClean="0"/>
              <a:t>104</a:t>
            </a:fld>
            <a:endParaRPr lang="es-ES" dirty="0"/>
          </a:p>
        </p:txBody>
      </p:sp>
    </p:spTree>
    <p:extLst>
      <p:ext uri="{BB962C8B-B14F-4D97-AF65-F5344CB8AC3E}">
        <p14:creationId xmlns:p14="http://schemas.microsoft.com/office/powerpoint/2010/main" val="286754258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Chiang Mai Erotic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105</a:t>
            </a:fld>
            <a:endParaRPr lang="es-ES" dirty="0"/>
          </a:p>
        </p:txBody>
      </p:sp>
    </p:spTree>
    <p:extLst>
      <p:ext uri="{BB962C8B-B14F-4D97-AF65-F5344CB8AC3E}">
        <p14:creationId xmlns:p14="http://schemas.microsoft.com/office/powerpoint/2010/main" val="195565139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Chiang Mai Erotic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106</a:t>
            </a:fld>
            <a:endParaRPr lang="es-ES" dirty="0"/>
          </a:p>
        </p:txBody>
      </p:sp>
    </p:spTree>
    <p:extLst>
      <p:ext uri="{BB962C8B-B14F-4D97-AF65-F5344CB8AC3E}">
        <p14:creationId xmlns:p14="http://schemas.microsoft.com/office/powerpoint/2010/main" val="211685902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Chiang Mai Erotic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107</a:t>
            </a:fld>
            <a:endParaRPr lang="es-ES" dirty="0"/>
          </a:p>
        </p:txBody>
      </p:sp>
    </p:spTree>
    <p:extLst>
      <p:ext uri="{BB962C8B-B14F-4D97-AF65-F5344CB8AC3E}">
        <p14:creationId xmlns:p14="http://schemas.microsoft.com/office/powerpoint/2010/main" val="220217933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Chiang Mai Erotic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108</a:t>
            </a:fld>
            <a:endParaRPr lang="es-ES" dirty="0"/>
          </a:p>
        </p:txBody>
      </p:sp>
    </p:spTree>
    <p:extLst>
      <p:ext uri="{BB962C8B-B14F-4D97-AF65-F5344CB8AC3E}">
        <p14:creationId xmlns:p14="http://schemas.microsoft.com/office/powerpoint/2010/main" val="389093705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Chiang Mai Erotic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109</a:t>
            </a:fld>
            <a:endParaRPr lang="es-ES" dirty="0"/>
          </a:p>
        </p:txBody>
      </p:sp>
    </p:spTree>
    <p:extLst>
      <p:ext uri="{BB962C8B-B14F-4D97-AF65-F5344CB8AC3E}">
        <p14:creationId xmlns:p14="http://schemas.microsoft.com/office/powerpoint/2010/main" val="409798199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Chiang Mai Erotic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110</a:t>
            </a:fld>
            <a:endParaRPr lang="es-ES" dirty="0"/>
          </a:p>
        </p:txBody>
      </p:sp>
    </p:spTree>
    <p:extLst>
      <p:ext uri="{BB962C8B-B14F-4D97-AF65-F5344CB8AC3E}">
        <p14:creationId xmlns:p14="http://schemas.microsoft.com/office/powerpoint/2010/main" val="314631071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Chiang Mai Erotic Garden-</a:t>
            </a:r>
          </a:p>
          <a:p>
            <a:endParaRPr lang="es-ES" dirty="0"/>
          </a:p>
        </p:txBody>
      </p:sp>
      <p:sp>
        <p:nvSpPr>
          <p:cNvPr id="4" name="3 Marcador de número de diapositiva"/>
          <p:cNvSpPr>
            <a:spLocks noGrp="1"/>
          </p:cNvSpPr>
          <p:nvPr>
            <p:ph type="sldNum" sz="quarter" idx="10"/>
          </p:nvPr>
        </p:nvSpPr>
        <p:spPr/>
        <p:txBody>
          <a:bodyPr/>
          <a:lstStyle/>
          <a:p>
            <a:fld id="{19674027-D9E7-4BFF-AB64-895C5D570856}" type="slidenum">
              <a:rPr lang="es-ES" smtClean="0"/>
              <a:t>111</a:t>
            </a:fld>
            <a:endParaRPr lang="es-ES" dirty="0"/>
          </a:p>
        </p:txBody>
      </p:sp>
    </p:spTree>
    <p:extLst>
      <p:ext uri="{BB962C8B-B14F-4D97-AF65-F5344CB8AC3E}">
        <p14:creationId xmlns:p14="http://schemas.microsoft.com/office/powerpoint/2010/main" val="168823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1" name="10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2" name="11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3" name="12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4" name="13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5" name="14 Conector recto"/>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6" name="15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0" name="19 Elipse"/>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1" name="20 Elipse"/>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Título"/>
          <p:cNvSpPr>
            <a:spLocks noGrp="1"/>
          </p:cNvSpPr>
          <p:nvPr>
            <p:ph type="ctrTitle"/>
          </p:nvPr>
        </p:nvSpPr>
        <p:spPr>
          <a:xfrm>
            <a:off x="2286000" y="3124200"/>
            <a:ext cx="6172200" cy="1894362"/>
          </a:xfrm>
        </p:spPr>
        <p:txBody>
          <a:bodyPr/>
          <a:lstStyle>
            <a:lvl1pPr>
              <a:defRPr b="1"/>
            </a:lvl1pPr>
          </a:lstStyle>
          <a:p>
            <a:r>
              <a:rPr lang="es-ES"/>
              <a:t>Haga clic para modificar el estilo de título del patrón</a:t>
            </a:r>
            <a:endParaRPr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22" name="27 Marcador de fecha"/>
          <p:cNvSpPr>
            <a:spLocks noGrp="1"/>
          </p:cNvSpPr>
          <p:nvPr>
            <p:ph type="dt" sz="half" idx="10"/>
          </p:nvPr>
        </p:nvSpPr>
        <p:spPr bwMode="auto">
          <a:xfrm rot="5400000">
            <a:off x="7764463" y="1174750"/>
            <a:ext cx="2286000" cy="381000"/>
          </a:xfrm>
        </p:spPr>
        <p:txBody>
          <a:bodyPr/>
          <a:lstStyle>
            <a:lvl1pPr>
              <a:defRPr/>
            </a:lvl1pPr>
          </a:lstStyle>
          <a:p>
            <a:pPr>
              <a:defRPr/>
            </a:pPr>
            <a:fld id="{B43CEAC8-4EEA-4F1B-9527-DF838EB1EB2B}" type="datetimeFigureOut">
              <a:rPr lang="es-ES">
                <a:solidFill>
                  <a:srgbClr val="FFF39D"/>
                </a:solidFill>
              </a:rPr>
              <a:pPr>
                <a:defRPr/>
              </a:pPr>
              <a:t>01/03/2018</a:t>
            </a:fld>
            <a:endParaRPr lang="es-ES" dirty="0">
              <a:solidFill>
                <a:srgbClr val="FFF39D"/>
              </a:solidFill>
            </a:endParaRPr>
          </a:p>
        </p:txBody>
      </p:sp>
      <p:sp>
        <p:nvSpPr>
          <p:cNvPr id="23" name="16 Marcador de pie de página"/>
          <p:cNvSpPr>
            <a:spLocks noGrp="1"/>
          </p:cNvSpPr>
          <p:nvPr>
            <p:ph type="ftr" sz="quarter" idx="11"/>
          </p:nvPr>
        </p:nvSpPr>
        <p:spPr bwMode="auto">
          <a:xfrm rot="5400000">
            <a:off x="7077076" y="4181475"/>
            <a:ext cx="3657600" cy="384175"/>
          </a:xfrm>
        </p:spPr>
        <p:txBody>
          <a:bodyPr/>
          <a:lstStyle>
            <a:lvl1pPr>
              <a:defRPr/>
            </a:lvl1pPr>
          </a:lstStyle>
          <a:p>
            <a:pPr>
              <a:defRPr/>
            </a:pPr>
            <a:endParaRPr lang="es-ES" dirty="0">
              <a:solidFill>
                <a:srgbClr val="FFF39D"/>
              </a:solidFill>
            </a:endParaRPr>
          </a:p>
        </p:txBody>
      </p:sp>
      <p:sp>
        <p:nvSpPr>
          <p:cNvPr id="24" name="28 Marcador de número de diapositiva"/>
          <p:cNvSpPr>
            <a:spLocks noGrp="1"/>
          </p:cNvSpPr>
          <p:nvPr>
            <p:ph type="sldNum" sz="quarter" idx="12"/>
          </p:nvPr>
        </p:nvSpPr>
        <p:spPr bwMode="auto">
          <a:xfrm>
            <a:off x="1325563" y="4929188"/>
            <a:ext cx="609600" cy="517525"/>
          </a:xfrm>
        </p:spPr>
        <p:txBody>
          <a:bodyPr/>
          <a:lstStyle>
            <a:lvl1pPr>
              <a:defRPr/>
            </a:lvl1pPr>
          </a:lstStyle>
          <a:p>
            <a:pPr>
              <a:defRPr/>
            </a:pPr>
            <a:fld id="{9511C413-89D2-4CE3-97B1-BCDE831FC89E}" type="slidenum">
              <a:rPr lang="es-ES"/>
              <a:pPr>
                <a:defRPr/>
              </a:pPr>
              <a:t>‹Nº›</a:t>
            </a:fld>
            <a:endParaRPr lang="es-ES" dirty="0"/>
          </a:p>
        </p:txBody>
      </p:sp>
    </p:spTree>
    <p:extLst>
      <p:ext uri="{BB962C8B-B14F-4D97-AF65-F5344CB8AC3E}">
        <p14:creationId xmlns:p14="http://schemas.microsoft.com/office/powerpoint/2010/main" val="1250175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457200" y="1600200"/>
            <a:ext cx="7467600" cy="487375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6 Marcador de fecha"/>
          <p:cNvSpPr>
            <a:spLocks noGrp="1"/>
          </p:cNvSpPr>
          <p:nvPr>
            <p:ph type="dt" sz="half" idx="10"/>
          </p:nvPr>
        </p:nvSpPr>
        <p:spPr/>
        <p:txBody>
          <a:bodyPr rtlCol="0"/>
          <a:lstStyle>
            <a:lvl1pPr>
              <a:defRPr/>
            </a:lvl1pPr>
          </a:lstStyle>
          <a:p>
            <a:pPr>
              <a:defRPr/>
            </a:pPr>
            <a:fld id="{031FDDAD-DC55-4F25-BAD1-E10D967E317C}" type="datetimeFigureOut">
              <a:rPr lang="es-ES">
                <a:solidFill>
                  <a:srgbClr val="FFF39D"/>
                </a:solidFill>
              </a:rPr>
              <a:pPr>
                <a:defRPr/>
              </a:pPr>
              <a:t>01/03/2018</a:t>
            </a:fld>
            <a:endParaRPr lang="es-ES" dirty="0">
              <a:solidFill>
                <a:srgbClr val="FFF39D"/>
              </a:solidFill>
            </a:endParaRPr>
          </a:p>
        </p:txBody>
      </p:sp>
      <p:sp>
        <p:nvSpPr>
          <p:cNvPr id="5" name="8 Marcador de número de diapositiva"/>
          <p:cNvSpPr>
            <a:spLocks noGrp="1"/>
          </p:cNvSpPr>
          <p:nvPr>
            <p:ph type="sldNum" sz="quarter" idx="11"/>
          </p:nvPr>
        </p:nvSpPr>
        <p:spPr/>
        <p:txBody>
          <a:bodyPr rtlCol="0"/>
          <a:lstStyle>
            <a:lvl1pPr>
              <a:defRPr/>
            </a:lvl1pPr>
          </a:lstStyle>
          <a:p>
            <a:pPr>
              <a:defRPr/>
            </a:pPr>
            <a:fld id="{B4B7296C-38E5-4309-96CB-3687F60A3F89}" type="slidenum">
              <a:rPr lang="es-ES"/>
              <a:pPr>
                <a:defRPr/>
              </a:pPr>
              <a:t>‹Nº›</a:t>
            </a:fld>
            <a:endParaRPr lang="es-ES" dirty="0"/>
          </a:p>
        </p:txBody>
      </p:sp>
      <p:sp>
        <p:nvSpPr>
          <p:cNvPr id="6" name="9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1512890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9" name="8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0" name="9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1" name="10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2" name="11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3" name="12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4" name="13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5" name="14 Elipse"/>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6" name="15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Conector recto"/>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lang="es-ES"/>
              <a:t>Haga clic para modificar el estilo de título del patrón</a:t>
            </a:r>
            <a:endParaRPr lang="en-US"/>
          </a:p>
        </p:txBody>
      </p:sp>
      <p:sp>
        <p:nvSpPr>
          <p:cNvPr id="3" name="2 Marcador de texto"/>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20" name="3 Marcador de fecha"/>
          <p:cNvSpPr>
            <a:spLocks noGrp="1"/>
          </p:cNvSpPr>
          <p:nvPr>
            <p:ph type="dt" sz="half" idx="10"/>
          </p:nvPr>
        </p:nvSpPr>
        <p:spPr bwMode="auto">
          <a:xfrm rot="5400000">
            <a:off x="7762875" y="1169988"/>
            <a:ext cx="2286000" cy="381000"/>
          </a:xfrm>
        </p:spPr>
        <p:txBody>
          <a:bodyPr/>
          <a:lstStyle>
            <a:lvl1pPr>
              <a:defRPr/>
            </a:lvl1pPr>
          </a:lstStyle>
          <a:p>
            <a:pPr>
              <a:defRPr/>
            </a:pPr>
            <a:fld id="{96332165-4B01-41CC-B2FA-CC059BB059F7}" type="datetimeFigureOut">
              <a:rPr lang="es-ES">
                <a:solidFill>
                  <a:srgbClr val="FFF39D"/>
                </a:solidFill>
              </a:rPr>
              <a:pPr>
                <a:defRPr/>
              </a:pPr>
              <a:t>01/03/2018</a:t>
            </a:fld>
            <a:endParaRPr lang="es-ES" dirty="0">
              <a:solidFill>
                <a:srgbClr val="FFF39D"/>
              </a:solidFill>
            </a:endParaRPr>
          </a:p>
        </p:txBody>
      </p:sp>
      <p:sp>
        <p:nvSpPr>
          <p:cNvPr id="21" name="4 Marcador de pie de página"/>
          <p:cNvSpPr>
            <a:spLocks noGrp="1"/>
          </p:cNvSpPr>
          <p:nvPr>
            <p:ph type="ftr" sz="quarter" idx="11"/>
          </p:nvPr>
        </p:nvSpPr>
        <p:spPr bwMode="auto">
          <a:xfrm rot="5400000">
            <a:off x="7077076" y="4178300"/>
            <a:ext cx="3657600" cy="384175"/>
          </a:xfrm>
        </p:spPr>
        <p:txBody>
          <a:bodyPr/>
          <a:lstStyle>
            <a:lvl1pPr>
              <a:defRPr/>
            </a:lvl1pPr>
          </a:lstStyle>
          <a:p>
            <a:pPr>
              <a:defRPr/>
            </a:pPr>
            <a:endParaRPr lang="es-ES" dirty="0">
              <a:solidFill>
                <a:srgbClr val="FFF39D"/>
              </a:solidFill>
            </a:endParaRPr>
          </a:p>
        </p:txBody>
      </p:sp>
      <p:sp>
        <p:nvSpPr>
          <p:cNvPr id="22" name="5 Marcador de número de diapositiva"/>
          <p:cNvSpPr>
            <a:spLocks noGrp="1"/>
          </p:cNvSpPr>
          <p:nvPr>
            <p:ph type="sldNum" sz="quarter" idx="12"/>
          </p:nvPr>
        </p:nvSpPr>
        <p:spPr bwMode="auto">
          <a:xfrm>
            <a:off x="1339850" y="4929188"/>
            <a:ext cx="609600" cy="517525"/>
          </a:xfrm>
        </p:spPr>
        <p:txBody>
          <a:bodyPr/>
          <a:lstStyle>
            <a:lvl1pPr>
              <a:defRPr/>
            </a:lvl1pPr>
          </a:lstStyle>
          <a:p>
            <a:pPr>
              <a:defRPr/>
            </a:pPr>
            <a:fld id="{9CC2756E-2DE2-42B9-A5D9-BDB5D7914D84}" type="slidenum">
              <a:rPr lang="es-ES"/>
              <a:pPr>
                <a:defRPr/>
              </a:pPr>
              <a:t>‹Nº›</a:t>
            </a:fld>
            <a:endParaRPr lang="es-ES" dirty="0"/>
          </a:p>
        </p:txBody>
      </p:sp>
    </p:spTree>
    <p:extLst>
      <p:ext uri="{BB962C8B-B14F-4D97-AF65-F5344CB8AC3E}">
        <p14:creationId xmlns:p14="http://schemas.microsoft.com/office/powerpoint/2010/main" val="1001123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457200"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270248"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fld id="{860296CC-4AE9-4AF0-8A37-3BA93B93C05B}" type="datetimeFigureOut">
              <a:rPr lang="es-ES">
                <a:solidFill>
                  <a:srgbClr val="FFF39D"/>
                </a:solidFill>
              </a:rPr>
              <a:pPr>
                <a:defRPr/>
              </a:pPr>
              <a:t>01/03/2018</a:t>
            </a:fld>
            <a:endParaRPr lang="es-ES" dirty="0">
              <a:solidFill>
                <a:srgbClr val="FFF39D"/>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BE60E074-752B-4560-89A2-09EC3C7D48DD}" type="slidenum">
              <a:rPr lang="es-ES"/>
              <a:pPr>
                <a:defRPr/>
              </a:pPr>
              <a:t>‹Nº›</a:t>
            </a:fld>
            <a:endParaRPr lang="es-ES" dirty="0"/>
          </a:p>
        </p:txBody>
      </p:sp>
    </p:spTree>
    <p:extLst>
      <p:ext uri="{BB962C8B-B14F-4D97-AF65-F5344CB8AC3E}">
        <p14:creationId xmlns:p14="http://schemas.microsoft.com/office/powerpoint/2010/main" val="1712253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lstStyle>
            <a:lvl1pPr>
              <a:defRPr/>
            </a:lvl1pPr>
          </a:lstStyle>
          <a:p>
            <a:r>
              <a:rPr lang="es-ES"/>
              <a:t>Haga clic para modificar el estilo de título del patrón</a:t>
            </a:r>
            <a:endParaRPr lang="en-US"/>
          </a:p>
        </p:txBody>
      </p:sp>
      <p:sp>
        <p:nvSpPr>
          <p:cNvPr id="11" name="10 Marcador de contenido"/>
          <p:cNvSpPr>
            <a:spLocks noGrp="1"/>
          </p:cNvSpPr>
          <p:nvPr>
            <p:ph sz="quarter" idx="2"/>
          </p:nvPr>
        </p:nvSpPr>
        <p:spPr>
          <a:xfrm>
            <a:off x="457200"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quarter" idx="4"/>
          </p:nvPr>
        </p:nvSpPr>
        <p:spPr>
          <a:xfrm>
            <a:off x="4371975"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7" name="13 Marcador de fecha"/>
          <p:cNvSpPr>
            <a:spLocks noGrp="1"/>
          </p:cNvSpPr>
          <p:nvPr>
            <p:ph type="dt" sz="half" idx="10"/>
          </p:nvPr>
        </p:nvSpPr>
        <p:spPr/>
        <p:txBody>
          <a:bodyPr/>
          <a:lstStyle>
            <a:lvl1pPr>
              <a:defRPr/>
            </a:lvl1pPr>
          </a:lstStyle>
          <a:p>
            <a:pPr>
              <a:defRPr/>
            </a:pPr>
            <a:fld id="{77B3DF93-CA7D-446C-A1EF-F6591E41EE45}" type="datetimeFigureOut">
              <a:rPr lang="es-ES">
                <a:solidFill>
                  <a:srgbClr val="FFF39D"/>
                </a:solidFill>
              </a:rPr>
              <a:pPr>
                <a:defRPr/>
              </a:pPr>
              <a:t>01/03/2018</a:t>
            </a:fld>
            <a:endParaRPr lang="es-ES" dirty="0">
              <a:solidFill>
                <a:srgbClr val="FFF39D"/>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CB43B478-88C6-418E-B6AB-5DFBE351E516}" type="slidenum">
              <a:rPr lang="es-ES"/>
              <a:pPr>
                <a:defRPr/>
              </a:pPr>
              <a:t>‹Nº›</a:t>
            </a:fld>
            <a:endParaRPr lang="es-ES" dirty="0"/>
          </a:p>
        </p:txBody>
      </p:sp>
    </p:spTree>
    <p:extLst>
      <p:ext uri="{BB962C8B-B14F-4D97-AF65-F5344CB8AC3E}">
        <p14:creationId xmlns:p14="http://schemas.microsoft.com/office/powerpoint/2010/main" val="4061878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5 Marcador de fecha"/>
          <p:cNvSpPr>
            <a:spLocks noGrp="1"/>
          </p:cNvSpPr>
          <p:nvPr>
            <p:ph type="dt" sz="half" idx="10"/>
          </p:nvPr>
        </p:nvSpPr>
        <p:spPr/>
        <p:txBody>
          <a:bodyPr rtlCol="0"/>
          <a:lstStyle>
            <a:lvl1pPr>
              <a:defRPr/>
            </a:lvl1pPr>
          </a:lstStyle>
          <a:p>
            <a:pPr>
              <a:defRPr/>
            </a:pPr>
            <a:fld id="{805ED93D-167A-4B4A-AFFA-C84C5D4C0DF3}" type="datetimeFigureOut">
              <a:rPr lang="es-ES">
                <a:solidFill>
                  <a:srgbClr val="FFF39D"/>
                </a:solidFill>
              </a:rPr>
              <a:pPr>
                <a:defRPr/>
              </a:pPr>
              <a:t>01/03/2018</a:t>
            </a:fld>
            <a:endParaRPr lang="es-ES" dirty="0">
              <a:solidFill>
                <a:srgbClr val="FFF39D"/>
              </a:solidFill>
            </a:endParaRPr>
          </a:p>
        </p:txBody>
      </p:sp>
      <p:sp>
        <p:nvSpPr>
          <p:cNvPr id="4" name="6 Marcador de número de diapositiva"/>
          <p:cNvSpPr>
            <a:spLocks noGrp="1"/>
          </p:cNvSpPr>
          <p:nvPr>
            <p:ph type="sldNum" sz="quarter" idx="11"/>
          </p:nvPr>
        </p:nvSpPr>
        <p:spPr/>
        <p:txBody>
          <a:bodyPr rtlCol="0"/>
          <a:lstStyle>
            <a:lvl1pPr>
              <a:defRPr/>
            </a:lvl1pPr>
          </a:lstStyle>
          <a:p>
            <a:pPr>
              <a:defRPr/>
            </a:pPr>
            <a:fld id="{C694ADBE-BFF0-4045-992E-24CE93341822}" type="slidenum">
              <a:rPr lang="es-ES"/>
              <a:pPr>
                <a:defRPr/>
              </a:pPr>
              <a:t>‹Nº›</a:t>
            </a:fld>
            <a:endParaRPr lang="es-ES" dirty="0"/>
          </a:p>
        </p:txBody>
      </p:sp>
      <p:sp>
        <p:nvSpPr>
          <p:cNvPr id="5" name="7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1862434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fld id="{FC71AB60-20F9-4E4C-8514-825713A5ECB4}" type="datetimeFigureOut">
              <a:rPr lang="es-ES">
                <a:solidFill>
                  <a:srgbClr val="FFF39D"/>
                </a:solidFill>
              </a:rPr>
              <a:pPr>
                <a:defRPr/>
              </a:pPr>
              <a:t>01/03/2018</a:t>
            </a:fld>
            <a:endParaRPr lang="es-ES" dirty="0">
              <a:solidFill>
                <a:srgbClr val="FFF39D"/>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B75029E9-3D60-49F4-8169-D1AC77956195}" type="slidenum">
              <a:rPr lang="es-ES"/>
              <a:pPr>
                <a:defRPr/>
              </a:pPr>
              <a:t>‹Nº›</a:t>
            </a:fld>
            <a:endParaRPr lang="es-ES" dirty="0"/>
          </a:p>
        </p:txBody>
      </p:sp>
    </p:spTree>
    <p:extLst>
      <p:ext uri="{BB962C8B-B14F-4D97-AF65-F5344CB8AC3E}">
        <p14:creationId xmlns:p14="http://schemas.microsoft.com/office/powerpoint/2010/main" val="2399262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6" name="5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7" name="17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8" name="1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9" name="8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2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11" name="10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lstStyle>
            <a:lvl1pPr algn="l">
              <a:buNone/>
              <a:defRPr sz="2000" b="1" cap="small" baseline="0"/>
            </a:lvl1pPr>
          </a:lstStyle>
          <a:p>
            <a:r>
              <a:rPr lang="es-ES"/>
              <a:t>Haga clic para modificar el estilo de título del patrón</a:t>
            </a:r>
            <a:endParaRPr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8" name="17 Marcador de contenido"/>
          <p:cNvSpPr>
            <a:spLocks noGrp="1"/>
          </p:cNvSpPr>
          <p:nvPr>
            <p:ph sz="quarter" idx="1"/>
          </p:nvPr>
        </p:nvSpPr>
        <p:spPr>
          <a:xfrm>
            <a:off x="304800" y="274320"/>
            <a:ext cx="5638800" cy="632764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20 Marcador de fecha"/>
          <p:cNvSpPr>
            <a:spLocks noGrp="1"/>
          </p:cNvSpPr>
          <p:nvPr>
            <p:ph type="dt" sz="half" idx="10"/>
          </p:nvPr>
        </p:nvSpPr>
        <p:spPr/>
        <p:txBody>
          <a:bodyPr rtlCol="0"/>
          <a:lstStyle>
            <a:lvl1pPr>
              <a:defRPr/>
            </a:lvl1pPr>
          </a:lstStyle>
          <a:p>
            <a:pPr>
              <a:defRPr/>
            </a:pPr>
            <a:fld id="{94E812B4-EE23-4CD1-8D16-E24939EDA009}" type="datetimeFigureOut">
              <a:rPr lang="es-ES">
                <a:solidFill>
                  <a:srgbClr val="FFF39D"/>
                </a:solidFill>
              </a:rPr>
              <a:pPr>
                <a:defRPr/>
              </a:pPr>
              <a:t>01/03/2018</a:t>
            </a:fld>
            <a:endParaRPr lang="es-ES" dirty="0">
              <a:solidFill>
                <a:srgbClr val="FFF39D"/>
              </a:solidFill>
            </a:endParaRPr>
          </a:p>
        </p:txBody>
      </p:sp>
      <p:sp>
        <p:nvSpPr>
          <p:cNvPr id="13" name="21 Marcador de número de diapositiva"/>
          <p:cNvSpPr>
            <a:spLocks noGrp="1"/>
          </p:cNvSpPr>
          <p:nvPr>
            <p:ph type="sldNum" sz="quarter" idx="11"/>
          </p:nvPr>
        </p:nvSpPr>
        <p:spPr/>
        <p:txBody>
          <a:bodyPr rtlCol="0"/>
          <a:lstStyle>
            <a:lvl1pPr>
              <a:defRPr/>
            </a:lvl1pPr>
          </a:lstStyle>
          <a:p>
            <a:pPr>
              <a:defRPr/>
            </a:pPr>
            <a:fld id="{A1C4B148-6351-4587-8C85-F7700C8813FB}" type="slidenum">
              <a:rPr lang="es-ES"/>
              <a:pPr>
                <a:defRPr/>
              </a:pPr>
              <a:t>‹Nº›</a:t>
            </a:fld>
            <a:endParaRPr lang="es-ES" dirty="0"/>
          </a:p>
        </p:txBody>
      </p:sp>
      <p:sp>
        <p:nvSpPr>
          <p:cNvPr id="14" name="22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430041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6" name="5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17 Conector recto"/>
          <p:cNvSpPr>
            <a:spLocks noChangeShapeType="1"/>
          </p:cNvSpPr>
          <p:nvPr/>
        </p:nvSpPr>
        <p:spPr bwMode="auto">
          <a:xfrm>
            <a:off x="8991600" y="0"/>
            <a:ext cx="0"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8" name="7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19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10" name="9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1" name="23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2" name="1 Título"/>
          <p:cNvSpPr>
            <a:spLocks noGrp="1"/>
          </p:cNvSpPr>
          <p:nvPr>
            <p:ph type="title"/>
          </p:nvPr>
        </p:nvSpPr>
        <p:spPr>
          <a:xfrm rot="5400000">
            <a:off x="3350133" y="3200400"/>
            <a:ext cx="6309360" cy="457200"/>
          </a:xfrm>
        </p:spPr>
        <p:txBody>
          <a:bodyPr/>
          <a:lstStyle>
            <a:lvl1pPr algn="l">
              <a:buNone/>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12" name="16 Marcador de fecha"/>
          <p:cNvSpPr>
            <a:spLocks noGrp="1"/>
          </p:cNvSpPr>
          <p:nvPr>
            <p:ph type="dt" sz="half" idx="10"/>
          </p:nvPr>
        </p:nvSpPr>
        <p:spPr/>
        <p:txBody>
          <a:bodyPr rtlCol="0"/>
          <a:lstStyle>
            <a:lvl1pPr>
              <a:defRPr/>
            </a:lvl1pPr>
          </a:lstStyle>
          <a:p>
            <a:pPr>
              <a:defRPr/>
            </a:pPr>
            <a:fld id="{B24AA00C-BF7E-496D-94F8-55D808F2270C}" type="datetimeFigureOut">
              <a:rPr lang="es-ES">
                <a:solidFill>
                  <a:srgbClr val="FFF39D"/>
                </a:solidFill>
              </a:rPr>
              <a:pPr>
                <a:defRPr/>
              </a:pPr>
              <a:t>01/03/2018</a:t>
            </a:fld>
            <a:endParaRPr lang="es-ES" dirty="0">
              <a:solidFill>
                <a:srgbClr val="FFF39D"/>
              </a:solidFill>
            </a:endParaRPr>
          </a:p>
        </p:txBody>
      </p:sp>
      <p:sp>
        <p:nvSpPr>
          <p:cNvPr id="13" name="17 Marcador de número de diapositiva"/>
          <p:cNvSpPr>
            <a:spLocks noGrp="1"/>
          </p:cNvSpPr>
          <p:nvPr>
            <p:ph type="sldNum" sz="quarter" idx="11"/>
          </p:nvPr>
        </p:nvSpPr>
        <p:spPr/>
        <p:txBody>
          <a:bodyPr rtlCol="0"/>
          <a:lstStyle>
            <a:lvl1pPr>
              <a:defRPr/>
            </a:lvl1pPr>
          </a:lstStyle>
          <a:p>
            <a:pPr>
              <a:defRPr/>
            </a:pPr>
            <a:fld id="{7918628E-E793-4CE1-AA2F-5BBCFE77D91B}" type="slidenum">
              <a:rPr lang="es-ES"/>
              <a:pPr>
                <a:defRPr/>
              </a:pPr>
              <a:t>‹Nº›</a:t>
            </a:fld>
            <a:endParaRPr lang="es-ES" dirty="0"/>
          </a:p>
        </p:txBody>
      </p:sp>
      <p:sp>
        <p:nvSpPr>
          <p:cNvPr id="14" name="20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2712865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DFD75211-FD94-4690-96AF-C4B5B3D71519}" type="datetimeFigureOut">
              <a:rPr lang="es-ES">
                <a:solidFill>
                  <a:srgbClr val="FFF39D"/>
                </a:solidFill>
              </a:rPr>
              <a:pPr>
                <a:defRPr/>
              </a:pPr>
              <a:t>01/03/2018</a:t>
            </a:fld>
            <a:endParaRPr lang="es-ES" dirty="0">
              <a:solidFill>
                <a:srgbClr val="FFF39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D94F5776-98C2-4CC4-A526-C6198E6AD896}" type="slidenum">
              <a:rPr lang="es-ES"/>
              <a:pPr>
                <a:defRPr/>
              </a:pPr>
              <a:t>‹Nº›</a:t>
            </a:fld>
            <a:endParaRPr lang="es-ES" dirty="0"/>
          </a:p>
        </p:txBody>
      </p:sp>
    </p:spTree>
    <p:extLst>
      <p:ext uri="{BB962C8B-B14F-4D97-AF65-F5344CB8AC3E}">
        <p14:creationId xmlns:p14="http://schemas.microsoft.com/office/powerpoint/2010/main" val="14051399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9EB34613-367C-4784-8EC1-20C62917607A}" type="datetimeFigureOut">
              <a:rPr lang="es-ES">
                <a:solidFill>
                  <a:srgbClr val="FFF39D"/>
                </a:solidFill>
              </a:rPr>
              <a:pPr>
                <a:defRPr/>
              </a:pPr>
              <a:t>01/03/2018</a:t>
            </a:fld>
            <a:endParaRPr lang="es-ES" dirty="0">
              <a:solidFill>
                <a:srgbClr val="FFF39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7BD66792-DF3F-4998-AFCE-3692ED9A7225}" type="slidenum">
              <a:rPr lang="es-ES"/>
              <a:pPr>
                <a:defRPr/>
              </a:pPr>
              <a:t>‹Nº›</a:t>
            </a:fld>
            <a:endParaRPr lang="es-ES" dirty="0"/>
          </a:p>
        </p:txBody>
      </p:sp>
    </p:spTree>
    <p:extLst>
      <p:ext uri="{BB962C8B-B14F-4D97-AF65-F5344CB8AC3E}">
        <p14:creationId xmlns:p14="http://schemas.microsoft.com/office/powerpoint/2010/main" val="10982229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97245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8688382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85537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607564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5338444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807644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837492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383828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6222715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683408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569811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075981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3368865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432358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4462511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3836576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841956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7332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1425849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0502119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465503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79770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662801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498749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184774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7909234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3347909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8426616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04295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1697749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3380996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4023124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24027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lang="es-ES"/>
              <a:t>Haga clic para modificar el estilo de título del patrón</a:t>
            </a:r>
            <a:endParaRPr lang="en-US"/>
          </a:p>
        </p:txBody>
      </p:sp>
      <p:sp>
        <p:nvSpPr>
          <p:cNvPr id="1028" name="12 Marcador de texto"/>
          <p:cNvSpPr>
            <a:spLocks noGrp="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a:solidFill>
                  <a:schemeClr val="tx2"/>
                </a:solidFill>
                <a:latin typeface="Arial" charset="0"/>
              </a:defRPr>
            </a:lvl1pPr>
          </a:lstStyle>
          <a:p>
            <a:pPr fontAlgn="base">
              <a:spcBef>
                <a:spcPct val="0"/>
              </a:spcBef>
              <a:spcAft>
                <a:spcPct val="0"/>
              </a:spcAft>
              <a:defRPr/>
            </a:pPr>
            <a:fld id="{34838C1A-06FF-45AA-A0E5-151D40F2CE81}" type="datetimeFigureOut">
              <a:rPr lang="es-ES">
                <a:solidFill>
                  <a:srgbClr val="FFF39D"/>
                </a:solidFill>
              </a:rPr>
              <a:pPr fontAlgn="base">
                <a:spcBef>
                  <a:spcPct val="0"/>
                </a:spcBef>
                <a:spcAft>
                  <a:spcPct val="0"/>
                </a:spcAft>
                <a:defRPr/>
              </a:pPr>
              <a:t>01/03/2018</a:t>
            </a:fld>
            <a:endParaRPr lang="es-ES" dirty="0">
              <a:solidFill>
                <a:srgbClr val="FFF39D"/>
              </a:solidFill>
            </a:endParaRPr>
          </a:p>
        </p:txBody>
      </p:sp>
      <p:sp>
        <p:nvSpPr>
          <p:cNvPr id="3" name="2 Marcador de pie de página"/>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latin typeface="Arial" charset="0"/>
              </a:defRPr>
            </a:lvl1pPr>
          </a:lstStyle>
          <a:p>
            <a:pPr fontAlgn="base">
              <a:spcBef>
                <a:spcPct val="0"/>
              </a:spcBef>
              <a:spcAft>
                <a:spcPct val="0"/>
              </a:spcAft>
              <a:defRPr/>
            </a:pPr>
            <a:endParaRPr lang="es-E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032" name="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34" name="1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12" name="11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3" name="22 Marcador de número de diapositiva"/>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a:solidFill>
                  <a:srgbClr val="FFFFFF"/>
                </a:solidFill>
                <a:latin typeface="Arial" charset="0"/>
              </a:defRPr>
            </a:lvl1pPr>
          </a:lstStyle>
          <a:p>
            <a:pPr fontAlgn="base">
              <a:spcBef>
                <a:spcPct val="0"/>
              </a:spcBef>
              <a:spcAft>
                <a:spcPct val="0"/>
              </a:spcAft>
              <a:defRPr/>
            </a:pPr>
            <a:fld id="{F8C7A865-C92F-4927-B3E7-792B0D3C6531}" type="slidenum">
              <a:rPr lang="es-ES"/>
              <a:pPr fontAlgn="base">
                <a:spcBef>
                  <a:spcPct val="0"/>
                </a:spcBef>
                <a:spcAft>
                  <a:spcPct val="0"/>
                </a:spcAft>
                <a:defRPr/>
              </a:pPr>
              <a:t>‹Nº›</a:t>
            </a:fld>
            <a:endParaRPr lang="es-ES" dirty="0"/>
          </a:p>
        </p:txBody>
      </p:sp>
    </p:spTree>
    <p:extLst>
      <p:ext uri="{BB962C8B-B14F-4D97-AF65-F5344CB8AC3E}">
        <p14:creationId xmlns:p14="http://schemas.microsoft.com/office/powerpoint/2010/main" val="35409347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a:defRPr>
      </a:lvl2pPr>
      <a:lvl3pPr algn="l" rtl="0" eaLnBrk="0" fontAlgn="base" hangingPunct="0">
        <a:spcBef>
          <a:spcPct val="0"/>
        </a:spcBef>
        <a:spcAft>
          <a:spcPct val="0"/>
        </a:spcAft>
        <a:defRPr sz="3000">
          <a:solidFill>
            <a:schemeClr val="tx2"/>
          </a:solidFill>
          <a:latin typeface="Century Schoolbook"/>
        </a:defRPr>
      </a:lvl3pPr>
      <a:lvl4pPr algn="l" rtl="0" eaLnBrk="0" fontAlgn="base" hangingPunct="0">
        <a:spcBef>
          <a:spcPct val="0"/>
        </a:spcBef>
        <a:spcAft>
          <a:spcPct val="0"/>
        </a:spcAft>
        <a:defRPr sz="3000">
          <a:solidFill>
            <a:schemeClr val="tx2"/>
          </a:solidFill>
          <a:latin typeface="Century Schoolbook"/>
        </a:defRPr>
      </a:lvl4pPr>
      <a:lvl5pPr algn="l" rtl="0" eaLnBrk="0" fontAlgn="base" hangingPunct="0">
        <a:spcBef>
          <a:spcPct val="0"/>
        </a:spcBef>
        <a:spcAft>
          <a:spcPct val="0"/>
        </a:spcAft>
        <a:defRPr sz="3000">
          <a:solidFill>
            <a:schemeClr val="tx2"/>
          </a:solidFill>
          <a:latin typeface="Century Schoolbook"/>
        </a:defRPr>
      </a:lvl5pPr>
      <a:lvl6pPr marL="457200" algn="l" rtl="0" fontAlgn="base">
        <a:spcBef>
          <a:spcPct val="0"/>
        </a:spcBef>
        <a:spcAft>
          <a:spcPct val="0"/>
        </a:spcAft>
        <a:defRPr sz="3000">
          <a:solidFill>
            <a:schemeClr val="tx2"/>
          </a:solidFill>
          <a:latin typeface="Century Schoolbook"/>
        </a:defRPr>
      </a:lvl6pPr>
      <a:lvl7pPr marL="914400" algn="l" rtl="0" fontAlgn="base">
        <a:spcBef>
          <a:spcPct val="0"/>
        </a:spcBef>
        <a:spcAft>
          <a:spcPct val="0"/>
        </a:spcAft>
        <a:defRPr sz="3000">
          <a:solidFill>
            <a:schemeClr val="tx2"/>
          </a:solidFill>
          <a:latin typeface="Century Schoolbook"/>
        </a:defRPr>
      </a:lvl7pPr>
      <a:lvl8pPr marL="1371600" algn="l" rtl="0" fontAlgn="base">
        <a:spcBef>
          <a:spcPct val="0"/>
        </a:spcBef>
        <a:spcAft>
          <a:spcPct val="0"/>
        </a:spcAft>
        <a:defRPr sz="3000">
          <a:solidFill>
            <a:schemeClr val="tx2"/>
          </a:solidFill>
          <a:latin typeface="Century Schoolbook"/>
        </a:defRPr>
      </a:lvl8pPr>
      <a:lvl9pPr marL="1828800" algn="l" rtl="0" fontAlgn="base">
        <a:spcBef>
          <a:spcPct val="0"/>
        </a:spcBef>
        <a:spcAft>
          <a:spcPct val="0"/>
        </a:spcAft>
        <a:defRPr sz="3000">
          <a:solidFill>
            <a:schemeClr val="tx2"/>
          </a:solidFill>
          <a:latin typeface="Century Schoolbook"/>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44031025"/>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76949982"/>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61103490"/>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61.jpeg"/><Relationship Id="rId5" Type="http://schemas.openxmlformats.org/officeDocument/2006/relationships/image" Target="../media/image60.jpg"/><Relationship Id="rId4" Type="http://schemas.openxmlformats.org/officeDocument/2006/relationships/image" Target="../media/image59.jpeg"/></Relationships>
</file>

<file path=ppt/slides/_rels/slide6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83.jpg"/><Relationship Id="rId1" Type="http://schemas.openxmlformats.org/officeDocument/2006/relationships/slideLayout" Target="../slideLayouts/slideLayout7.xml"/><Relationship Id="rId4" Type="http://schemas.openxmlformats.org/officeDocument/2006/relationships/image" Target="../media/image85.jpg"/></Relationships>
</file>

<file path=ppt/slides/_rels/slide8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4.xml"/><Relationship Id="rId1" Type="http://schemas.openxmlformats.org/officeDocument/2006/relationships/slideLayout" Target="../slideLayouts/slideLayout29.xml"/></Relationships>
</file>

<file path=ppt/slides/_rels/slide8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5.xml"/><Relationship Id="rId1" Type="http://schemas.openxmlformats.org/officeDocument/2006/relationships/slideLayout" Target="../slideLayouts/slideLayout29.xml"/></Relationships>
</file>

<file path=ppt/slides/_rels/slide8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6.xml"/><Relationship Id="rId1" Type="http://schemas.openxmlformats.org/officeDocument/2006/relationships/slideLayout" Target="../slideLayouts/slideLayout29.xml"/></Relationships>
</file>

<file path=ppt/slides/_rels/slide90.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29.xml"/></Relationships>
</file>

<file path=ppt/slides/_rels/slide9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7.xml"/><Relationship Id="rId1" Type="http://schemas.openxmlformats.org/officeDocument/2006/relationships/slideLayout" Target="../slideLayouts/slideLayout29.xml"/></Relationships>
</file>

<file path=ppt/slides/_rels/slide9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8.xml"/><Relationship Id="rId1" Type="http://schemas.openxmlformats.org/officeDocument/2006/relationships/slideLayout" Target="../slideLayouts/slideLayout29.xml"/></Relationships>
</file>

<file path=ppt/slides/_rels/slide9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9.xml"/><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0.xml"/><Relationship Id="rId1" Type="http://schemas.openxmlformats.org/officeDocument/2006/relationships/slideLayout" Target="../slideLayouts/slideLayout29.xml"/></Relationships>
</file>

<file path=ppt/slides/_rels/slide95.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29.xml"/></Relationships>
</file>

<file path=ppt/slides/_rels/slide96.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1.xml"/><Relationship Id="rId1" Type="http://schemas.openxmlformats.org/officeDocument/2006/relationships/slideLayout" Target="../slideLayouts/slideLayout40.xml"/></Relationships>
</file>

<file path=ppt/slides/_rels/slide9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2.xml"/><Relationship Id="rId1" Type="http://schemas.openxmlformats.org/officeDocument/2006/relationships/slideLayout" Target="../slideLayouts/slideLayout40.xml"/></Relationships>
</file>

<file path=ppt/slides/_rels/slide9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3.xml"/><Relationship Id="rId1" Type="http://schemas.openxmlformats.org/officeDocument/2006/relationships/slideLayout" Target="../slideLayouts/slideLayout40.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3.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4.xml"/><Relationship Id="rId1" Type="http://schemas.openxmlformats.org/officeDocument/2006/relationships/slideLayout" Target="../slideLayouts/slideLayout40.xml"/></Relationships>
</file>

<file path=ppt/slides/_rels/slide104.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5.xml"/><Relationship Id="rId1" Type="http://schemas.openxmlformats.org/officeDocument/2006/relationships/slideLayout" Target="../slideLayouts/slideLayout40.xml"/></Relationships>
</file>

<file path=ppt/slides/_rels/slide105.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6.xml"/><Relationship Id="rId1" Type="http://schemas.openxmlformats.org/officeDocument/2006/relationships/slideLayout" Target="../slideLayouts/slideLayout40.xml"/></Relationships>
</file>

<file path=ppt/slides/_rels/slide106.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7.xml"/><Relationship Id="rId1" Type="http://schemas.openxmlformats.org/officeDocument/2006/relationships/slideLayout" Target="../slideLayouts/slideLayout40.xml"/></Relationships>
</file>

<file path=ppt/slides/_rels/slide107.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8.xml"/><Relationship Id="rId1" Type="http://schemas.openxmlformats.org/officeDocument/2006/relationships/slideLayout" Target="../slideLayouts/slideLayout40.xml"/><Relationship Id="rId5" Type="http://schemas.openxmlformats.org/officeDocument/2006/relationships/image" Target="../media/image108.jpeg"/><Relationship Id="rId4" Type="http://schemas.openxmlformats.org/officeDocument/2006/relationships/image" Target="../media/image107.jpg"/></Relationships>
</file>

<file path=ppt/slides/_rels/slide108.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9.xml"/><Relationship Id="rId1" Type="http://schemas.openxmlformats.org/officeDocument/2006/relationships/slideLayout" Target="../slideLayouts/slideLayout4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0.xml"/><Relationship Id="rId1" Type="http://schemas.openxmlformats.org/officeDocument/2006/relationships/slideLayout" Target="../slideLayouts/slideLayout40.xml"/><Relationship Id="rId6" Type="http://schemas.openxmlformats.org/officeDocument/2006/relationships/image" Target="../media/image113.jpg"/><Relationship Id="rId5" Type="http://schemas.openxmlformats.org/officeDocument/2006/relationships/image" Target="../media/image112.jpg"/><Relationship Id="rId4" Type="http://schemas.openxmlformats.org/officeDocument/2006/relationships/image" Target="../media/image111.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1.xml"/><Relationship Id="rId1" Type="http://schemas.openxmlformats.org/officeDocument/2006/relationships/slideLayout" Target="../slideLayouts/slideLayout40.xml"/></Relationships>
</file>

<file path=ppt/slides/_rels/slide111.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2.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1 Título"/>
          <p:cNvSpPr>
            <a:spLocks noGrp="1"/>
          </p:cNvSpPr>
          <p:nvPr>
            <p:ph type="ctrTitle"/>
          </p:nvPr>
        </p:nvSpPr>
        <p:spPr>
          <a:xfrm>
            <a:off x="2268538" y="1341438"/>
            <a:ext cx="6263902" cy="2375594"/>
          </a:xfrm>
        </p:spPr>
        <p:txBody>
          <a:bodyPr>
            <a:normAutofit fontScale="90000"/>
          </a:bodyPr>
          <a:lstStyle/>
          <a:p>
            <a:pPr eaLnBrk="1" fontAlgn="auto" hangingPunct="1">
              <a:spcAft>
                <a:spcPts val="0"/>
              </a:spcAft>
              <a:defRPr/>
            </a:pPr>
            <a:r>
              <a:rPr lang="es-ES" altLang="es-ES" sz="3600" dirty="0"/>
              <a:t>ASIA.-LA VUELTA AL MUNDO EN 885 JARDINES.-</a:t>
            </a:r>
            <a:br>
              <a:rPr lang="es-ES" altLang="es-ES" sz="3600" dirty="0"/>
            </a:br>
            <a:r>
              <a:rPr lang="es-ES" altLang="es-ES" sz="3600" dirty="0"/>
              <a:t> TAILANDIA.-</a:t>
            </a:r>
            <a:r>
              <a:rPr lang="es-ES" altLang="es-ES" dirty="0"/>
              <a:t>.- Queen Sirikit Botanic Garden.-Chiang Mai Erotic Garden-</a:t>
            </a:r>
            <a:br>
              <a:rPr lang="es-ES" altLang="es-ES" dirty="0"/>
            </a:br>
            <a:endParaRPr lang="es-ES" altLang="es-ES" dirty="0"/>
          </a:p>
        </p:txBody>
      </p:sp>
      <p:sp>
        <p:nvSpPr>
          <p:cNvPr id="8195" name="2 Subtítulo"/>
          <p:cNvSpPr>
            <a:spLocks noGrp="1"/>
          </p:cNvSpPr>
          <p:nvPr>
            <p:ph type="subTitle" idx="1"/>
          </p:nvPr>
        </p:nvSpPr>
        <p:spPr>
          <a:xfrm>
            <a:off x="2700338" y="4797425"/>
            <a:ext cx="4995862" cy="1439863"/>
          </a:xfrm>
        </p:spPr>
        <p:txBody>
          <a:bodyPr/>
          <a:lstStyle/>
          <a:p>
            <a:pPr eaLnBrk="1" hangingPunct="1"/>
            <a:r>
              <a:rPr lang="es-ES" altLang="es-ES" dirty="0"/>
              <a:t>Selección de textos y fotografías por</a:t>
            </a:r>
          </a:p>
          <a:p>
            <a:pPr eaLnBrk="1" hangingPunct="1"/>
            <a:r>
              <a:rPr lang="es-ES" altLang="es-ES" dirty="0"/>
              <a:t>JOSE ELIAS BONELLS</a:t>
            </a:r>
          </a:p>
          <a:p>
            <a:pPr eaLnBrk="1" hangingPunct="1"/>
            <a:endParaRPr lang="es-ES" altLang="es-ES" dirty="0"/>
          </a:p>
        </p:txBody>
      </p:sp>
    </p:spTree>
    <p:extLst>
      <p:ext uri="{BB962C8B-B14F-4D97-AF65-F5344CB8AC3E}">
        <p14:creationId xmlns:p14="http://schemas.microsoft.com/office/powerpoint/2010/main" val="2878785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1 Título"/>
          <p:cNvSpPr>
            <a:spLocks noGrp="1"/>
          </p:cNvSpPr>
          <p:nvPr>
            <p:ph type="title"/>
          </p:nvPr>
        </p:nvSpPr>
        <p:spPr/>
        <p:txBody>
          <a:bodyPr/>
          <a:lstStyle/>
          <a:p>
            <a:pPr eaLnBrk="1" fontAlgn="auto" hangingPunct="1">
              <a:spcAft>
                <a:spcPts val="0"/>
              </a:spcAft>
              <a:defRPr/>
            </a:pPr>
            <a:r>
              <a:rPr lang="es-ES" altLang="es-ES" dirty="0"/>
              <a:t>Queen Sirikit Botanic Garden</a:t>
            </a:r>
          </a:p>
        </p:txBody>
      </p:sp>
      <p:sp>
        <p:nvSpPr>
          <p:cNvPr id="110595" name="2 Marcador de contenido"/>
          <p:cNvSpPr>
            <a:spLocks noGrp="1"/>
          </p:cNvSpPr>
          <p:nvPr>
            <p:ph sz="quarter" idx="1"/>
          </p:nvPr>
        </p:nvSpPr>
        <p:spPr>
          <a:xfrm>
            <a:off x="457200" y="1600200"/>
            <a:ext cx="7467600" cy="4873625"/>
          </a:xfrm>
        </p:spPr>
        <p:txBody>
          <a:bodyPr/>
          <a:lstStyle/>
          <a:p>
            <a:pPr eaLnBrk="1" hangingPunct="1"/>
            <a:r>
              <a:rPr lang="es-ES" altLang="es-ES" b="1" dirty="0"/>
              <a:t>La reina Sirikit Botanical Garden</a:t>
            </a:r>
            <a:r>
              <a:rPr lang="es-ES" altLang="es-ES" dirty="0"/>
              <a:t> en Amphoe Mae Rim , provincia de Chiang Mai , Tailandia fue inaugurado en 1992 y se mantiene bajo los auspicios del Ministerio tailandés de Recursos Naturales y Medio Ambiente . </a:t>
            </a:r>
          </a:p>
          <a:p>
            <a:pPr eaLnBrk="1" hangingPunct="1"/>
            <a:r>
              <a:rPr lang="es-ES" altLang="es-ES" dirty="0"/>
              <a:t>El propósito de la instalación es de realizar y promover la investigación botánica, la biodiversidad y conservar los recursos naturales de las plantas de  Tailandia. </a:t>
            </a:r>
          </a:p>
          <a:p>
            <a:pPr eaLnBrk="1" hangingPunct="1"/>
            <a:r>
              <a:rPr lang="es-ES" altLang="es-ES" dirty="0"/>
              <a:t>Originalmente llamado el Jardín Botánico de Mae Sa, fue renombrado después de Sirikit, la Reina de Tailandia en 1994.</a:t>
            </a:r>
          </a:p>
        </p:txBody>
      </p:sp>
    </p:spTree>
    <p:extLst>
      <p:ext uri="{BB962C8B-B14F-4D97-AF65-F5344CB8AC3E}">
        <p14:creationId xmlns:p14="http://schemas.microsoft.com/office/powerpoint/2010/main" val="2349503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3357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3454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368"/>
          <a:stretch/>
        </p:blipFill>
        <p:spPr>
          <a:xfrm>
            <a:off x="0" y="0"/>
            <a:ext cx="9144000" cy="6858000"/>
          </a:xfrm>
          <a:prstGeom prst="rect">
            <a:avLst/>
          </a:prstGeom>
        </p:spPr>
      </p:pic>
    </p:spTree>
    <p:extLst>
      <p:ext uri="{BB962C8B-B14F-4D97-AF65-F5344CB8AC3E}">
        <p14:creationId xmlns:p14="http://schemas.microsoft.com/office/powerpoint/2010/main" val="3348985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6883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8252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5218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291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1" y="0"/>
            <a:ext cx="9281095" cy="6858000"/>
          </a:xfrm>
          <a:prstGeom prst="rect">
            <a:avLst/>
          </a:prstGeom>
        </p:spPr>
      </p:pic>
    </p:spTree>
    <p:extLst>
      <p:ext uri="{BB962C8B-B14F-4D97-AF65-F5344CB8AC3E}">
        <p14:creationId xmlns:p14="http://schemas.microsoft.com/office/powerpoint/2010/main" val="669487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5149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5740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9992" t="8384" r="8284" b="7927"/>
          <a:stretch/>
        </p:blipFill>
        <p:spPr>
          <a:xfrm>
            <a:off x="0" y="116632"/>
            <a:ext cx="9144000" cy="6741368"/>
          </a:xfrm>
          <a:prstGeom prst="rect">
            <a:avLst/>
          </a:prstGeom>
        </p:spPr>
      </p:pic>
    </p:spTree>
    <p:extLst>
      <p:ext uri="{BB962C8B-B14F-4D97-AF65-F5344CB8AC3E}">
        <p14:creationId xmlns:p14="http://schemas.microsoft.com/office/powerpoint/2010/main" val="2709365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2869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33900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Queen Sirikit Botanic Gardens..-x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9978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40894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1931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3484999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2164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Queen Sirikit Botanic Gardens.-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80100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Tailandia.-Chaing Mai _botanic0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152063" cy="761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44574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Queen Sirikit Botanic Gardens.-x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11957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Queen Sirikit Botanic Garde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83900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Queen Sirikit Botanic Garden.-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6747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Queen Sirikit Botanic Garden.-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71908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Queen Sirikit Botanic Garden..-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82799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Queen Sirikit Botanic Garden.-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2975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Queen Sirikit Botanic Garden.-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75909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Queen Sirikit Botanic Garden.-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75784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Queen Sirikit Botanic Garden.-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20926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1180101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88722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15592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17402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98329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Queen Sirikit Botanic Garden.-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3294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66" y="0"/>
            <a:ext cx="9026468" cy="6858000"/>
          </a:xfrm>
          <a:prstGeom prst="rect">
            <a:avLst/>
          </a:prstGeom>
        </p:spPr>
      </p:pic>
    </p:spTree>
    <p:extLst>
      <p:ext uri="{BB962C8B-B14F-4D97-AF65-F5344CB8AC3E}">
        <p14:creationId xmlns:p14="http://schemas.microsoft.com/office/powerpoint/2010/main" val="27202676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90354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89808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Queen Sirikit Botanic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08251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Queen Sirikit Botanic Garden.-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79498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92994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66780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32224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728"/>
          <a:stretch/>
        </p:blipFill>
        <p:spPr>
          <a:xfrm>
            <a:off x="0" y="116632"/>
            <a:ext cx="9144000" cy="6840760"/>
          </a:xfrm>
          <a:prstGeom prst="rect">
            <a:avLst/>
          </a:prstGeom>
        </p:spPr>
      </p:pic>
    </p:spTree>
    <p:extLst>
      <p:ext uri="{BB962C8B-B14F-4D97-AF65-F5344CB8AC3E}">
        <p14:creationId xmlns:p14="http://schemas.microsoft.com/office/powerpoint/2010/main" val="11663866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83574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20564721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88449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28542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7580082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7992940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19313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08813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Queen Sirikit Botanic Garden.-.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83181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9144000" cy="6624735"/>
          </a:xfrm>
          <a:prstGeom prst="rect">
            <a:avLst/>
          </a:prstGeom>
        </p:spPr>
      </p:pic>
    </p:spTree>
    <p:extLst>
      <p:ext uri="{BB962C8B-B14F-4D97-AF65-F5344CB8AC3E}">
        <p14:creationId xmlns:p14="http://schemas.microsoft.com/office/powerpoint/2010/main" val="18865183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5386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35086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501008"/>
            <a:ext cx="4572000" cy="3356992"/>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1"/>
            <a:ext cx="4572000" cy="3422426"/>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3422427"/>
            <a:ext cx="4572000" cy="3426420"/>
          </a:xfrm>
          <a:prstGeom prst="rect">
            <a:avLst/>
          </a:prstGeom>
        </p:spPr>
      </p:pic>
    </p:spTree>
    <p:extLst>
      <p:ext uri="{BB962C8B-B14F-4D97-AF65-F5344CB8AC3E}">
        <p14:creationId xmlns:p14="http://schemas.microsoft.com/office/powerpoint/2010/main" val="26383648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91047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81934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39108473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35854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06107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73894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71620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80893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66218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5480896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459801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11613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45449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499950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581329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41046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23536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466199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6888522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00121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791"/>
          <a:stretch/>
        </p:blipFill>
        <p:spPr>
          <a:xfrm>
            <a:off x="0" y="0"/>
            <a:ext cx="9144000" cy="6858000"/>
          </a:xfrm>
          <a:prstGeom prst="rect">
            <a:avLst/>
          </a:prstGeom>
        </p:spPr>
      </p:pic>
    </p:spTree>
    <p:extLst>
      <p:ext uri="{BB962C8B-B14F-4D97-AF65-F5344CB8AC3E}">
        <p14:creationId xmlns:p14="http://schemas.microsoft.com/office/powerpoint/2010/main" val="287189087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7298845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572000" cy="337185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83" y="3360985"/>
            <a:ext cx="4572000" cy="348615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371850"/>
            <a:ext cx="4572000" cy="3449924"/>
          </a:xfrm>
          <a:prstGeom prst="rect">
            <a:avLst/>
          </a:prstGeom>
        </p:spPr>
      </p:pic>
    </p:spTree>
    <p:extLst>
      <p:ext uri="{BB962C8B-B14F-4D97-AF65-F5344CB8AC3E}">
        <p14:creationId xmlns:p14="http://schemas.microsoft.com/office/powerpoint/2010/main" val="60815290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06" b="11875"/>
          <a:stretch/>
        </p:blipFill>
        <p:spPr>
          <a:xfrm>
            <a:off x="0" y="0"/>
            <a:ext cx="9272588" cy="6858000"/>
          </a:xfrm>
          <a:prstGeom prst="rect">
            <a:avLst/>
          </a:prstGeom>
        </p:spPr>
      </p:pic>
    </p:spTree>
    <p:extLst>
      <p:ext uri="{BB962C8B-B14F-4D97-AF65-F5344CB8AC3E}">
        <p14:creationId xmlns:p14="http://schemas.microsoft.com/office/powerpoint/2010/main" val="7546458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67"/>
          <a:stretch/>
        </p:blipFill>
        <p:spPr>
          <a:xfrm>
            <a:off x="0" y="0"/>
            <a:ext cx="9144000" cy="6858000"/>
          </a:xfrm>
          <a:prstGeom prst="rect">
            <a:avLst/>
          </a:prstGeom>
        </p:spPr>
      </p:pic>
    </p:spTree>
    <p:extLst>
      <p:ext uri="{BB962C8B-B14F-4D97-AF65-F5344CB8AC3E}">
        <p14:creationId xmlns:p14="http://schemas.microsoft.com/office/powerpoint/2010/main" val="211012987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195"/>
          <a:stretch/>
        </p:blipFill>
        <p:spPr>
          <a:xfrm>
            <a:off x="0" y="0"/>
            <a:ext cx="9144000" cy="6858000"/>
          </a:xfrm>
          <a:prstGeom prst="rect">
            <a:avLst/>
          </a:prstGeom>
        </p:spPr>
      </p:pic>
    </p:spTree>
    <p:extLst>
      <p:ext uri="{BB962C8B-B14F-4D97-AF65-F5344CB8AC3E}">
        <p14:creationId xmlns:p14="http://schemas.microsoft.com/office/powerpoint/2010/main" val="382316292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909" y="-171400"/>
            <a:ext cx="9046091" cy="7029400"/>
          </a:xfrm>
          <a:prstGeom prst="rect">
            <a:avLst/>
          </a:prstGeom>
        </p:spPr>
      </p:pic>
    </p:spTree>
    <p:extLst>
      <p:ext uri="{BB962C8B-B14F-4D97-AF65-F5344CB8AC3E}">
        <p14:creationId xmlns:p14="http://schemas.microsoft.com/office/powerpoint/2010/main" val="359439342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1"/>
            <a:ext cx="9144000" cy="6857999"/>
          </a:xfrm>
          <a:prstGeom prst="rect">
            <a:avLst/>
          </a:prstGeom>
        </p:spPr>
      </p:pic>
    </p:spTree>
    <p:extLst>
      <p:ext uri="{BB962C8B-B14F-4D97-AF65-F5344CB8AC3E}">
        <p14:creationId xmlns:p14="http://schemas.microsoft.com/office/powerpoint/2010/main" val="36104725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54192235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0" y="1"/>
            <a:ext cx="9144000" cy="6857999"/>
          </a:xfrm>
          <a:prstGeom prst="rect">
            <a:avLst/>
          </a:prstGeom>
        </p:spPr>
      </p:pic>
    </p:spTree>
    <p:extLst>
      <p:ext uri="{BB962C8B-B14F-4D97-AF65-F5344CB8AC3E}">
        <p14:creationId xmlns:p14="http://schemas.microsoft.com/office/powerpoint/2010/main" val="19294340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3726"/>
          <a:stretch/>
        </p:blipFill>
        <p:spPr>
          <a:xfrm>
            <a:off x="0" y="1"/>
            <a:ext cx="9144000" cy="6857999"/>
          </a:xfrm>
          <a:prstGeom prst="rect">
            <a:avLst/>
          </a:prstGeom>
        </p:spPr>
      </p:pic>
    </p:spTree>
    <p:extLst>
      <p:ext uri="{BB962C8B-B14F-4D97-AF65-F5344CB8AC3E}">
        <p14:creationId xmlns:p14="http://schemas.microsoft.com/office/powerpoint/2010/main" val="212050732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0" y="1"/>
            <a:ext cx="9144000" cy="6957391"/>
          </a:xfrm>
          <a:prstGeom prst="rect">
            <a:avLst/>
          </a:prstGeom>
        </p:spPr>
      </p:pic>
    </p:spTree>
    <p:extLst>
      <p:ext uri="{BB962C8B-B14F-4D97-AF65-F5344CB8AC3E}">
        <p14:creationId xmlns:p14="http://schemas.microsoft.com/office/powerpoint/2010/main" val="186822431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74"/>
          <a:stretch/>
        </p:blipFill>
        <p:spPr>
          <a:xfrm>
            <a:off x="0" y="-171399"/>
            <a:ext cx="9144000" cy="7029399"/>
          </a:xfrm>
          <a:prstGeom prst="rect">
            <a:avLst/>
          </a:prstGeom>
        </p:spPr>
      </p:pic>
    </p:spTree>
    <p:extLst>
      <p:ext uri="{BB962C8B-B14F-4D97-AF65-F5344CB8AC3E}">
        <p14:creationId xmlns:p14="http://schemas.microsoft.com/office/powerpoint/2010/main" val="196965047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445"/>
          <a:stretch/>
        </p:blipFill>
        <p:spPr>
          <a:xfrm>
            <a:off x="0" y="-99392"/>
            <a:ext cx="9144000" cy="6957392"/>
          </a:xfrm>
          <a:prstGeom prst="rect">
            <a:avLst/>
          </a:prstGeom>
        </p:spPr>
      </p:pic>
    </p:spTree>
    <p:extLst>
      <p:ext uri="{BB962C8B-B14F-4D97-AF65-F5344CB8AC3E}">
        <p14:creationId xmlns:p14="http://schemas.microsoft.com/office/powerpoint/2010/main" val="296275395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0" y="1"/>
            <a:ext cx="9144000" cy="6857999"/>
          </a:xfrm>
          <a:prstGeom prst="rect">
            <a:avLst/>
          </a:prstGeom>
        </p:spPr>
      </p:pic>
    </p:spTree>
    <p:extLst>
      <p:ext uri="{BB962C8B-B14F-4D97-AF65-F5344CB8AC3E}">
        <p14:creationId xmlns:p14="http://schemas.microsoft.com/office/powerpoint/2010/main" val="179795647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3922"/>
          <a:stretch/>
        </p:blipFill>
        <p:spPr>
          <a:xfrm>
            <a:off x="0" y="0"/>
            <a:ext cx="9144000" cy="6957391"/>
          </a:xfrm>
          <a:prstGeom prst="rect">
            <a:avLst/>
          </a:prstGeom>
        </p:spPr>
      </p:pic>
    </p:spTree>
    <p:extLst>
      <p:ext uri="{BB962C8B-B14F-4D97-AF65-F5344CB8AC3E}">
        <p14:creationId xmlns:p14="http://schemas.microsoft.com/office/powerpoint/2010/main" val="221513459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72219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353"/>
          <a:stretch/>
        </p:blipFill>
        <p:spPr>
          <a:xfrm>
            <a:off x="0" y="0"/>
            <a:ext cx="9144000" cy="6858000"/>
          </a:xfrm>
          <a:prstGeom prst="rect">
            <a:avLst/>
          </a:prstGeom>
        </p:spPr>
      </p:pic>
    </p:spTree>
    <p:extLst>
      <p:ext uri="{BB962C8B-B14F-4D97-AF65-F5344CB8AC3E}">
        <p14:creationId xmlns:p14="http://schemas.microsoft.com/office/powerpoint/2010/main" val="252825323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181580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Chiang Mai Erotic Garden-</a:t>
            </a:r>
          </a:p>
        </p:txBody>
      </p:sp>
      <p:sp>
        <p:nvSpPr>
          <p:cNvPr id="3" name="2 Marcador de contenido"/>
          <p:cNvSpPr>
            <a:spLocks noGrp="1"/>
          </p:cNvSpPr>
          <p:nvPr>
            <p:ph sz="quarter" idx="1"/>
          </p:nvPr>
        </p:nvSpPr>
        <p:spPr/>
        <p:txBody>
          <a:bodyPr/>
          <a:lstStyle/>
          <a:p>
            <a:r>
              <a:rPr lang="es-ES" dirty="0"/>
              <a:t>Metido en un exuberante mar de ondulantes arrozales verdes del norte de Mae Rim hay una casa de té.</a:t>
            </a:r>
          </a:p>
          <a:p>
            <a:r>
              <a:rPr lang="es-ES" dirty="0"/>
              <a:t> Hecha de un granero y rodeada por un jardín, puede parecer a primera vista como cualquier otra casa de té. Es decir, hasta que se note la paragüeros. Y las columnas que sostienen la sala de antigüedades. Son esos…?</a:t>
            </a:r>
          </a:p>
          <a:p>
            <a:r>
              <a:rPr lang="es-ES" dirty="0"/>
              <a:t> Sí, amigos, ésos son los penes. Bienvenido a la nueva marca erótica Jardín y casa de té de Mae Rim!</a:t>
            </a:r>
          </a:p>
        </p:txBody>
      </p:sp>
    </p:spTree>
    <p:extLst>
      <p:ext uri="{BB962C8B-B14F-4D97-AF65-F5344CB8AC3E}">
        <p14:creationId xmlns:p14="http://schemas.microsoft.com/office/powerpoint/2010/main" val="413572562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Una elegante señora tailandesa delgada, de mediana edad y vestida con una falda abrigo colorida.</a:t>
            </a:r>
          </a:p>
          <a:p>
            <a:r>
              <a:rPr lang="es-ES" dirty="0"/>
              <a:t> Esta es Katai Kamminga, reina y creadora del Jardín erótico y visionario de todas las cosas erógenas. </a:t>
            </a:r>
          </a:p>
          <a:p>
            <a:r>
              <a:rPr lang="es-ES" dirty="0"/>
              <a:t>Después de una cálida bienvenida y la introducción a su arqueólogo australiano esposo el Dr. Jo Kamminga y su hijo de 21 años de edad, Kris (que parece manejar fantasías eróticas de sus padres con la gracia admirable),iniciamos la visita al jardin.</a:t>
            </a:r>
          </a:p>
        </p:txBody>
      </p:sp>
    </p:spTree>
    <p:extLst>
      <p:ext uri="{BB962C8B-B14F-4D97-AF65-F5344CB8AC3E}">
        <p14:creationId xmlns:p14="http://schemas.microsoft.com/office/powerpoint/2010/main" val="309713327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Katai nos lleva más allá de un trío de grandes penes, de cabeza dorada arrojando agua en una piscina de azulejos azules, ya través de un arco custodiado por un friso de madera de  señoras Lanna en topless que tocan el laúd bajo la luna.</a:t>
            </a:r>
          </a:p>
          <a:p>
            <a:r>
              <a:rPr lang="es-ES" dirty="0"/>
              <a:t>En el interior del jardín, hay un  pito normal - más ancho y bajo, alto y delgado, apareciendo en medio de los rosales y entre los árboles frangipani.</a:t>
            </a:r>
          </a:p>
          <a:p>
            <a:r>
              <a:rPr lang="es-ES" dirty="0"/>
              <a:t>El interés de katai en lo erótico comenzó hace años, cuando se le dio un libro sobre el arte erótico en todo el mundo.</a:t>
            </a:r>
          </a:p>
          <a:p>
            <a:r>
              <a:rPr lang="es-ES" dirty="0"/>
              <a:t>No es algo que le habían enseñado en la escuela, el trabajo le parecía nuevo, sorprendente y un poco nervioso.</a:t>
            </a:r>
          </a:p>
        </p:txBody>
      </p:sp>
    </p:spTree>
    <p:extLst>
      <p:ext uri="{BB962C8B-B14F-4D97-AF65-F5344CB8AC3E}">
        <p14:creationId xmlns:p14="http://schemas.microsoft.com/office/powerpoint/2010/main" val="353878131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lnSpcReduction="10000"/>
          </a:bodyPr>
          <a:lstStyle/>
          <a:p>
            <a:r>
              <a:rPr lang="es-ES" dirty="0"/>
              <a:t> Estaba intrigado e  inmediatamente, y comenzó a explorar las tradiciones del arte erótico de todo el mundo, que se remonta a la antigüedad, incluso aquí en Tailandia. Su fascinación coincidió perfectamente con el trabajo de campo de su marido en lugares como Bután, donde se celebra ampliamente imaginería fálica.</a:t>
            </a:r>
          </a:p>
          <a:p>
            <a:r>
              <a:rPr lang="es-ES" dirty="0"/>
              <a:t>"Erotica no es pornografía", dice Katai. "No pongo el hombre y la mujer juntos, porque eso es otra cosa." Como tal, la mayoría de las estatuas del jardín representa ya sea un género u otro, por sí solo, aunque no puedo dejar de notar una bastante grande estatua blanca cerca de la otro extremo del jardín, que ofrece una hembra desnuda abrazando un pene de tamaño humano, esculpido con gran detalle.</a:t>
            </a:r>
          </a:p>
          <a:p>
            <a:endParaRPr lang="es-ES" dirty="0"/>
          </a:p>
        </p:txBody>
      </p:sp>
    </p:spTree>
    <p:extLst>
      <p:ext uri="{BB962C8B-B14F-4D97-AF65-F5344CB8AC3E}">
        <p14:creationId xmlns:p14="http://schemas.microsoft.com/office/powerpoint/2010/main" val="86724862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586649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482939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92776239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977954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99" y="0"/>
            <a:ext cx="4286250" cy="42862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8549" y="0"/>
            <a:ext cx="4825727" cy="6858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473" y="4286250"/>
            <a:ext cx="4275076" cy="2571750"/>
          </a:xfrm>
          <a:prstGeom prst="rect">
            <a:avLst/>
          </a:prstGeom>
        </p:spPr>
      </p:pic>
    </p:spTree>
    <p:extLst>
      <p:ext uri="{BB962C8B-B14F-4D97-AF65-F5344CB8AC3E}">
        <p14:creationId xmlns:p14="http://schemas.microsoft.com/office/powerpoint/2010/main" val="91650618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81460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5238750" cy="350100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46254" y="0"/>
            <a:ext cx="3797746" cy="35010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4367" y="3501008"/>
            <a:ext cx="5238750" cy="325983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48063" y="3356992"/>
            <a:ext cx="4006775" cy="3533576"/>
          </a:xfrm>
          <a:prstGeom prst="rect">
            <a:avLst/>
          </a:prstGeom>
        </p:spPr>
      </p:pic>
    </p:spTree>
    <p:extLst>
      <p:ext uri="{BB962C8B-B14F-4D97-AF65-F5344CB8AC3E}">
        <p14:creationId xmlns:p14="http://schemas.microsoft.com/office/powerpoint/2010/main" val="337181549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950859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333784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450</TotalTime>
  <Words>1081</Words>
  <Application>Microsoft Office PowerPoint</Application>
  <PresentationFormat>Presentación en pantalla (4:3)</PresentationFormat>
  <Paragraphs>224</Paragraphs>
  <Slides>111</Slides>
  <Notes>102</Notes>
  <HiddenSlides>0</HiddenSlides>
  <MMClips>0</MMClips>
  <ScaleCrop>false</ScaleCrop>
  <HeadingPairs>
    <vt:vector size="6" baseType="variant">
      <vt:variant>
        <vt:lpstr>Fuentes usadas</vt:lpstr>
      </vt:variant>
      <vt:variant>
        <vt:i4>5</vt:i4>
      </vt:variant>
      <vt:variant>
        <vt:lpstr>Tema</vt:lpstr>
      </vt:variant>
      <vt:variant>
        <vt:i4>4</vt:i4>
      </vt:variant>
      <vt:variant>
        <vt:lpstr>Títulos de diapositiva</vt:lpstr>
      </vt:variant>
      <vt:variant>
        <vt:i4>111</vt:i4>
      </vt:variant>
    </vt:vector>
  </HeadingPairs>
  <TitlesOfParts>
    <vt:vector size="120" baseType="lpstr">
      <vt:lpstr>Arial</vt:lpstr>
      <vt:lpstr>Calibri</vt:lpstr>
      <vt:lpstr>Century Schoolbook</vt:lpstr>
      <vt:lpstr>Wingdings</vt:lpstr>
      <vt:lpstr>Wingdings 2</vt:lpstr>
      <vt:lpstr>1_Mirador</vt:lpstr>
      <vt:lpstr>Default Theme</vt:lpstr>
      <vt:lpstr>1_Default Theme</vt:lpstr>
      <vt:lpstr>2_Default Theme</vt:lpstr>
      <vt:lpstr>ASIA.-LA VUELTA AL MUNDO EN 885 JARDINES.-  TAILANDIA.-.- Queen Sirikit Botanic Garden.-Chiang Mai Erotic Garden- </vt:lpstr>
      <vt:lpstr>Queen Sirikit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Chiang Mai Erotic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Josep</dc:creator>
  <cp:lastModifiedBy>Usuario</cp:lastModifiedBy>
  <cp:revision>11</cp:revision>
  <dcterms:created xsi:type="dcterms:W3CDTF">2016-04-16T09:40:04Z</dcterms:created>
  <dcterms:modified xsi:type="dcterms:W3CDTF">2018-03-01T10:47:19Z</dcterms:modified>
</cp:coreProperties>
</file>