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D76FD-1F8D-4154-9997-D1BC5F3A81D8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C4DB8-8F8C-496E-8867-4CCE07CD608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2624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0935B6-490A-45A9-A73E-A8B17F940D9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F8D9D9-6401-4F2A-A18C-C6987AD4C7B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C12ECB-B38D-49BF-9FC9-BF1075AF053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Garden-Entrada.-Thailandia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F5C8AC-7708-47EC-A68C-D3FBD03015D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Garden.-Pattaya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7F3181-F6A9-4B69-B7AD-E56C8DDBA7F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852B9E-C729-4E61-A039-CD39299EB7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5A69BB-7161-45C7-AADD-D5183E6A9B2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8FC267-ADA9-4188-AE9D-D44272D1630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3C87CD-3F88-4B2A-B86B-B414909F741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Gardens.-Bolos de piedra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94241C-C9F8-4E2A-8979-A512BFEFEEE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2F1439-1CDD-4079-BB68-EAA66A3ED08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A786A9-3E7C-453A-9614-E085BDD9B2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6D86A9-CDD7-4955-8717-F5A8539429B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415599D-8064-4AB6-9CDE-57C0635FC6F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65DCF3-F87F-45B2-BBFD-16B436F38CD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E7FCAD-882B-4ABB-9C5C-16366E2B57E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23D4CD-DB4E-4351-BE6D-5B2B6BADFC1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 desde el Orquidario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C68134-D9D5-43B4-B566-66FCBB481F5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601E1F-E920-4E51-8CFC-E8C2FF41618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A3210E-A356-4C56-9BF9-B2AEC0DE7AE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07FE05-2D44-4BDE-BC87-B6DC2BE26D3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0114EC6-4CE4-4867-B107-C026A695F0B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049B61-E41A-4DA8-8289-0B8F55348CA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2EF72C-71AF-47F1-A529-1463627AA0B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C62FB8-55C1-43DE-BFF4-8436A2C1911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03C2D4-37A8-4F6A-9161-0E56080A253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8135D4-DFE0-4B9B-987F-ED046B42F86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9D6515-8331-4E32-842A-726D0D4EB6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5A45DE-DB6B-447E-AF74-6FBA3593449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071EEA3-F3A3-457E-AA84-AB708B69830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B114B8E-DB96-4EED-824C-0C2DE18136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A091C4-CEF9-47EE-8A6E-B2D7D3487B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Gardens.-Bambues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27248B-C1B6-4516-A542-C8F806DF26B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870852-FA1E-41BA-9413-E5AAE3AB7C4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Gardens.-Bromelias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37C229-1979-47AB-B4BD-428B4136458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DC0FAF-5043-4D36-BD6F-3BCCC2418E9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4FDF991-A9CB-4CDF-A7C9-0748ACCC26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Gardens.-Orquideas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A1EDA0-A11F-4446-AD26-2A242F0EF6A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Gardens.--Orquideas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3B1F2E-B2AA-4AE5-947F-2FFFAF79BFC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BCCF68-451D-46AE-A140-8B8149676BB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F2962E5-2690-497C-95A7-C2328FCFDB1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7DFF63-4036-4ACF-8E06-A481C6612EE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3F0EE8-2D25-4C85-9CA1-1A9DE7D9151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Gardens.-Bromelias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3C8E20-F3E4-46B4-B426-29B9557D21E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47167A-4497-4165-90BF-7252C6331FB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8EA4A1-B844-4580-B0F4-9C0F1AA22FA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5D3B40-9D51-4642-9EDC-9ECFC04C0ED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Gardens.-Orquideas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56C0D2-3E62-4C6A-8A2E-0E9CF8BA4B9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886AEB-D1FA-4BE0-8D32-4597BF1B758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E82981-BA51-4C73-B536-32270C8ADEA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7C5690-E6BD-4F00-A345-EDF89727756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90DB8E-3FF0-4516-8119-43147B226F8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9F94B5-D0C7-4680-A562-5256A0B6924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DF890F-D587-4F23-8440-B447B3BD5C8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DD675C-9E24-48DC-B5C6-713E2A99F45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Gardens.-Dracaenas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E3999E-E8AF-4206-9323-34A817AD153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A8D7B8-8B68-4350-8E53-D7EB9A8458E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CE748F-FE04-4117-A754-7DE853DA151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48870E-89A2-4191-91A5-C6D67410ED1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Gardens.-Victorias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93319C-F5F8-42E0-BBAF-BB84F737403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308666-3D08-43F3-9005-AE4277DDAAA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Gardesn.-Bromelias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2B5244-DB50-4CB5-80B3-EA14C66D033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ABCAB9-BF6C-4C7D-8C9B-4F559786912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E54656-BFA2-41BF-B51A-33592DCFA75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Gardens.-Helechos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FFF502-3CB0-423D-BE86-9ECB6237DB7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Gardens.-Topiaria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53BB7D-A08B-4B2A-8226-713E88E78CD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F7F9A6-B052-4B9B-8515-605F430D9B4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60C656-DB47-4F38-B8B8-9C29483F53E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Gardens.-Licuala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72BBB7-83A3-4F64-8DBD-A91BC432427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16FBAB-B03B-4FBE-A1A8-ACE461E6E1A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Gardens.-Lago Cyrtostachys renta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FBBFA5-A9C4-4DFE-BB0C-3B463668C11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Gardens.-Muro de Bromelias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1081CA-9F67-48A0-9B68-C6FE4B0C30A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Gardens.-Orquideas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A51D96-6716-4B09-8D83-0B8423B1AD6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D3F482-0B2F-41FA-88B8-EA363C01CD8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Gardens.-Chinese Garden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CA95BB-CBBF-4B4E-90FE-93857739ABD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Garden.-Orquideas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B9201C-F6D7-4127-B330-B33B05595D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Garden.-Orquideas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0C1B46-D738-427A-905D-6CDB79A9AC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C2CFCE-8C50-4A38-A7A4-6145FBCB2C7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E74F73-568E-4434-A8B3-6D419584A96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ADBB62-A511-4677-ABA0-3B87D78F76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6F082A-C59C-4626-966E-F9E24C505AE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Singapore Botanical Garden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The Orchidarium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568B31-4EC2-4466-B4DD-24808664CE9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Baluarte de San Diego Gardens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D3BD26-9CAB-4091-97C2-B5954DCD8DA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Internationl Peace Gardens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F2368F-9754-490F-B13B-99689DE66D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InternationalPeace Gardens Mexico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6DACBC-23B1-45EF-A2A5-19EA07DCF63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InternationalPeace Gardens Mexico.-Japanese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A114E8-5B5E-4DCB-A845-60AE044127C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International Peace Gardens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73D71E-C1C9-4B80-AC1D-16B5ECA2047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Interntional Perace Gardens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A43EDB-2165-4848-AAF4-21DCC76E9DA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Cleanwater Park en Clark Philipinnes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874F1A-102B-48D4-A26C-D7923292E2F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Sonya´s Garden.-Philipinnes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03740E-0FF1-4456-ABA9-01C2F9EE9FC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Sonya´s Vegetable Garden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5954C1-AD7E-4942-B1FB-E8DE3D2FE66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Baguio Botanical Garden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781EE8-2BD7-43CA-B846-926F32FCD30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Hibiscus Parade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CB0CFB-0FED-4CBD-8944-FF4E68B8276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Hibiscus Parade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E73530-2E19-4563-AF3B-1F8440E5221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Hibiscus Parade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29285A-FBEA-4D69-9F85-59E4E1CD2B6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Hibiscus color inusual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EFDF31-DB8C-4670-A796-732BC7DBF69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Makiling Botanic Garden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9EF068-4B92-43B2-A47D-2DD71C6EACD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Makiling Botanic Garden.-Medinilla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8DDC44-F124-4030-AD83-77201D094BC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La Union Botanical Garden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DDC82A-F094-444E-9477-B4B218612E6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La Union Botanical Garden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069BE1-E34F-4538-9CA4-914349E4EEF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Makiling Botanic Garden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B8B123-879C-47A6-9F16-104680B80C1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Island Garden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285B39-3906-4B95-9FDC-47B1D4D5C1F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2651BE-B971-4696-B47C-5C6DA8F173E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Jardín en Filipinas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93AB36-0E0C-4D0A-839E-D77EFC674E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Jardín en Filipinas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212EC2-865E-4A57-857D-5FD2FBC9D19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Jardín en Filipinas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3BCC4D-2D64-4F08-BC1F-B32F85AF075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Jardín en Filipinas,.-Detalle de cascada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3047F4-2D39-4BFA-A8D4-E0EA96E1DBC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Jardín en Filipinas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11B889-F180-40FC-9C26-5CE82A5BA97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Plaza Persing en Filipinas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45EBB9-93F1-4F70-8A22-B92BDA2002A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Rizal Park en Manila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6724BF-150C-4295-9D7E-2B3139300D4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Tasmanian Botanical Gardens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cTlvqbqKi8w/TWXq_NREr_I/AAAAAAAACr4/3v99D4fkBGU/s1600/Garden+Show+MSB_+Feb+2011.jpg" TargetMode="Externa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lh6.googleusercontent.com/-e0m4TUZtTHw/TW3PM0nt-uI/AAAAAAAACtk/BQVJc0WvAWA/s1600/Collages2.jpg" TargetMode="External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318448" cy="2520280"/>
          </a:xfrm>
        </p:spPr>
        <p:txBody>
          <a:bodyPr>
            <a:normAutofit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</a:t>
            </a:r>
            <a:r>
              <a:rPr lang="es-ES" dirty="0"/>
              <a:t>.-TAILANDIA.-SINGAPUR .-FILIPINAS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653136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dirty="0"/>
              <a:t>Nong Nooch Tropical Garden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981200"/>
            <a:ext cx="7715200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s-ES_tradnl" altLang="es-ES" sz="2600" dirty="0"/>
              <a:t>Jardines situados en Pattaya.Tailandia.</a:t>
            </a:r>
          </a:p>
          <a:p>
            <a:pPr eaLnBrk="1" hangingPunct="1"/>
            <a:r>
              <a:rPr lang="es-ES_tradnl" altLang="es-ES" sz="2600" dirty="0"/>
              <a:t>En 1954 Mr.Pisit y la Sra.Nongnooch Tansacha adquirieron una finca de 24 ha. </a:t>
            </a:r>
          </a:p>
          <a:p>
            <a:pPr eaLnBrk="1" hangingPunct="1"/>
            <a:r>
              <a:rPr lang="es-ES_tradnl" altLang="es-ES" sz="2600" dirty="0"/>
              <a:t>En Rolling Hills para una plantación de frutales,mangos,naranjos cocos,y otras frutas locales.</a:t>
            </a:r>
          </a:p>
          <a:p>
            <a:pPr eaLnBrk="1" hangingPunct="1"/>
            <a:r>
              <a:rPr lang="es-ES_tradnl" altLang="es-ES" sz="2600" dirty="0"/>
              <a:t>La visita a renombrados jardines mundiales influyeron a la Sra.Nongnooch en transformar sus huertas en un jardín.</a:t>
            </a:r>
          </a:p>
          <a:p>
            <a:pPr eaLnBrk="1" hangingPunct="1"/>
            <a:r>
              <a:rPr lang="es-ES_tradnl" altLang="es-ES" sz="2600" dirty="0"/>
              <a:t>Un jardín tropical como atracción turística, con casas tailandesas,restaurantes,piscinas etc.…</a:t>
            </a:r>
          </a:p>
          <a:p>
            <a:pPr eaLnBrk="1" hangingPunct="1"/>
            <a:endParaRPr lang="es-ES_tradnl" altLang="es-ES" sz="2800" dirty="0"/>
          </a:p>
        </p:txBody>
      </p:sp>
    </p:spTree>
    <p:extLst>
      <p:ext uri="{BB962C8B-B14F-4D97-AF65-F5344CB8AC3E}">
        <p14:creationId xmlns:p14="http://schemas.microsoft.com/office/powerpoint/2010/main" val="101884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1628775"/>
            <a:ext cx="7272808" cy="44672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El jardín abre en 1980 y ahora es su hijo el que lo gestiona.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El jardín recibe 2.000 visitas diarias de media al año.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Se dedica a la investigación y a la preservación de especies.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El jardín de las Cicadáceas es una de las colecciones mas documentadas del mundo.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Especializado en Bromelias,Zingiberaceas,Bouganvi-lleas y colecciones de Crotons. Hoyas, Cordylines, Plumerias etc.…</a:t>
            </a:r>
          </a:p>
        </p:txBody>
      </p:sp>
    </p:spTree>
    <p:extLst>
      <p:ext uri="{BB962C8B-B14F-4D97-AF65-F5344CB8AC3E}">
        <p14:creationId xmlns:p14="http://schemas.microsoft.com/office/powerpoint/2010/main" val="309565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ong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18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ong Nooch Trop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119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Nong Nooch Trop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239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Nong Nooch Trop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56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761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253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725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180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598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dirty="0"/>
              <a:t>Singapore Botanic Garden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ES" dirty="0"/>
              <a:t>El Jardín Botánico de Singapur con 52 ha. Incluye el Jardín Nacional de Orquídeas con una colección de mas de 3.000 especies.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 dirty="0"/>
              <a:t>El Parque se estableció en 1859 con sus praderas y lagos, es muy popular entre la población que lo utiliza para su esparcímiento;su paisaje lo disfrutan tanto los locales como los turistas.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 dirty="0"/>
              <a:t>Posee dos lagos, el Symphony Lake y el Swan Lake,en el primero de dan conciertos todos los domingos por la Singapore Symphony Orchestra.</a:t>
            </a:r>
          </a:p>
          <a:p>
            <a:pPr eaLnBrk="1" hangingPunct="1">
              <a:lnSpc>
                <a:spcPct val="90000"/>
              </a:lnSpc>
            </a:pPr>
            <a:endParaRPr lang="es-ES_tradnl" altLang="es-ES" dirty="0"/>
          </a:p>
        </p:txBody>
      </p:sp>
    </p:spTree>
    <p:extLst>
      <p:ext uri="{BB962C8B-B14F-4D97-AF65-F5344CB8AC3E}">
        <p14:creationId xmlns:p14="http://schemas.microsoft.com/office/powerpoint/2010/main" val="2975887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96975"/>
            <a:ext cx="7427168" cy="48990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ES" dirty="0"/>
              <a:t>El Jardín esta sufriendo una profunda remodelación con la construcción de un aparcamiento subterráneo y la remodelación del jardín.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 dirty="0"/>
              <a:t>Un café en el centro de recepción de visitantes y un restaurante francés ubicado en una casa colonial.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 dirty="0"/>
              <a:t>Importante colección de Bromelias.</a:t>
            </a:r>
          </a:p>
        </p:txBody>
      </p:sp>
    </p:spTree>
    <p:extLst>
      <p:ext uri="{BB962C8B-B14F-4D97-AF65-F5344CB8AC3E}">
        <p14:creationId xmlns:p14="http://schemas.microsoft.com/office/powerpoint/2010/main" val="115688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ingap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038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9263" y="-1035050"/>
            <a:ext cx="15240001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016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ingapore Botanic Gardens desde el Orquida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901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ingapore Botanic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362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832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654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845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6200" y="-996473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72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50075" y="-550068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852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85338" y="-6651625"/>
            <a:ext cx="22860001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487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35560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997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58138" y="-6292850"/>
            <a:ext cx="22860001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573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4663" y="-9172575"/>
            <a:ext cx="17145001" cy="228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995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3675" y="-427513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103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9213" y="-5500688"/>
            <a:ext cx="22860001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432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50075" y="-650875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461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65975" y="-614838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166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8326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200" y="-9604375"/>
            <a:ext cx="17145000" cy="228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424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3700463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142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427513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331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1013" y="-1714500"/>
            <a:ext cx="22860001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842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74038" y="-5788025"/>
            <a:ext cx="22860001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637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789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472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8826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4583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4635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7455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37413" y="-5211763"/>
            <a:ext cx="22860001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1019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ingapore Botan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5344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Singapore Botanic garden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1704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5974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137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8112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ingapore Botanic Gard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" t="3922" r="3824" b="5491"/>
          <a:stretch/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1615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8338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6905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3" descr="Singapore Botanic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4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7786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525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2801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1376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0179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0851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499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3733800"/>
            <a:ext cx="22860000" cy="143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2173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3647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874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7999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Singapore Botanic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7577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Singapore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37719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6435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43650" y="-4133850"/>
            <a:ext cx="21831300" cy="151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5416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Singapore Botanic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4231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Singap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13450" y="-2332038"/>
            <a:ext cx="19507200" cy="1463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1229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Singap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9447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Singapore_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066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Singapore_botanic_garden_po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00" y="-1200150"/>
            <a:ext cx="12344400" cy="925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5701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SIngapore_wall_pl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0840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Singapore-Mandai_Orchid_Gardens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4943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Singapore-Mandai_Orchid_Gardens-3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8636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Singapore-chinese-garden-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3833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Singapore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3358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Singapore-Mandai_Orchid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3586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Singapore-Mandai_Orchid_Gardens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15926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Singapore-Mandai_Orchid_Gardens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8808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Singapore-Mandai_Orchid_Gardens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9097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Singapore-Mandai_Orchid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8048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Singapore-National_Orchid_Garden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48531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Jardines en Filipinas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Filipinas</a:t>
            </a:r>
            <a:r>
              <a:rPr lang="es-ES" dirty="0"/>
              <a:t> es un país en el sudeste de Asia en el Océano Pacífico occidental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Al norte a través del estrecho de Luzón se encuentra Taiwán.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La llegada de Fernando de Magallanes en 1521 marcó el comienzo de una era de interés español y de dominio eventual.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Selvas tropicales de las Filipinas y sus extensas costas que sea el hogar de una gran variedad de aves, plantas, animales y criaturas del mar.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Filipinas tiene un clima marítimo tropical  y es generalmente caliente y húmedo.</a:t>
            </a:r>
          </a:p>
        </p:txBody>
      </p:sp>
    </p:spTree>
    <p:extLst>
      <p:ext uri="{BB962C8B-B14F-4D97-AF65-F5344CB8AC3E}">
        <p14:creationId xmlns:p14="http://schemas.microsoft.com/office/powerpoint/2010/main" val="20594489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i208.photobucket.com/albums/bb142/ihcahieh/MANILA%20-%20Ermita/14-Orchidar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0793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i208.photobucket.com/albums/bb142/ihcahieh/MANILA%20-%20Intramuros/BaluartdeSanDie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5330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://static.panoramio.com/photos/original/400384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4531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static.panoramio.com/photos/original/400384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405938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7784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International Peace Gardens Jap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5421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International Peace Gardens Mex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051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International Peace Gardens Jap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0525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www.widepr.com/images/e/e/ee8f27c5170e7222d07bb16f154fa37f.jpg?best_park_in_clark_philippines_near_manila_is_clearwater_frolic_gardens_located_by_the_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07246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1.bp.blogspot.com/_uURgN9XrtPw/TRhFQthEj3I/AAAAAAAABFE/tZThuFkRzQE/s1600/Sonya%2527s%2Bgarden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4192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2.bp.blogspot.com/_uURgN9XrtPw/TRhKZsCdeDI/AAAAAAAABHU/d6QOdFiIKIM/s1600/Sonyas%2BVegetable%2B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9072562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6607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www.travelphilippinesnow.com/wp-content/uploads/Botanical-Garden-Bagu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3069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4.bp.blogspot.com/-cTlvqbqKi8w/TWXq_NREr_I/AAAAAAAACr4/3v99D4fkBGU/s640/Garden%2BShow%2BMSB_%2BFeb%2B201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09739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s://lh6.googleusercontent.com/-e0m4TUZtTHw/TW3PM0nt-uI/AAAAAAAACtk/BQVJc0WvAWA/s640/Collages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03268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3.bp.blogspot.com/-LxEKTqfnT2Q/TWXqrWzGZAI/AAAAAAAACrw/pRVXjN7T7vQ/s1600/Collage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9290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4.bp.blogspot.com/_RqOldgnDk70/TKQErua8zLI/AAAAAAAAB7g/jNkQIolbjo4/s1600/P1017106_C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9654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1.bp.blogspot.com/_jf5qcdSIB00/TLVDR9iEOXI/AAAAAAAAAD4/jL4acp57NiU/s1600/IMG_01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9072562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4687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ttp://1.bp.blogspot.com/_jf5qcdSIB00/TLVE7vCVy4I/AAAAAAAAAEI/0NV5YOZgcZI/s1600/IMG_01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137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www.dumaguete-hotels.com/wp-content/uploads/2011/04/la-union-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10972800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35889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http://www.dumaguete-hotels.com/wp-content/uploads/2011/04/botanical-garden-la-un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51177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static.panoramio.com/photos/original/429560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05083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http://static.panoramio.com/photos/original/15467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03600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Jardin en Filipi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3363" y="-1250950"/>
            <a:ext cx="14458951" cy="1082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77170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4" descr="Jardin en Filipi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29350" y="-2619375"/>
            <a:ext cx="21640800" cy="162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14557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Jardin en Filipi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275" y="-2332038"/>
            <a:ext cx="14001750" cy="1050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97835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Jardin en Filipi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1650" y="-1827213"/>
            <a:ext cx="19831050" cy="1487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4222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Jardin en Filipi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1200" y="-242888"/>
            <a:ext cx="14230350" cy="1067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67203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Plaza Pers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3942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Riz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12488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Tasmanian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674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915</Words>
  <Application>Microsoft Office PowerPoint</Application>
  <PresentationFormat>Presentación en pantalla (4:3)</PresentationFormat>
  <Paragraphs>243</Paragraphs>
  <Slides>112</Slides>
  <Notes>110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112</vt:i4>
      </vt:variant>
    </vt:vector>
  </HeadingPairs>
  <TitlesOfParts>
    <vt:vector size="118" baseType="lpstr">
      <vt:lpstr>Arial</vt:lpstr>
      <vt:lpstr>Calibri</vt:lpstr>
      <vt:lpstr>Century Schoolbook</vt:lpstr>
      <vt:lpstr>Wingdings</vt:lpstr>
      <vt:lpstr>Wingdings 2</vt:lpstr>
      <vt:lpstr>Default Theme</vt:lpstr>
      <vt:lpstr>ASIA.-LA VUELTA AL MUNDO EN 885 JARDINES.-TAILANDIA.-SINGAPUR .-FILIPINAS</vt:lpstr>
      <vt:lpstr>Nong Nooch Tropical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Singapore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en Filipinas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2018-03-02T11:22:16Z</dcterms:modified>
</cp:coreProperties>
</file>