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9"/>
  </p:notesMasterIdLst>
  <p:sldIdLst>
    <p:sldId id="257" r:id="rId2"/>
    <p:sldId id="258" r:id="rId3"/>
    <p:sldId id="320" r:id="rId4"/>
    <p:sldId id="321" r:id="rId5"/>
    <p:sldId id="322" r:id="rId6"/>
    <p:sldId id="323" r:id="rId7"/>
    <p:sldId id="324" r:id="rId8"/>
    <p:sldId id="325" r:id="rId9"/>
    <p:sldId id="264" r:id="rId10"/>
    <p:sldId id="270" r:id="rId11"/>
    <p:sldId id="285" r:id="rId12"/>
    <p:sldId id="296" r:id="rId13"/>
    <p:sldId id="297" r:id="rId14"/>
    <p:sldId id="298" r:id="rId15"/>
    <p:sldId id="259" r:id="rId16"/>
    <p:sldId id="260" r:id="rId17"/>
    <p:sldId id="269" r:id="rId18"/>
    <p:sldId id="261" r:id="rId19"/>
    <p:sldId id="262" r:id="rId20"/>
    <p:sldId id="268" r:id="rId21"/>
    <p:sldId id="276" r:id="rId22"/>
    <p:sldId id="278" r:id="rId23"/>
    <p:sldId id="263" r:id="rId24"/>
    <p:sldId id="265" r:id="rId25"/>
    <p:sldId id="266" r:id="rId26"/>
    <p:sldId id="267" r:id="rId27"/>
    <p:sldId id="271" r:id="rId28"/>
    <p:sldId id="272" r:id="rId29"/>
    <p:sldId id="273" r:id="rId30"/>
    <p:sldId id="274" r:id="rId31"/>
    <p:sldId id="275" r:id="rId32"/>
    <p:sldId id="293" r:id="rId33"/>
    <p:sldId id="295" r:id="rId34"/>
    <p:sldId id="284" r:id="rId35"/>
    <p:sldId id="279" r:id="rId36"/>
    <p:sldId id="283" r:id="rId37"/>
    <p:sldId id="280" r:id="rId38"/>
    <p:sldId id="286" r:id="rId39"/>
    <p:sldId id="287" r:id="rId40"/>
    <p:sldId id="288" r:id="rId41"/>
    <p:sldId id="289" r:id="rId42"/>
    <p:sldId id="290" r:id="rId43"/>
    <p:sldId id="292" r:id="rId44"/>
    <p:sldId id="294" r:id="rId45"/>
    <p:sldId id="291" r:id="rId46"/>
    <p:sldId id="301" r:id="rId47"/>
    <p:sldId id="302" r:id="rId48"/>
    <p:sldId id="303" r:id="rId49"/>
    <p:sldId id="305" r:id="rId50"/>
    <p:sldId id="309" r:id="rId51"/>
    <p:sldId id="326" r:id="rId52"/>
    <p:sldId id="327" r:id="rId53"/>
    <p:sldId id="328" r:id="rId54"/>
    <p:sldId id="329" r:id="rId55"/>
    <p:sldId id="330" r:id="rId56"/>
    <p:sldId id="311" r:id="rId57"/>
    <p:sldId id="312" r:id="rId58"/>
    <p:sldId id="313" r:id="rId59"/>
    <p:sldId id="314" r:id="rId60"/>
    <p:sldId id="315" r:id="rId61"/>
    <p:sldId id="316" r:id="rId62"/>
    <p:sldId id="317" r:id="rId63"/>
    <p:sldId id="318" r:id="rId64"/>
    <p:sldId id="331" r:id="rId65"/>
    <p:sldId id="332" r:id="rId66"/>
    <p:sldId id="333" r:id="rId67"/>
    <p:sldId id="334" r:id="rId68"/>
    <p:sldId id="319" r:id="rId69"/>
    <p:sldId id="335" r:id="rId70"/>
    <p:sldId id="344" r:id="rId71"/>
    <p:sldId id="336" r:id="rId72"/>
    <p:sldId id="337" r:id="rId73"/>
    <p:sldId id="338" r:id="rId74"/>
    <p:sldId id="340" r:id="rId75"/>
    <p:sldId id="342" r:id="rId76"/>
    <p:sldId id="345" r:id="rId77"/>
    <p:sldId id="348" r:id="rId78"/>
    <p:sldId id="350" r:id="rId79"/>
    <p:sldId id="352" r:id="rId80"/>
    <p:sldId id="356" r:id="rId81"/>
    <p:sldId id="357" r:id="rId82"/>
    <p:sldId id="353" r:id="rId83"/>
    <p:sldId id="339" r:id="rId84"/>
    <p:sldId id="347" r:id="rId85"/>
    <p:sldId id="351" r:id="rId86"/>
    <p:sldId id="358" r:id="rId87"/>
    <p:sldId id="360" r:id="rId88"/>
    <p:sldId id="354" r:id="rId89"/>
    <p:sldId id="355" r:id="rId90"/>
    <p:sldId id="359" r:id="rId91"/>
    <p:sldId id="361" r:id="rId92"/>
    <p:sldId id="376" r:id="rId93"/>
    <p:sldId id="377" r:id="rId94"/>
    <p:sldId id="378" r:id="rId95"/>
    <p:sldId id="362" r:id="rId96"/>
    <p:sldId id="363" r:id="rId97"/>
    <p:sldId id="364" r:id="rId98"/>
    <p:sldId id="365" r:id="rId99"/>
    <p:sldId id="371" r:id="rId100"/>
    <p:sldId id="366" r:id="rId101"/>
    <p:sldId id="379" r:id="rId102"/>
    <p:sldId id="367" r:id="rId103"/>
    <p:sldId id="368" r:id="rId104"/>
    <p:sldId id="369" r:id="rId105"/>
    <p:sldId id="373" r:id="rId106"/>
    <p:sldId id="375" r:id="rId107"/>
    <p:sldId id="380"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777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7C92F9-6F3F-4D0F-8FEC-38CB02BA66B0}"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F5895D-AE75-4D18-8163-681870B77C85}" type="slidenum">
              <a:rPr lang="es-ES" smtClean="0"/>
              <a:t>‹Nº›</a:t>
            </a:fld>
            <a:endParaRPr lang="es-ES" dirty="0"/>
          </a:p>
        </p:txBody>
      </p:sp>
    </p:spTree>
    <p:extLst>
      <p:ext uri="{BB962C8B-B14F-4D97-AF65-F5344CB8AC3E}">
        <p14:creationId xmlns:p14="http://schemas.microsoft.com/office/powerpoint/2010/main" val="1307719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9</a:t>
            </a:fld>
            <a:endParaRPr lang="es-ES" dirty="0"/>
          </a:p>
        </p:txBody>
      </p:sp>
    </p:spTree>
    <p:extLst>
      <p:ext uri="{BB962C8B-B14F-4D97-AF65-F5344CB8AC3E}">
        <p14:creationId xmlns:p14="http://schemas.microsoft.com/office/powerpoint/2010/main" val="2397554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10</a:t>
            </a:fld>
            <a:endParaRPr lang="es-ES" dirty="0"/>
          </a:p>
        </p:txBody>
      </p:sp>
    </p:spTree>
    <p:extLst>
      <p:ext uri="{BB962C8B-B14F-4D97-AF65-F5344CB8AC3E}">
        <p14:creationId xmlns:p14="http://schemas.microsoft.com/office/powerpoint/2010/main" val="308654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11</a:t>
            </a:fld>
            <a:endParaRPr lang="es-ES" dirty="0"/>
          </a:p>
        </p:txBody>
      </p:sp>
    </p:spTree>
    <p:extLst>
      <p:ext uri="{BB962C8B-B14F-4D97-AF65-F5344CB8AC3E}">
        <p14:creationId xmlns:p14="http://schemas.microsoft.com/office/powerpoint/2010/main" val="1075416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12</a:t>
            </a:fld>
            <a:endParaRPr lang="es-ES" dirty="0"/>
          </a:p>
        </p:txBody>
      </p:sp>
    </p:spTree>
    <p:extLst>
      <p:ext uri="{BB962C8B-B14F-4D97-AF65-F5344CB8AC3E}">
        <p14:creationId xmlns:p14="http://schemas.microsoft.com/office/powerpoint/2010/main" val="2234080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13</a:t>
            </a:fld>
            <a:endParaRPr lang="es-ES" dirty="0"/>
          </a:p>
        </p:txBody>
      </p:sp>
    </p:spTree>
    <p:extLst>
      <p:ext uri="{BB962C8B-B14F-4D97-AF65-F5344CB8AC3E}">
        <p14:creationId xmlns:p14="http://schemas.microsoft.com/office/powerpoint/2010/main" val="3600599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14</a:t>
            </a:fld>
            <a:endParaRPr lang="es-ES" dirty="0"/>
          </a:p>
        </p:txBody>
      </p:sp>
    </p:spTree>
    <p:extLst>
      <p:ext uri="{BB962C8B-B14F-4D97-AF65-F5344CB8AC3E}">
        <p14:creationId xmlns:p14="http://schemas.microsoft.com/office/powerpoint/2010/main" val="288337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15</a:t>
            </a:fld>
            <a:endParaRPr lang="es-ES" dirty="0"/>
          </a:p>
        </p:txBody>
      </p:sp>
    </p:spTree>
    <p:extLst>
      <p:ext uri="{BB962C8B-B14F-4D97-AF65-F5344CB8AC3E}">
        <p14:creationId xmlns:p14="http://schemas.microsoft.com/office/powerpoint/2010/main" val="2420346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16</a:t>
            </a:fld>
            <a:endParaRPr lang="es-ES" dirty="0"/>
          </a:p>
        </p:txBody>
      </p:sp>
    </p:spTree>
    <p:extLst>
      <p:ext uri="{BB962C8B-B14F-4D97-AF65-F5344CB8AC3E}">
        <p14:creationId xmlns:p14="http://schemas.microsoft.com/office/powerpoint/2010/main" val="1660711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Park.-Ranunculus y Tagetes</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17</a:t>
            </a:fld>
            <a:endParaRPr lang="es-ES" dirty="0"/>
          </a:p>
        </p:txBody>
      </p:sp>
    </p:spTree>
    <p:extLst>
      <p:ext uri="{BB962C8B-B14F-4D97-AF65-F5344CB8AC3E}">
        <p14:creationId xmlns:p14="http://schemas.microsoft.com/office/powerpoint/2010/main" val="4241308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18</a:t>
            </a:fld>
            <a:endParaRPr lang="es-ES" dirty="0"/>
          </a:p>
        </p:txBody>
      </p:sp>
    </p:spTree>
    <p:extLst>
      <p:ext uri="{BB962C8B-B14F-4D97-AF65-F5344CB8AC3E}">
        <p14:creationId xmlns:p14="http://schemas.microsoft.com/office/powerpoint/2010/main" val="2606049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19</a:t>
            </a:fld>
            <a:endParaRPr lang="es-ES" dirty="0"/>
          </a:p>
        </p:txBody>
      </p:sp>
    </p:spTree>
    <p:extLst>
      <p:ext uri="{BB962C8B-B14F-4D97-AF65-F5344CB8AC3E}">
        <p14:creationId xmlns:p14="http://schemas.microsoft.com/office/powerpoint/2010/main" val="2333906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Park.-Ranunculus</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20</a:t>
            </a:fld>
            <a:endParaRPr lang="es-ES" dirty="0"/>
          </a:p>
        </p:txBody>
      </p:sp>
    </p:spTree>
    <p:extLst>
      <p:ext uri="{BB962C8B-B14F-4D97-AF65-F5344CB8AC3E}">
        <p14:creationId xmlns:p14="http://schemas.microsoft.com/office/powerpoint/2010/main" val="569938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21</a:t>
            </a:fld>
            <a:endParaRPr lang="es-ES" dirty="0"/>
          </a:p>
        </p:txBody>
      </p:sp>
    </p:spTree>
    <p:extLst>
      <p:ext uri="{BB962C8B-B14F-4D97-AF65-F5344CB8AC3E}">
        <p14:creationId xmlns:p14="http://schemas.microsoft.com/office/powerpoint/2010/main" val="1151431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22</a:t>
            </a:fld>
            <a:endParaRPr lang="es-ES" dirty="0"/>
          </a:p>
        </p:txBody>
      </p:sp>
    </p:spTree>
    <p:extLst>
      <p:ext uri="{BB962C8B-B14F-4D97-AF65-F5344CB8AC3E}">
        <p14:creationId xmlns:p14="http://schemas.microsoft.com/office/powerpoint/2010/main" val="4014525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23</a:t>
            </a:fld>
            <a:endParaRPr lang="es-ES" dirty="0"/>
          </a:p>
        </p:txBody>
      </p:sp>
    </p:spTree>
    <p:extLst>
      <p:ext uri="{BB962C8B-B14F-4D97-AF65-F5344CB8AC3E}">
        <p14:creationId xmlns:p14="http://schemas.microsoft.com/office/powerpoint/2010/main" val="1751611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Park..-Verbenas</a:t>
            </a:r>
            <a:r>
              <a:rPr lang="es-ES" baseline="0" dirty="0"/>
              <a:t> x</a:t>
            </a:r>
            <a:endParaRPr lang="es-ES" dirty="0"/>
          </a:p>
        </p:txBody>
      </p:sp>
      <p:sp>
        <p:nvSpPr>
          <p:cNvPr id="4" name="3 Marcador de número de diapositiva"/>
          <p:cNvSpPr>
            <a:spLocks noGrp="1"/>
          </p:cNvSpPr>
          <p:nvPr>
            <p:ph type="sldNum" sz="quarter" idx="10"/>
          </p:nvPr>
        </p:nvSpPr>
        <p:spPr/>
        <p:txBody>
          <a:bodyPr/>
          <a:lstStyle/>
          <a:p>
            <a:fld id="{C5F5895D-AE75-4D18-8163-681870B77C85}" type="slidenum">
              <a:rPr lang="es-ES" smtClean="0"/>
              <a:t>25</a:t>
            </a:fld>
            <a:endParaRPr lang="es-ES" dirty="0"/>
          </a:p>
        </p:txBody>
      </p:sp>
    </p:spTree>
    <p:extLst>
      <p:ext uri="{BB962C8B-B14F-4D97-AF65-F5344CB8AC3E}">
        <p14:creationId xmlns:p14="http://schemas.microsoft.com/office/powerpoint/2010/main" val="598477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Park.-Brassicas</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26</a:t>
            </a:fld>
            <a:endParaRPr lang="es-ES" dirty="0"/>
          </a:p>
        </p:txBody>
      </p:sp>
    </p:spTree>
    <p:extLst>
      <p:ext uri="{BB962C8B-B14F-4D97-AF65-F5344CB8AC3E}">
        <p14:creationId xmlns:p14="http://schemas.microsoft.com/office/powerpoint/2010/main" val="2768719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27</a:t>
            </a:fld>
            <a:endParaRPr lang="es-ES" dirty="0"/>
          </a:p>
        </p:txBody>
      </p:sp>
    </p:spTree>
    <p:extLst>
      <p:ext uri="{BB962C8B-B14F-4D97-AF65-F5344CB8AC3E}">
        <p14:creationId xmlns:p14="http://schemas.microsoft.com/office/powerpoint/2010/main" val="1581562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28</a:t>
            </a:fld>
            <a:endParaRPr lang="es-ES" dirty="0"/>
          </a:p>
        </p:txBody>
      </p:sp>
    </p:spTree>
    <p:extLst>
      <p:ext uri="{BB962C8B-B14F-4D97-AF65-F5344CB8AC3E}">
        <p14:creationId xmlns:p14="http://schemas.microsoft.com/office/powerpoint/2010/main" val="2939841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29</a:t>
            </a:fld>
            <a:endParaRPr lang="es-ES" dirty="0"/>
          </a:p>
        </p:txBody>
      </p:sp>
    </p:spTree>
    <p:extLst>
      <p:ext uri="{BB962C8B-B14F-4D97-AF65-F5344CB8AC3E}">
        <p14:creationId xmlns:p14="http://schemas.microsoft.com/office/powerpoint/2010/main" val="3794622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Park.-Ranunculus</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30</a:t>
            </a:fld>
            <a:endParaRPr lang="es-ES" dirty="0"/>
          </a:p>
        </p:txBody>
      </p:sp>
    </p:spTree>
    <p:extLst>
      <p:ext uri="{BB962C8B-B14F-4D97-AF65-F5344CB8AC3E}">
        <p14:creationId xmlns:p14="http://schemas.microsoft.com/office/powerpoint/2010/main" val="2077867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31</a:t>
            </a:fld>
            <a:endParaRPr lang="es-ES" dirty="0"/>
          </a:p>
        </p:txBody>
      </p:sp>
    </p:spTree>
    <p:extLst>
      <p:ext uri="{BB962C8B-B14F-4D97-AF65-F5344CB8AC3E}">
        <p14:creationId xmlns:p14="http://schemas.microsoft.com/office/powerpoint/2010/main" val="10740578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32</a:t>
            </a:fld>
            <a:endParaRPr lang="es-ES" dirty="0"/>
          </a:p>
        </p:txBody>
      </p:sp>
    </p:spTree>
    <p:extLst>
      <p:ext uri="{BB962C8B-B14F-4D97-AF65-F5344CB8AC3E}">
        <p14:creationId xmlns:p14="http://schemas.microsoft.com/office/powerpoint/2010/main" val="4007239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33</a:t>
            </a:fld>
            <a:endParaRPr lang="es-ES" dirty="0"/>
          </a:p>
        </p:txBody>
      </p:sp>
    </p:spTree>
    <p:extLst>
      <p:ext uri="{BB962C8B-B14F-4D97-AF65-F5344CB8AC3E}">
        <p14:creationId xmlns:p14="http://schemas.microsoft.com/office/powerpoint/2010/main" val="10653055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34</a:t>
            </a:fld>
            <a:endParaRPr lang="es-ES" dirty="0"/>
          </a:p>
        </p:txBody>
      </p:sp>
    </p:spTree>
    <p:extLst>
      <p:ext uri="{BB962C8B-B14F-4D97-AF65-F5344CB8AC3E}">
        <p14:creationId xmlns:p14="http://schemas.microsoft.com/office/powerpoint/2010/main" val="2812421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35</a:t>
            </a:fld>
            <a:endParaRPr lang="es-ES" dirty="0"/>
          </a:p>
        </p:txBody>
      </p:sp>
    </p:spTree>
    <p:extLst>
      <p:ext uri="{BB962C8B-B14F-4D97-AF65-F5344CB8AC3E}">
        <p14:creationId xmlns:p14="http://schemas.microsoft.com/office/powerpoint/2010/main" val="3979635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36</a:t>
            </a:fld>
            <a:endParaRPr lang="es-ES" dirty="0"/>
          </a:p>
        </p:txBody>
      </p:sp>
    </p:spTree>
    <p:extLst>
      <p:ext uri="{BB962C8B-B14F-4D97-AF65-F5344CB8AC3E}">
        <p14:creationId xmlns:p14="http://schemas.microsoft.com/office/powerpoint/2010/main" val="3470428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37</a:t>
            </a:fld>
            <a:endParaRPr lang="es-ES" dirty="0"/>
          </a:p>
        </p:txBody>
      </p:sp>
    </p:spTree>
    <p:extLst>
      <p:ext uri="{BB962C8B-B14F-4D97-AF65-F5344CB8AC3E}">
        <p14:creationId xmlns:p14="http://schemas.microsoft.com/office/powerpoint/2010/main" val="28501129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38</a:t>
            </a:fld>
            <a:endParaRPr lang="es-ES" dirty="0"/>
          </a:p>
        </p:txBody>
      </p:sp>
    </p:spTree>
    <p:extLst>
      <p:ext uri="{BB962C8B-B14F-4D97-AF65-F5344CB8AC3E}">
        <p14:creationId xmlns:p14="http://schemas.microsoft.com/office/powerpoint/2010/main" val="970123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39</a:t>
            </a:fld>
            <a:endParaRPr lang="es-ES" dirty="0"/>
          </a:p>
        </p:txBody>
      </p:sp>
    </p:spTree>
    <p:extLst>
      <p:ext uri="{BB962C8B-B14F-4D97-AF65-F5344CB8AC3E}">
        <p14:creationId xmlns:p14="http://schemas.microsoft.com/office/powerpoint/2010/main" val="30520169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40</a:t>
            </a:fld>
            <a:endParaRPr lang="es-ES" dirty="0"/>
          </a:p>
        </p:txBody>
      </p:sp>
    </p:spTree>
    <p:extLst>
      <p:ext uri="{BB962C8B-B14F-4D97-AF65-F5344CB8AC3E}">
        <p14:creationId xmlns:p14="http://schemas.microsoft.com/office/powerpoint/2010/main" val="18390587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41</a:t>
            </a:fld>
            <a:endParaRPr lang="es-ES" dirty="0"/>
          </a:p>
        </p:txBody>
      </p:sp>
    </p:spTree>
    <p:extLst>
      <p:ext uri="{BB962C8B-B14F-4D97-AF65-F5344CB8AC3E}">
        <p14:creationId xmlns:p14="http://schemas.microsoft.com/office/powerpoint/2010/main" val="19232814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Park.-Salvia y Tagetes</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42</a:t>
            </a:fld>
            <a:endParaRPr lang="es-ES" dirty="0"/>
          </a:p>
        </p:txBody>
      </p:sp>
    </p:spTree>
    <p:extLst>
      <p:ext uri="{BB962C8B-B14F-4D97-AF65-F5344CB8AC3E}">
        <p14:creationId xmlns:p14="http://schemas.microsoft.com/office/powerpoint/2010/main" val="33642161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44</a:t>
            </a:fld>
            <a:endParaRPr lang="es-ES" dirty="0"/>
          </a:p>
        </p:txBody>
      </p:sp>
    </p:spTree>
    <p:extLst>
      <p:ext uri="{BB962C8B-B14F-4D97-AF65-F5344CB8AC3E}">
        <p14:creationId xmlns:p14="http://schemas.microsoft.com/office/powerpoint/2010/main" val="10699742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45</a:t>
            </a:fld>
            <a:endParaRPr lang="es-ES" dirty="0"/>
          </a:p>
        </p:txBody>
      </p:sp>
    </p:spTree>
    <p:extLst>
      <p:ext uri="{BB962C8B-B14F-4D97-AF65-F5344CB8AC3E}">
        <p14:creationId xmlns:p14="http://schemas.microsoft.com/office/powerpoint/2010/main" val="32808148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46</a:t>
            </a:fld>
            <a:endParaRPr lang="es-ES" dirty="0"/>
          </a:p>
        </p:txBody>
      </p:sp>
    </p:spTree>
    <p:extLst>
      <p:ext uri="{BB962C8B-B14F-4D97-AF65-F5344CB8AC3E}">
        <p14:creationId xmlns:p14="http://schemas.microsoft.com/office/powerpoint/2010/main" val="9592211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47</a:t>
            </a:fld>
            <a:endParaRPr lang="es-ES" dirty="0"/>
          </a:p>
        </p:txBody>
      </p:sp>
    </p:spTree>
    <p:extLst>
      <p:ext uri="{BB962C8B-B14F-4D97-AF65-F5344CB8AC3E}">
        <p14:creationId xmlns:p14="http://schemas.microsoft.com/office/powerpoint/2010/main" val="2420183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48</a:t>
            </a:fld>
            <a:endParaRPr lang="es-ES" dirty="0"/>
          </a:p>
        </p:txBody>
      </p:sp>
    </p:spTree>
    <p:extLst>
      <p:ext uri="{BB962C8B-B14F-4D97-AF65-F5344CB8AC3E}">
        <p14:creationId xmlns:p14="http://schemas.microsoft.com/office/powerpoint/2010/main" val="41468879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49</a:t>
            </a:fld>
            <a:endParaRPr lang="es-ES" dirty="0"/>
          </a:p>
        </p:txBody>
      </p:sp>
    </p:spTree>
    <p:extLst>
      <p:ext uri="{BB962C8B-B14F-4D97-AF65-F5344CB8AC3E}">
        <p14:creationId xmlns:p14="http://schemas.microsoft.com/office/powerpoint/2010/main" val="26902223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Adana.-Merquez Park.</a:t>
            </a:r>
          </a:p>
          <a:p>
            <a:endParaRPr lang="es-ES" dirty="0"/>
          </a:p>
        </p:txBody>
      </p:sp>
      <p:sp>
        <p:nvSpPr>
          <p:cNvPr id="4" name="3 Marcador de número de diapositiva"/>
          <p:cNvSpPr>
            <a:spLocks noGrp="1"/>
          </p:cNvSpPr>
          <p:nvPr>
            <p:ph type="sldNum" sz="quarter" idx="10"/>
          </p:nvPr>
        </p:nvSpPr>
        <p:spPr/>
        <p:txBody>
          <a:bodyPr/>
          <a:lstStyle/>
          <a:p>
            <a:fld id="{C5F5895D-AE75-4D18-8163-681870B77C85}" type="slidenum">
              <a:rPr lang="es-ES" smtClean="0"/>
              <a:t>50</a:t>
            </a:fld>
            <a:endParaRPr lang="es-ES" dirty="0"/>
          </a:p>
        </p:txBody>
      </p:sp>
    </p:spTree>
    <p:extLst>
      <p:ext uri="{BB962C8B-B14F-4D97-AF65-F5344CB8AC3E}">
        <p14:creationId xmlns:p14="http://schemas.microsoft.com/office/powerpoint/2010/main" val="80303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5F5895D-AE75-4D18-8163-681870B77C85}" type="slidenum">
              <a:rPr lang="es-ES" smtClean="0"/>
              <a:t>55</a:t>
            </a:fld>
            <a:endParaRPr lang="es-ES" dirty="0"/>
          </a:p>
        </p:txBody>
      </p:sp>
    </p:spTree>
    <p:extLst>
      <p:ext uri="{BB962C8B-B14F-4D97-AF65-F5344CB8AC3E}">
        <p14:creationId xmlns:p14="http://schemas.microsoft.com/office/powerpoint/2010/main" val="33925928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56</a:t>
            </a:fld>
            <a:endParaRPr lang="es-ES" dirty="0"/>
          </a:p>
        </p:txBody>
      </p:sp>
    </p:spTree>
    <p:extLst>
      <p:ext uri="{BB962C8B-B14F-4D97-AF65-F5344CB8AC3E}">
        <p14:creationId xmlns:p14="http://schemas.microsoft.com/office/powerpoint/2010/main" val="5129864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57</a:t>
            </a:fld>
            <a:endParaRPr lang="es-ES" dirty="0"/>
          </a:p>
        </p:txBody>
      </p:sp>
    </p:spTree>
    <p:extLst>
      <p:ext uri="{BB962C8B-B14F-4D97-AF65-F5344CB8AC3E}">
        <p14:creationId xmlns:p14="http://schemas.microsoft.com/office/powerpoint/2010/main" val="2386655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58</a:t>
            </a:fld>
            <a:endParaRPr lang="es-ES" dirty="0"/>
          </a:p>
        </p:txBody>
      </p:sp>
    </p:spTree>
    <p:extLst>
      <p:ext uri="{BB962C8B-B14F-4D97-AF65-F5344CB8AC3E}">
        <p14:creationId xmlns:p14="http://schemas.microsoft.com/office/powerpoint/2010/main" val="2684329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Park..-Muscari</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59</a:t>
            </a:fld>
            <a:endParaRPr lang="es-ES" dirty="0"/>
          </a:p>
        </p:txBody>
      </p:sp>
    </p:spTree>
    <p:extLst>
      <p:ext uri="{BB962C8B-B14F-4D97-AF65-F5344CB8AC3E}">
        <p14:creationId xmlns:p14="http://schemas.microsoft.com/office/powerpoint/2010/main" val="41136961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60</a:t>
            </a:fld>
            <a:endParaRPr lang="es-ES" dirty="0"/>
          </a:p>
        </p:txBody>
      </p:sp>
    </p:spTree>
    <p:extLst>
      <p:ext uri="{BB962C8B-B14F-4D97-AF65-F5344CB8AC3E}">
        <p14:creationId xmlns:p14="http://schemas.microsoft.com/office/powerpoint/2010/main" val="5269352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61</a:t>
            </a:fld>
            <a:endParaRPr lang="es-ES" dirty="0"/>
          </a:p>
        </p:txBody>
      </p:sp>
    </p:spTree>
    <p:extLst>
      <p:ext uri="{BB962C8B-B14F-4D97-AF65-F5344CB8AC3E}">
        <p14:creationId xmlns:p14="http://schemas.microsoft.com/office/powerpoint/2010/main" val="25614548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62</a:t>
            </a:fld>
            <a:endParaRPr lang="es-ES" dirty="0"/>
          </a:p>
        </p:txBody>
      </p:sp>
    </p:spTree>
    <p:extLst>
      <p:ext uri="{BB962C8B-B14F-4D97-AF65-F5344CB8AC3E}">
        <p14:creationId xmlns:p14="http://schemas.microsoft.com/office/powerpoint/2010/main" val="18816747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63</a:t>
            </a:fld>
            <a:endParaRPr lang="es-ES" dirty="0"/>
          </a:p>
        </p:txBody>
      </p:sp>
    </p:spTree>
    <p:extLst>
      <p:ext uri="{BB962C8B-B14F-4D97-AF65-F5344CB8AC3E}">
        <p14:creationId xmlns:p14="http://schemas.microsoft.com/office/powerpoint/2010/main" val="24375710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64</a:t>
            </a:fld>
            <a:endParaRPr lang="es-ES" dirty="0"/>
          </a:p>
        </p:txBody>
      </p:sp>
    </p:spTree>
    <p:extLst>
      <p:ext uri="{BB962C8B-B14F-4D97-AF65-F5344CB8AC3E}">
        <p14:creationId xmlns:p14="http://schemas.microsoft.com/office/powerpoint/2010/main" val="32491281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65</a:t>
            </a:fld>
            <a:endParaRPr lang="es-ES" dirty="0"/>
          </a:p>
        </p:txBody>
      </p:sp>
    </p:spTree>
    <p:extLst>
      <p:ext uri="{BB962C8B-B14F-4D97-AF65-F5344CB8AC3E}">
        <p14:creationId xmlns:p14="http://schemas.microsoft.com/office/powerpoint/2010/main" val="42573213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66</a:t>
            </a:fld>
            <a:endParaRPr lang="es-ES" dirty="0"/>
          </a:p>
        </p:txBody>
      </p:sp>
    </p:spTree>
    <p:extLst>
      <p:ext uri="{BB962C8B-B14F-4D97-AF65-F5344CB8AC3E}">
        <p14:creationId xmlns:p14="http://schemas.microsoft.com/office/powerpoint/2010/main" val="24321430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67</a:t>
            </a:fld>
            <a:endParaRPr lang="es-ES" dirty="0"/>
          </a:p>
        </p:txBody>
      </p:sp>
    </p:spTree>
    <p:extLst>
      <p:ext uri="{BB962C8B-B14F-4D97-AF65-F5344CB8AC3E}">
        <p14:creationId xmlns:p14="http://schemas.microsoft.com/office/powerpoint/2010/main" val="25993512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68</a:t>
            </a:fld>
            <a:endParaRPr lang="es-ES" dirty="0"/>
          </a:p>
        </p:txBody>
      </p:sp>
    </p:spTree>
    <p:extLst>
      <p:ext uri="{BB962C8B-B14F-4D97-AF65-F5344CB8AC3E}">
        <p14:creationId xmlns:p14="http://schemas.microsoft.com/office/powerpoint/2010/main" val="36195276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69</a:t>
            </a:fld>
            <a:endParaRPr lang="es-ES" dirty="0"/>
          </a:p>
        </p:txBody>
      </p:sp>
    </p:spTree>
    <p:extLst>
      <p:ext uri="{BB962C8B-B14F-4D97-AF65-F5344CB8AC3E}">
        <p14:creationId xmlns:p14="http://schemas.microsoft.com/office/powerpoint/2010/main" val="3867972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70</a:t>
            </a:fld>
            <a:endParaRPr lang="es-ES" dirty="0"/>
          </a:p>
        </p:txBody>
      </p:sp>
    </p:spTree>
    <p:extLst>
      <p:ext uri="{BB962C8B-B14F-4D97-AF65-F5344CB8AC3E}">
        <p14:creationId xmlns:p14="http://schemas.microsoft.com/office/powerpoint/2010/main" val="38079365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71</a:t>
            </a:fld>
            <a:endParaRPr lang="es-ES" dirty="0"/>
          </a:p>
        </p:txBody>
      </p:sp>
    </p:spTree>
    <p:extLst>
      <p:ext uri="{BB962C8B-B14F-4D97-AF65-F5344CB8AC3E}">
        <p14:creationId xmlns:p14="http://schemas.microsoft.com/office/powerpoint/2010/main" val="22095086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72</a:t>
            </a:fld>
            <a:endParaRPr lang="es-ES" dirty="0"/>
          </a:p>
        </p:txBody>
      </p:sp>
    </p:spTree>
    <p:extLst>
      <p:ext uri="{BB962C8B-B14F-4D97-AF65-F5344CB8AC3E}">
        <p14:creationId xmlns:p14="http://schemas.microsoft.com/office/powerpoint/2010/main" val="5112963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73</a:t>
            </a:fld>
            <a:endParaRPr lang="es-ES" dirty="0"/>
          </a:p>
        </p:txBody>
      </p:sp>
    </p:spTree>
    <p:extLst>
      <p:ext uri="{BB962C8B-B14F-4D97-AF65-F5344CB8AC3E}">
        <p14:creationId xmlns:p14="http://schemas.microsoft.com/office/powerpoint/2010/main" val="18030005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74</a:t>
            </a:fld>
            <a:endParaRPr lang="es-ES" dirty="0"/>
          </a:p>
        </p:txBody>
      </p:sp>
    </p:spTree>
    <p:extLst>
      <p:ext uri="{BB962C8B-B14F-4D97-AF65-F5344CB8AC3E}">
        <p14:creationId xmlns:p14="http://schemas.microsoft.com/office/powerpoint/2010/main" val="40051018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75</a:t>
            </a:fld>
            <a:endParaRPr lang="es-ES" dirty="0"/>
          </a:p>
        </p:txBody>
      </p:sp>
    </p:spTree>
    <p:extLst>
      <p:ext uri="{BB962C8B-B14F-4D97-AF65-F5344CB8AC3E}">
        <p14:creationId xmlns:p14="http://schemas.microsoft.com/office/powerpoint/2010/main" val="11549403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76</a:t>
            </a:fld>
            <a:endParaRPr lang="es-ES" dirty="0"/>
          </a:p>
        </p:txBody>
      </p:sp>
    </p:spTree>
    <p:extLst>
      <p:ext uri="{BB962C8B-B14F-4D97-AF65-F5344CB8AC3E}">
        <p14:creationId xmlns:p14="http://schemas.microsoft.com/office/powerpoint/2010/main" val="4760982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77</a:t>
            </a:fld>
            <a:endParaRPr lang="es-ES" dirty="0"/>
          </a:p>
        </p:txBody>
      </p:sp>
    </p:spTree>
    <p:extLst>
      <p:ext uri="{BB962C8B-B14F-4D97-AF65-F5344CB8AC3E}">
        <p14:creationId xmlns:p14="http://schemas.microsoft.com/office/powerpoint/2010/main" val="21696280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78</a:t>
            </a:fld>
            <a:endParaRPr lang="es-ES" dirty="0"/>
          </a:p>
        </p:txBody>
      </p:sp>
    </p:spTree>
    <p:extLst>
      <p:ext uri="{BB962C8B-B14F-4D97-AF65-F5344CB8AC3E}">
        <p14:creationId xmlns:p14="http://schemas.microsoft.com/office/powerpoint/2010/main" val="35696367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79</a:t>
            </a:fld>
            <a:endParaRPr lang="es-ES" dirty="0"/>
          </a:p>
        </p:txBody>
      </p:sp>
    </p:spTree>
    <p:extLst>
      <p:ext uri="{BB962C8B-B14F-4D97-AF65-F5344CB8AC3E}">
        <p14:creationId xmlns:p14="http://schemas.microsoft.com/office/powerpoint/2010/main" val="20401145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80</a:t>
            </a:fld>
            <a:endParaRPr lang="es-ES" dirty="0"/>
          </a:p>
        </p:txBody>
      </p:sp>
    </p:spTree>
    <p:extLst>
      <p:ext uri="{BB962C8B-B14F-4D97-AF65-F5344CB8AC3E}">
        <p14:creationId xmlns:p14="http://schemas.microsoft.com/office/powerpoint/2010/main" val="8629839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81</a:t>
            </a:fld>
            <a:endParaRPr lang="es-ES" dirty="0"/>
          </a:p>
        </p:txBody>
      </p:sp>
    </p:spTree>
    <p:extLst>
      <p:ext uri="{BB962C8B-B14F-4D97-AF65-F5344CB8AC3E}">
        <p14:creationId xmlns:p14="http://schemas.microsoft.com/office/powerpoint/2010/main" val="16142805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82</a:t>
            </a:fld>
            <a:endParaRPr lang="es-ES" dirty="0"/>
          </a:p>
        </p:txBody>
      </p:sp>
    </p:spTree>
    <p:extLst>
      <p:ext uri="{BB962C8B-B14F-4D97-AF65-F5344CB8AC3E}">
        <p14:creationId xmlns:p14="http://schemas.microsoft.com/office/powerpoint/2010/main" val="18390909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83</a:t>
            </a:fld>
            <a:endParaRPr lang="es-ES" dirty="0"/>
          </a:p>
        </p:txBody>
      </p:sp>
    </p:spTree>
    <p:extLst>
      <p:ext uri="{BB962C8B-B14F-4D97-AF65-F5344CB8AC3E}">
        <p14:creationId xmlns:p14="http://schemas.microsoft.com/office/powerpoint/2010/main" val="4194213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84</a:t>
            </a:fld>
            <a:endParaRPr lang="es-ES" dirty="0"/>
          </a:p>
        </p:txBody>
      </p:sp>
    </p:spTree>
    <p:extLst>
      <p:ext uri="{BB962C8B-B14F-4D97-AF65-F5344CB8AC3E}">
        <p14:creationId xmlns:p14="http://schemas.microsoft.com/office/powerpoint/2010/main" val="35183285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85</a:t>
            </a:fld>
            <a:endParaRPr lang="es-ES" dirty="0"/>
          </a:p>
        </p:txBody>
      </p:sp>
    </p:spTree>
    <p:extLst>
      <p:ext uri="{BB962C8B-B14F-4D97-AF65-F5344CB8AC3E}">
        <p14:creationId xmlns:p14="http://schemas.microsoft.com/office/powerpoint/2010/main" val="5872797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86</a:t>
            </a:fld>
            <a:endParaRPr lang="es-ES" dirty="0"/>
          </a:p>
        </p:txBody>
      </p:sp>
    </p:spTree>
    <p:extLst>
      <p:ext uri="{BB962C8B-B14F-4D97-AF65-F5344CB8AC3E}">
        <p14:creationId xmlns:p14="http://schemas.microsoft.com/office/powerpoint/2010/main" val="15687163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87</a:t>
            </a:fld>
            <a:endParaRPr lang="es-ES" dirty="0"/>
          </a:p>
        </p:txBody>
      </p:sp>
    </p:spTree>
    <p:extLst>
      <p:ext uri="{BB962C8B-B14F-4D97-AF65-F5344CB8AC3E}">
        <p14:creationId xmlns:p14="http://schemas.microsoft.com/office/powerpoint/2010/main" val="6316542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88</a:t>
            </a:fld>
            <a:endParaRPr lang="es-ES" dirty="0"/>
          </a:p>
        </p:txBody>
      </p:sp>
    </p:spTree>
    <p:extLst>
      <p:ext uri="{BB962C8B-B14F-4D97-AF65-F5344CB8AC3E}">
        <p14:creationId xmlns:p14="http://schemas.microsoft.com/office/powerpoint/2010/main" val="37042352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Gülhane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89</a:t>
            </a:fld>
            <a:endParaRPr lang="es-ES" dirty="0"/>
          </a:p>
        </p:txBody>
      </p:sp>
    </p:spTree>
    <p:extLst>
      <p:ext uri="{BB962C8B-B14F-4D97-AF65-F5344CB8AC3E}">
        <p14:creationId xmlns:p14="http://schemas.microsoft.com/office/powerpoint/2010/main" val="5338162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Yildiz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95</a:t>
            </a:fld>
            <a:endParaRPr lang="es-ES" dirty="0"/>
          </a:p>
        </p:txBody>
      </p:sp>
    </p:spTree>
    <p:extLst>
      <p:ext uri="{BB962C8B-B14F-4D97-AF65-F5344CB8AC3E}">
        <p14:creationId xmlns:p14="http://schemas.microsoft.com/office/powerpoint/2010/main" val="27945726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Yildiz Park</a:t>
            </a:r>
          </a:p>
          <a:p>
            <a:r>
              <a:rPr lang="es-ES" dirty="0"/>
              <a:t>.-Kiosko Cadir</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96</a:t>
            </a:fld>
            <a:endParaRPr lang="es-ES" dirty="0"/>
          </a:p>
        </p:txBody>
      </p:sp>
    </p:spTree>
    <p:extLst>
      <p:ext uri="{BB962C8B-B14F-4D97-AF65-F5344CB8AC3E}">
        <p14:creationId xmlns:p14="http://schemas.microsoft.com/office/powerpoint/2010/main" val="41059085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Yildiz Park</a:t>
            </a:r>
          </a:p>
          <a:p>
            <a:endParaRPr lang="es-ES" dirty="0"/>
          </a:p>
        </p:txBody>
      </p:sp>
      <p:sp>
        <p:nvSpPr>
          <p:cNvPr id="4" name="3 Marcador de número de diapositiva"/>
          <p:cNvSpPr>
            <a:spLocks noGrp="1"/>
          </p:cNvSpPr>
          <p:nvPr>
            <p:ph type="sldNum" sz="quarter" idx="10"/>
          </p:nvPr>
        </p:nvSpPr>
        <p:spPr/>
        <p:txBody>
          <a:bodyPr/>
          <a:lstStyle/>
          <a:p>
            <a:fld id="{C5F5895D-AE75-4D18-8163-681870B77C85}" type="slidenum">
              <a:rPr lang="es-ES" smtClean="0"/>
              <a:t>97</a:t>
            </a:fld>
            <a:endParaRPr lang="es-ES" dirty="0"/>
          </a:p>
        </p:txBody>
      </p:sp>
    </p:spTree>
    <p:extLst>
      <p:ext uri="{BB962C8B-B14F-4D97-AF65-F5344CB8AC3E}">
        <p14:creationId xmlns:p14="http://schemas.microsoft.com/office/powerpoint/2010/main" val="3775876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5F5895D-AE75-4D18-8163-681870B77C85}" type="slidenum">
              <a:rPr lang="es-ES" smtClean="0"/>
              <a:t>98</a:t>
            </a:fld>
            <a:endParaRPr lang="es-ES" dirty="0"/>
          </a:p>
        </p:txBody>
      </p:sp>
    </p:spTree>
    <p:extLst>
      <p:ext uri="{BB962C8B-B14F-4D97-AF65-F5344CB8AC3E}">
        <p14:creationId xmlns:p14="http://schemas.microsoft.com/office/powerpoint/2010/main" val="38024462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Yıldız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99</a:t>
            </a:fld>
            <a:endParaRPr lang="es-ES" dirty="0"/>
          </a:p>
        </p:txBody>
      </p:sp>
    </p:spTree>
    <p:extLst>
      <p:ext uri="{BB962C8B-B14F-4D97-AF65-F5344CB8AC3E}">
        <p14:creationId xmlns:p14="http://schemas.microsoft.com/office/powerpoint/2010/main" val="14506566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Yıldız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100</a:t>
            </a:fld>
            <a:endParaRPr lang="es-ES" dirty="0"/>
          </a:p>
        </p:txBody>
      </p:sp>
    </p:spTree>
    <p:extLst>
      <p:ext uri="{BB962C8B-B14F-4D97-AF65-F5344CB8AC3E}">
        <p14:creationId xmlns:p14="http://schemas.microsoft.com/office/powerpoint/2010/main" val="17856746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Yıldız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101</a:t>
            </a:fld>
            <a:endParaRPr lang="es-ES" dirty="0"/>
          </a:p>
        </p:txBody>
      </p:sp>
    </p:spTree>
    <p:extLst>
      <p:ext uri="{BB962C8B-B14F-4D97-AF65-F5344CB8AC3E}">
        <p14:creationId xmlns:p14="http://schemas.microsoft.com/office/powerpoint/2010/main" val="8767787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Yıldız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102</a:t>
            </a:fld>
            <a:endParaRPr lang="es-ES" dirty="0"/>
          </a:p>
        </p:txBody>
      </p:sp>
    </p:spTree>
    <p:extLst>
      <p:ext uri="{BB962C8B-B14F-4D97-AF65-F5344CB8AC3E}">
        <p14:creationId xmlns:p14="http://schemas.microsoft.com/office/powerpoint/2010/main" val="349221380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Yıldız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103</a:t>
            </a:fld>
            <a:endParaRPr lang="es-ES" dirty="0"/>
          </a:p>
        </p:txBody>
      </p:sp>
    </p:spTree>
    <p:extLst>
      <p:ext uri="{BB962C8B-B14F-4D97-AF65-F5344CB8AC3E}">
        <p14:creationId xmlns:p14="http://schemas.microsoft.com/office/powerpoint/2010/main" val="251234122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Yıldız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104</a:t>
            </a:fld>
            <a:endParaRPr lang="es-ES" dirty="0"/>
          </a:p>
        </p:txBody>
      </p:sp>
    </p:spTree>
    <p:extLst>
      <p:ext uri="{BB962C8B-B14F-4D97-AF65-F5344CB8AC3E}">
        <p14:creationId xmlns:p14="http://schemas.microsoft.com/office/powerpoint/2010/main" val="152446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Yıldız Park.</a:t>
            </a:r>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105</a:t>
            </a:fld>
            <a:endParaRPr lang="es-ES" dirty="0"/>
          </a:p>
        </p:txBody>
      </p:sp>
    </p:spTree>
    <p:extLst>
      <p:ext uri="{BB962C8B-B14F-4D97-AF65-F5344CB8AC3E}">
        <p14:creationId xmlns:p14="http://schemas.microsoft.com/office/powerpoint/2010/main" val="261201858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Yıldız Park.</a:t>
            </a:r>
          </a:p>
          <a:p>
            <a:endParaRPr lang="es-ES" dirty="0"/>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106</a:t>
            </a:fld>
            <a:endParaRPr lang="es-ES" dirty="0"/>
          </a:p>
        </p:txBody>
      </p:sp>
    </p:spTree>
    <p:extLst>
      <p:ext uri="{BB962C8B-B14F-4D97-AF65-F5344CB8AC3E}">
        <p14:creationId xmlns:p14="http://schemas.microsoft.com/office/powerpoint/2010/main" val="17297287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Yıldız Park.</a:t>
            </a:r>
          </a:p>
          <a:p>
            <a:endParaRPr lang="es-ES" dirty="0"/>
          </a:p>
        </p:txBody>
      </p:sp>
      <p:sp>
        <p:nvSpPr>
          <p:cNvPr id="4" name="3 Marcador de número de diapositiva"/>
          <p:cNvSpPr>
            <a:spLocks noGrp="1"/>
          </p:cNvSpPr>
          <p:nvPr>
            <p:ph type="sldNum" sz="quarter" idx="10"/>
          </p:nvPr>
        </p:nvSpPr>
        <p:spPr/>
        <p:txBody>
          <a:bodyPr/>
          <a:lstStyle/>
          <a:p>
            <a:fld id="{C5F5895D-AE75-4D18-8163-681870B77C85}" type="slidenum">
              <a:rPr lang="es-ES" smtClean="0"/>
              <a:t>107</a:t>
            </a:fld>
            <a:endParaRPr lang="es-ES" dirty="0"/>
          </a:p>
        </p:txBody>
      </p:sp>
    </p:spTree>
    <p:extLst>
      <p:ext uri="{BB962C8B-B14F-4D97-AF65-F5344CB8AC3E}">
        <p14:creationId xmlns:p14="http://schemas.microsoft.com/office/powerpoint/2010/main" val="1483216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18748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1858767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575F6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55951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93117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60104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4224624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23509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231685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1340509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27032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0586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8546223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54.jpg"/><Relationship Id="rId4" Type="http://schemas.openxmlformats.org/officeDocument/2006/relationships/image" Target="../media/image53.jpg"/></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2880320"/>
          </a:xfrm>
        </p:spPr>
        <p:txBody>
          <a:bodyPr>
            <a:normAutofit fontScale="90000"/>
          </a:bodyPr>
          <a:lstStyle/>
          <a:p>
            <a:r>
              <a:rPr lang="es-ES" sz="3600" dirty="0"/>
              <a:t>ASIA-LA VUELTA AL MUNDO </a:t>
            </a:r>
            <a:r>
              <a:rPr lang="es-ES" sz="3600"/>
              <a:t>EN 885 </a:t>
            </a:r>
            <a:r>
              <a:rPr lang="es-ES" sz="3600" dirty="0"/>
              <a:t>JARDINES.</a:t>
            </a:r>
            <a:br>
              <a:rPr lang="es-ES" dirty="0"/>
            </a:br>
            <a:r>
              <a:rPr lang="es-ES" dirty="0"/>
              <a:t>TURQUIA.-Adana.-Merquez Park.-Gülhane Park .-Yildiz Park</a:t>
            </a:r>
            <a:br>
              <a:rPr lang="es-ES" dirty="0"/>
            </a:br>
            <a:endParaRPr lang="es-ES" dirty="0"/>
          </a:p>
        </p:txBody>
      </p:sp>
      <p:sp>
        <p:nvSpPr>
          <p:cNvPr id="3" name="2 Subtítulo"/>
          <p:cNvSpPr>
            <a:spLocks noGrp="1"/>
          </p:cNvSpPr>
          <p:nvPr>
            <p:ph type="subTitle" idx="1"/>
          </p:nvPr>
        </p:nvSpPr>
        <p:spPr>
          <a:xfrm>
            <a:off x="2627784" y="4941168"/>
            <a:ext cx="467828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466098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Adana.-Merquez Park</a:t>
            </a:r>
          </a:p>
        </p:txBody>
      </p:sp>
      <p:sp>
        <p:nvSpPr>
          <p:cNvPr id="3" name="2 Marcador de contenido"/>
          <p:cNvSpPr>
            <a:spLocks noGrp="1"/>
          </p:cNvSpPr>
          <p:nvPr>
            <p:ph sz="quarter" idx="1"/>
          </p:nvPr>
        </p:nvSpPr>
        <p:spPr/>
        <p:txBody>
          <a:bodyPr>
            <a:normAutofit lnSpcReduction="10000"/>
          </a:bodyPr>
          <a:lstStyle/>
          <a:p>
            <a:r>
              <a:rPr lang="es-ES" dirty="0"/>
              <a:t>Merkez Park (Inglés: Central Park) son unas 33 hectáreas  de parque urbano que se encuentra en las dos orillas del río Seyhan en Adana .</a:t>
            </a:r>
          </a:p>
          <a:p>
            <a:r>
              <a:rPr lang="es-ES" dirty="0"/>
              <a:t> La parte más grande del parque, de 30 hectáreas , se encuentra en la orilla oeste.</a:t>
            </a:r>
          </a:p>
          <a:p>
            <a:r>
              <a:rPr lang="es-ES" dirty="0"/>
              <a:t>Merkez Parque comienza justo al norte de la mezquita Sabanci y se extiende de norte a centro comercial Galleria.</a:t>
            </a:r>
          </a:p>
          <a:p>
            <a:r>
              <a:rPr lang="es-ES" dirty="0"/>
              <a:t> En el oeste del parque se encuentra Fuzuli Street. En la orilla este, el parque comienza al norte del Hotel Sheraton (en construcción) y se extiende hacia el norte hasta el centro de entretenimiento Acqualand.</a:t>
            </a:r>
          </a:p>
        </p:txBody>
      </p:sp>
    </p:spTree>
    <p:extLst>
      <p:ext uri="{BB962C8B-B14F-4D97-AF65-F5344CB8AC3E}">
        <p14:creationId xmlns:p14="http://schemas.microsoft.com/office/powerpoint/2010/main" val="2210451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En el este, el parque está bordeado con Hacı Sabanci Boulevard. Sinanpaşa y Yavuzlar unas pasarelas conectan ambas secciones del parque.</a:t>
            </a:r>
          </a:p>
          <a:p>
            <a:r>
              <a:rPr lang="es-ES" dirty="0"/>
              <a:t>Una gran parte de la zona de la orilla oeste del Parque Merkez de hoy ha sido un jardín de cítricos. Al sur del jardín, había un barrio de casas de chabolas. En el extremo sur, justo al norte de la carretera D-400 del Estado, estaba la central de autobuses al lado del río, y el Museo de Arqueología (que todavía está allí) y una estación de gas en el lado de la calle. </a:t>
            </a:r>
          </a:p>
          <a:p>
            <a:r>
              <a:rPr lang="es-ES" dirty="0"/>
              <a:t>Al norte del jardín hasta la antigua presa, era una tierra de reserva para las inundaciones que solían ocurrir con frecuencia hasta la década de 1950. En la orilla este, había un barrio de casas de chabolas y una amplia zona de terreno baldío.</a:t>
            </a:r>
          </a:p>
          <a:p>
            <a:endParaRPr lang="es-ES" dirty="0"/>
          </a:p>
        </p:txBody>
      </p:sp>
    </p:spTree>
    <p:extLst>
      <p:ext uri="{BB962C8B-B14F-4D97-AF65-F5344CB8AC3E}">
        <p14:creationId xmlns:p14="http://schemas.microsoft.com/office/powerpoint/2010/main" val="1835461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La idea de crear un gran parque urbano en la ribera del río Seyhan se incluyó por primera vez en el plano de la ciudad en 1988 por el alcalde, Aytaç Durak .</a:t>
            </a:r>
          </a:p>
          <a:p>
            <a:r>
              <a:rPr lang="es-ES" dirty="0"/>
              <a:t> Nombrado Merkez Park, que estaba previsto que se construirá en un área de norte de la carretera D-400 Estado de la antigua presa.</a:t>
            </a:r>
          </a:p>
          <a:p>
            <a:r>
              <a:rPr lang="es-ES" dirty="0"/>
              <a:t> El proyecto fue presentado al público en la galería de arte del Palacio Municipal. </a:t>
            </a:r>
          </a:p>
          <a:p>
            <a:r>
              <a:rPr lang="es-ES" dirty="0"/>
              <a:t>El primer paso a dar era reubicar la terminal central de autobuses, que era justo al norte de la carretera D-400 del Estado.</a:t>
            </a:r>
          </a:p>
          <a:p>
            <a:r>
              <a:rPr lang="es-ES" dirty="0"/>
              <a:t> La central de autobuses se trasladó al extremo oeste de la ciudad.</a:t>
            </a:r>
          </a:p>
        </p:txBody>
      </p:sp>
    </p:spTree>
    <p:extLst>
      <p:ext uri="{BB962C8B-B14F-4D97-AF65-F5344CB8AC3E}">
        <p14:creationId xmlns:p14="http://schemas.microsoft.com/office/powerpoint/2010/main" val="945780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las elecciones locales de 1989, Selahattin Çolak fue elegido alcalde, y él invirtió el proyecto. </a:t>
            </a:r>
          </a:p>
          <a:p>
            <a:r>
              <a:rPr lang="es-ES" dirty="0"/>
              <a:t>Aunque los bancos de los ríos se dividen en zonas como áreas de construcción libre de las leyes, un gran centro comercial fue aprobado para el área al sur de la Demirköprü puente. </a:t>
            </a:r>
          </a:p>
          <a:p>
            <a:r>
              <a:rPr lang="es-ES" dirty="0"/>
              <a:t>En la zona norte de Demirköprü, Selahattin Çolak construyó un gran anfiteatro, llamado Mimar Sinan Anfiteatro.</a:t>
            </a:r>
          </a:p>
          <a:p>
            <a:r>
              <a:rPr lang="es-ES" dirty="0"/>
              <a:t>En las elecciones locales de 1994, Aytaç Durak fue elegido alcalde para un segundo mandato.</a:t>
            </a:r>
          </a:p>
          <a:p>
            <a:r>
              <a:rPr lang="es-ES" dirty="0"/>
              <a:t> Tuvo que modificar el plan original de Merkez parque debido a las construcciones en el área del proyecto.</a:t>
            </a:r>
          </a:p>
          <a:p>
            <a:endParaRPr lang="es-ES" dirty="0"/>
          </a:p>
          <a:p>
            <a:endParaRPr lang="es-ES" dirty="0"/>
          </a:p>
        </p:txBody>
      </p:sp>
    </p:spTree>
    <p:extLst>
      <p:ext uri="{BB962C8B-B14F-4D97-AF65-F5344CB8AC3E}">
        <p14:creationId xmlns:p14="http://schemas.microsoft.com/office/powerpoint/2010/main" val="2951163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proyecto modificado se reanudó por la re-zonificación del barrio dentro de la zona del proyecto. </a:t>
            </a:r>
          </a:p>
          <a:p>
            <a:r>
              <a:rPr lang="es-ES" dirty="0"/>
              <a:t>Había alrededor de 100 viviendas en la zona y la demolición de las viviendas iniciadas en 1998. Durante este período, la pasarela Sinanpaşa fue construida para conectar las dos orillas del río Seyhan. Mezquita de Sabanci , en la esquina de Puente Seyhan, se completó en 1998.</a:t>
            </a:r>
          </a:p>
          <a:p>
            <a:r>
              <a:rPr lang="es-ES" dirty="0"/>
              <a:t>Antes de la construcción de Merkez Park, un sendero recreativo en toda la ciudad se completó en las dos orillas del río Seyhan. La construcción del Parque comenzó con la construcción de la vía principal del parque desde Galleria Mezquita Sabanci</a:t>
            </a:r>
          </a:p>
        </p:txBody>
      </p:sp>
    </p:spTree>
    <p:extLst>
      <p:ext uri="{BB962C8B-B14F-4D97-AF65-F5344CB8AC3E}">
        <p14:creationId xmlns:p14="http://schemas.microsoft.com/office/powerpoint/2010/main" val="1087170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Los árboles de cítricos se habían eliminado completamente y se convierten en zonas verdes multifuncionales.</a:t>
            </a:r>
          </a:p>
          <a:p>
            <a:r>
              <a:rPr lang="es-ES" dirty="0"/>
              <a:t> La estación de gas al lado del Museo de Arqueología se trasladó a otro lugar y el parque fue ampliado hacia la mezquita Sabanci. </a:t>
            </a:r>
          </a:p>
          <a:p>
            <a:r>
              <a:rPr lang="es-ES" dirty="0"/>
              <a:t>Hay un aparcamiento subterráneo fue construido en la zona comprendida entre la mezquita Sabanci y el museo. La planta se estableció como zona verde. La construcción de la orilla oeste del parque se terminó totalmente en 2008.</a:t>
            </a:r>
          </a:p>
          <a:p>
            <a:r>
              <a:rPr lang="es-ES" dirty="0"/>
              <a:t>Merkez Park está bien cuidada y tiene una gran variedad de árboles y plantas en un concepto abierto. Hay 67 especies de árboles y arbustos, 40 especies de cactus, plantas aromáticas y plantas de tierra que cubre. El número de plantas totales superiores a 400 mil.</a:t>
            </a:r>
          </a:p>
          <a:p>
            <a:endParaRPr lang="es-ES" dirty="0"/>
          </a:p>
        </p:txBody>
      </p:sp>
    </p:spTree>
    <p:extLst>
      <p:ext uri="{BB962C8B-B14F-4D97-AF65-F5344CB8AC3E}">
        <p14:creationId xmlns:p14="http://schemas.microsoft.com/office/powerpoint/2010/main" val="1733438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Algunas de las plantas que fueron traídas de Italia están conformadas como figuras de animales. Dentro del parque hay 12 estanques y una de 2,2 hectáreas zona de juegos para los niños, incluidos los discapacitados.</a:t>
            </a:r>
          </a:p>
          <a:p>
            <a:r>
              <a:rPr lang="es-ES" dirty="0"/>
              <a:t> En la sección para la juventud hay una pista de patinaje, ajedrez suelo y mini anfiteatro. Visualización de las terrazas están construidas en un nivel superior y también hay terrazas de descanso de forma circular. También hay 3 km de atletismo y ciclismo caminos entre el parque y Fuzuli Street.</a:t>
            </a:r>
          </a:p>
          <a:p>
            <a:r>
              <a:rPr lang="es-ES" dirty="0"/>
              <a:t>Un anfiteatro de 2100 asientos en el norte del parque se celebran conciertos y salas de cine. Al lado del anfiteatro, hay un muelle para barcos de río. Un club de remo ubicado dentro Merkez Park se puede remar en el río. </a:t>
            </a:r>
          </a:p>
        </p:txBody>
      </p:sp>
    </p:spTree>
    <p:extLst>
      <p:ext uri="{BB962C8B-B14F-4D97-AF65-F5344CB8AC3E}">
        <p14:creationId xmlns:p14="http://schemas.microsoft.com/office/powerpoint/2010/main" val="176357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932"/>
          <a:stretch/>
        </p:blipFill>
        <p:spPr>
          <a:xfrm>
            <a:off x="0" y="11430"/>
            <a:ext cx="9144000" cy="6846570"/>
          </a:xfrm>
          <a:prstGeom prst="rect">
            <a:avLst/>
          </a:prstGeom>
        </p:spPr>
      </p:pic>
    </p:spTree>
    <p:extLst>
      <p:ext uri="{BB962C8B-B14F-4D97-AF65-F5344CB8AC3E}">
        <p14:creationId xmlns:p14="http://schemas.microsoft.com/office/powerpoint/2010/main" val="654868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0337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9847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829721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63763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2597953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0655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0423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2429971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1715250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62"/>
          <a:stretch/>
        </p:blipFill>
        <p:spPr>
          <a:xfrm>
            <a:off x="0" y="0"/>
            <a:ext cx="9144000" cy="6858000"/>
          </a:xfrm>
          <a:prstGeom prst="rect">
            <a:avLst/>
          </a:prstGeom>
        </p:spPr>
      </p:pic>
    </p:spTree>
    <p:extLst>
      <p:ext uri="{BB962C8B-B14F-4D97-AF65-F5344CB8AC3E}">
        <p14:creationId xmlns:p14="http://schemas.microsoft.com/office/powerpoint/2010/main" val="955588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2296350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3401275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1533127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3753553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7451"/>
          <a:stretch/>
        </p:blipFill>
        <p:spPr>
          <a:xfrm>
            <a:off x="0" y="0"/>
            <a:ext cx="9144000" cy="6858000"/>
          </a:xfrm>
          <a:prstGeom prst="rect">
            <a:avLst/>
          </a:prstGeom>
        </p:spPr>
      </p:pic>
    </p:spTree>
    <p:extLst>
      <p:ext uri="{BB962C8B-B14F-4D97-AF65-F5344CB8AC3E}">
        <p14:creationId xmlns:p14="http://schemas.microsoft.com/office/powerpoint/2010/main" val="1920482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34193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9784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6895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296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901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7921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620"/>
          <a:stretch/>
        </p:blipFill>
        <p:spPr>
          <a:xfrm>
            <a:off x="0" y="65722"/>
            <a:ext cx="9144000" cy="6792277"/>
          </a:xfrm>
          <a:prstGeom prst="rect">
            <a:avLst/>
          </a:prstGeom>
        </p:spPr>
      </p:pic>
    </p:spTree>
    <p:extLst>
      <p:ext uri="{BB962C8B-B14F-4D97-AF65-F5344CB8AC3E}">
        <p14:creationId xmlns:p14="http://schemas.microsoft.com/office/powerpoint/2010/main" val="3039945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243408"/>
            <a:ext cx="9252520" cy="7200799"/>
          </a:xfrm>
          <a:prstGeom prst="rect">
            <a:avLst/>
          </a:prstGeom>
        </p:spPr>
      </p:pic>
    </p:spTree>
    <p:extLst>
      <p:ext uri="{BB962C8B-B14F-4D97-AF65-F5344CB8AC3E}">
        <p14:creationId xmlns:p14="http://schemas.microsoft.com/office/powerpoint/2010/main" val="2730166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206" t="3726" r="2940" b="3922"/>
          <a:stretch/>
        </p:blipFill>
        <p:spPr>
          <a:xfrm>
            <a:off x="0" y="0"/>
            <a:ext cx="9144000" cy="6858000"/>
          </a:xfrm>
          <a:prstGeom prst="rect">
            <a:avLst/>
          </a:prstGeom>
        </p:spPr>
      </p:pic>
    </p:spTree>
    <p:extLst>
      <p:ext uri="{BB962C8B-B14F-4D97-AF65-F5344CB8AC3E}">
        <p14:creationId xmlns:p14="http://schemas.microsoft.com/office/powerpoint/2010/main" val="8526062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2610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5135"/>
          <a:stretch/>
        </p:blipFill>
        <p:spPr>
          <a:xfrm>
            <a:off x="-1" y="57150"/>
            <a:ext cx="9238129" cy="6800850"/>
          </a:xfrm>
          <a:prstGeom prst="rect">
            <a:avLst/>
          </a:prstGeom>
        </p:spPr>
      </p:pic>
    </p:spTree>
    <p:extLst>
      <p:ext uri="{BB962C8B-B14F-4D97-AF65-F5344CB8AC3E}">
        <p14:creationId xmlns:p14="http://schemas.microsoft.com/office/powerpoint/2010/main" val="7902629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3939855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38"/>
          <a:stretch/>
        </p:blipFill>
        <p:spPr>
          <a:xfrm>
            <a:off x="0" y="34290"/>
            <a:ext cx="9144000" cy="6823710"/>
          </a:xfrm>
          <a:prstGeom prst="rect">
            <a:avLst/>
          </a:prstGeom>
        </p:spPr>
      </p:pic>
    </p:spTree>
    <p:extLst>
      <p:ext uri="{BB962C8B-B14F-4D97-AF65-F5344CB8AC3E}">
        <p14:creationId xmlns:p14="http://schemas.microsoft.com/office/powerpoint/2010/main" val="1522199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86972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47518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14363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58358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98780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3662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74"/>
          <a:stretch/>
        </p:blipFill>
        <p:spPr>
          <a:xfrm>
            <a:off x="0" y="0"/>
            <a:ext cx="9144000" cy="6858000"/>
          </a:xfrm>
          <a:prstGeom prst="rect">
            <a:avLst/>
          </a:prstGeom>
        </p:spPr>
      </p:pic>
    </p:spTree>
    <p:extLst>
      <p:ext uri="{BB962C8B-B14F-4D97-AF65-F5344CB8AC3E}">
        <p14:creationId xmlns:p14="http://schemas.microsoft.com/office/powerpoint/2010/main" val="28455119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093592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14829008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22123048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5435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51862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964071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Gülhane Park </a:t>
            </a:r>
          </a:p>
        </p:txBody>
      </p:sp>
      <p:sp>
        <p:nvSpPr>
          <p:cNvPr id="3" name="2 Marcador de contenido"/>
          <p:cNvSpPr>
            <a:spLocks noGrp="1"/>
          </p:cNvSpPr>
          <p:nvPr>
            <p:ph sz="quarter" idx="1"/>
          </p:nvPr>
        </p:nvSpPr>
        <p:spPr/>
        <p:txBody>
          <a:bodyPr/>
          <a:lstStyle/>
          <a:p>
            <a:r>
              <a:rPr lang="es-ES" dirty="0"/>
              <a:t>Gülhane Park ( turco : Gülhane Parkı "Rosehouse Park", de persa : ANA </a:t>
            </a:r>
            <a:r>
              <a:rPr lang="ar-AE" dirty="0"/>
              <a:t>گلخانه </a:t>
            </a:r>
            <a:r>
              <a:rPr lang="es-ES" dirty="0"/>
              <a:t>Gul kh, "casa de las flores") es un histórico parque urbano en el Eminönü distrito de Estambul , Turquía ; que se encuentra adyacente a, y en los terrenos de la Palacio de Topkapi .</a:t>
            </a:r>
          </a:p>
          <a:p>
            <a:r>
              <a:rPr lang="es-ES" dirty="0"/>
              <a:t> La entrada sur del parque deportivo una de las puertas más grandes del palacio.</a:t>
            </a:r>
          </a:p>
          <a:p>
            <a:r>
              <a:rPr lang="es-ES" dirty="0"/>
              <a:t> Es el más antiguo y uno de los parques públicos más amplios en Estambul.</a:t>
            </a:r>
          </a:p>
        </p:txBody>
      </p:sp>
    </p:spTree>
    <p:extLst>
      <p:ext uri="{BB962C8B-B14F-4D97-AF65-F5344CB8AC3E}">
        <p14:creationId xmlns:p14="http://schemas.microsoft.com/office/powerpoint/2010/main" val="25521128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lstStyle/>
          <a:p>
            <a:r>
              <a:rPr lang="es-ES" dirty="0"/>
              <a:t>El homónimo del parque, el Gülhane ("Rosehouse") presentes en el recinto, fue el lugar donde el 1839 Edicto de Gülhane ( turco : Tanzimat FERMANI o Gülhane Hatt-ı Serif-I) fue proclamado. </a:t>
            </a:r>
          </a:p>
          <a:p>
            <a:r>
              <a:rPr lang="es-ES" dirty="0"/>
              <a:t>El edicto lanzado las Tanzimat reformas en el Imperio Otomano , que modernizaron el imperio y que se incluyen cambios tales como la igualdad de todos los ciudadanos otomanos, independientemente de la religión, ante la ley. </a:t>
            </a:r>
          </a:p>
          <a:p>
            <a:r>
              <a:rPr lang="es-ES" dirty="0"/>
              <a:t>El anuncio fue hecho por el gran visir Mustafa Pasha Resid , un estadista que conduce, diplomático y reformista en el Imperio.</a:t>
            </a:r>
          </a:p>
          <a:p>
            <a:r>
              <a:rPr lang="es-ES" dirty="0"/>
              <a:t>Gülhane Park fue una vez parte del jardín exterior del Palacio de Topkapi y consistió principalmente en una arboleda.</a:t>
            </a:r>
          </a:p>
        </p:txBody>
      </p:sp>
    </p:spTree>
    <p:extLst>
      <p:ext uri="{BB962C8B-B14F-4D97-AF65-F5344CB8AC3E}">
        <p14:creationId xmlns:p14="http://schemas.microsoft.com/office/powerpoint/2010/main" val="42115210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Una sección del jardín exterior fue planeado como un parque por el municipio y se abrió al público en 1912. </a:t>
            </a:r>
          </a:p>
          <a:p>
            <a:r>
              <a:rPr lang="es-ES" dirty="0"/>
              <a:t>El parque áreas recreativas, cafeterías, parques infantiles, etc contenía previamente tarde, un pequeño zoológico fue abierto en el parque. </a:t>
            </a:r>
          </a:p>
          <a:p>
            <a:r>
              <a:rPr lang="es-ES" dirty="0"/>
              <a:t>La primera estatua de Atatürk en Turquía fue erigida en el parque en 1926, obra de Heinrich Krippel .</a:t>
            </a:r>
          </a:p>
          <a:p>
            <a:r>
              <a:rPr lang="es-ES" dirty="0"/>
              <a:t>El parque ha sido completamente renovado en los últimos años; la eliminación del parque zoológico, diversión recinto ferial y de la comida campestre que afectan a un aumento en el espacio abierto.</a:t>
            </a:r>
          </a:p>
        </p:txBody>
      </p:sp>
    </p:spTree>
    <p:extLst>
      <p:ext uri="{BB962C8B-B14F-4D97-AF65-F5344CB8AC3E}">
        <p14:creationId xmlns:p14="http://schemas.microsoft.com/office/powerpoint/2010/main" val="9763826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Las rutas por la isla se reorganizan y la piscina grande y renovado en un estilo moderno. Con las estructuras de hormigón retirados del parque recuperó el paisaje natural de la década de 1950, revelando árboles que datan de la década de 1800.</a:t>
            </a:r>
          </a:p>
          <a:p>
            <a:r>
              <a:rPr lang="es-ES" dirty="0"/>
              <a:t>El Museo de Historia de la Ciencia y la Tecnología en el Islam se encuentra en las antiguas caballerizas del Palacio de Topkapi, en el extremo oeste del parque. </a:t>
            </a:r>
          </a:p>
          <a:p>
            <a:r>
              <a:rPr lang="es-ES" dirty="0"/>
              <a:t>Fue inaugurado en mayo de 2008 por el primer ministro turco, Recep Tayyip Erdogan . El museo cuenta con 140 réplicas de los inventos del siglo VIII al XVI , desde la astronomía, la geografía, la química, la topografía, la óptica, la medicina, la arquitectura, la física y la guerra . </a:t>
            </a:r>
          </a:p>
        </p:txBody>
      </p:sp>
    </p:spTree>
    <p:extLst>
      <p:ext uri="{BB962C8B-B14F-4D97-AF65-F5344CB8AC3E}">
        <p14:creationId xmlns:p14="http://schemas.microsoft.com/office/powerpoint/2010/main" val="17806812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antiguos cuarteles se espera dentro de la zona de Gülhane a convertir en un centro cultural en el momento oportuno; el centro será la sede de una biblioteca y sala de exposiciones, junto con un taller sobre kilim y artesanías.</a:t>
            </a:r>
          </a:p>
        </p:txBody>
      </p:sp>
    </p:spTree>
    <p:extLst>
      <p:ext uri="{BB962C8B-B14F-4D97-AF65-F5344CB8AC3E}">
        <p14:creationId xmlns:p14="http://schemas.microsoft.com/office/powerpoint/2010/main" val="26224540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0"/>
            <a:ext cx="9048750" cy="6857999"/>
          </a:xfrm>
          <a:prstGeom prst="rect">
            <a:avLst/>
          </a:prstGeom>
        </p:spPr>
      </p:pic>
    </p:spTree>
    <p:extLst>
      <p:ext uri="{BB962C8B-B14F-4D97-AF65-F5344CB8AC3E}">
        <p14:creationId xmlns:p14="http://schemas.microsoft.com/office/powerpoint/2010/main" val="35270132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68804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64643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83614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266069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61410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0877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592988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0"/>
            <a:ext cx="9048750" cy="6857999"/>
          </a:xfrm>
          <a:prstGeom prst="rect">
            <a:avLst/>
          </a:prstGeom>
        </p:spPr>
      </p:pic>
    </p:spTree>
    <p:extLst>
      <p:ext uri="{BB962C8B-B14F-4D97-AF65-F5344CB8AC3E}">
        <p14:creationId xmlns:p14="http://schemas.microsoft.com/office/powerpoint/2010/main" val="18712493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9768" y="0"/>
            <a:ext cx="45742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69767"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569767" cy="3284984"/>
          </a:xfrm>
          <a:prstGeom prst="rect">
            <a:avLst/>
          </a:prstGeom>
        </p:spPr>
      </p:pic>
    </p:spTree>
    <p:extLst>
      <p:ext uri="{BB962C8B-B14F-4D97-AF65-F5344CB8AC3E}">
        <p14:creationId xmlns:p14="http://schemas.microsoft.com/office/powerpoint/2010/main" val="23531127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001048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06987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455249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9776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41954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14888611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6621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753565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822921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492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19244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52042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5166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788748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0426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95085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41555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515824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95282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34273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06356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6030696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208140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98139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4229081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7467600" cy="1143000"/>
          </a:xfrm>
        </p:spPr>
        <p:txBody>
          <a:bodyPr/>
          <a:lstStyle/>
          <a:p>
            <a:r>
              <a:rPr lang="es-ES" dirty="0"/>
              <a:t>Yildiz Park</a:t>
            </a:r>
          </a:p>
        </p:txBody>
      </p:sp>
      <p:sp>
        <p:nvSpPr>
          <p:cNvPr id="3" name="2 Marcador de contenido"/>
          <p:cNvSpPr>
            <a:spLocks noGrp="1"/>
          </p:cNvSpPr>
          <p:nvPr>
            <p:ph sz="quarter" idx="1"/>
          </p:nvPr>
        </p:nvSpPr>
        <p:spPr/>
        <p:txBody>
          <a:bodyPr>
            <a:normAutofit lnSpcReduction="10000"/>
          </a:bodyPr>
          <a:lstStyle/>
          <a:p>
            <a:r>
              <a:rPr lang="es-ES" dirty="0"/>
              <a:t>Yildiz Park ( turco : Yıldız Parkı) es un histórico, parque urbano en Beşiktaş distrito de Estambul , Turquía .</a:t>
            </a:r>
          </a:p>
          <a:p>
            <a:r>
              <a:rPr lang="es-ES" dirty="0"/>
              <a:t> Es uno de los parques públicos más grandes de Estambul. </a:t>
            </a:r>
          </a:p>
          <a:p>
            <a:r>
              <a:rPr lang="es-ES" dirty="0"/>
              <a:t>El parque está situado en Yıldız  entre los palacios de Yıldız y Çırağan .</a:t>
            </a:r>
          </a:p>
          <a:p>
            <a:r>
              <a:rPr lang="es-ES" dirty="0"/>
              <a:t>Yildiz Park fue una vez parte del jardín imperial del Palacio de Yildiz . Extendiéndose por las laderas del palacio, este parque amurallado estaba reservado sólo para los habitantes del palacio durante el reinado del sultán Abdul Hamid II .</a:t>
            </a:r>
          </a:p>
        </p:txBody>
      </p:sp>
    </p:spTree>
    <p:extLst>
      <p:ext uri="{BB962C8B-B14F-4D97-AF65-F5344CB8AC3E}">
        <p14:creationId xmlns:p14="http://schemas.microsoft.com/office/powerpoint/2010/main" val="24082146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área de Yıldız solía ser un bosque en bizantinos  Comenzando en el reinado de Solimán el Magnífico , los sultanes dejaron sus territorios de caza. </a:t>
            </a:r>
          </a:p>
          <a:p>
            <a:r>
              <a:rPr lang="es-ES" dirty="0"/>
              <a:t>En los siglos siguientes, se mantuvo como un bosque detrás de los palacios de la costa. </a:t>
            </a:r>
          </a:p>
          <a:p>
            <a:r>
              <a:rPr lang="es-ES" dirty="0"/>
              <a:t>El barrio comenzó a florecer a raíz de la construcción del palacio en el siglo XIX .Tomó su nombre del primer pabellón, a saber Yıldız Kasrı, encargado por Selim III a principios del siglo XIX.</a:t>
            </a:r>
          </a:p>
          <a:p>
            <a:r>
              <a:rPr lang="es-ES" dirty="0"/>
              <a:t>Los (0,10 km 2) de jardín exterior del palacio estaban rodeados de altos muros y separado de un bosque durante el reinado de Abdul Hamid II en el siglo XIX . Un pequeño lago artificial, pabellones, casas de veraneo y una fábrica de porcelana se establecieron en esta sección.</a:t>
            </a:r>
          </a:p>
        </p:txBody>
      </p:sp>
    </p:spTree>
    <p:extLst>
      <p:ext uri="{BB962C8B-B14F-4D97-AF65-F5344CB8AC3E}">
        <p14:creationId xmlns:p14="http://schemas.microsoft.com/office/powerpoint/2010/main" val="35450207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Actualmente Yildiz Park es un complejo hermoso jardín con juego en un parque muy grande de flores, plantas y árboles, se reunieron de todas partes del mundo que data del otomano era. Terrenos del parque ofrecen vistas panorámicas al Bósforo .</a:t>
            </a:r>
          </a:p>
          <a:p>
            <a:r>
              <a:rPr lang="es-ES" dirty="0"/>
              <a:t> El parque es un lugar de picnic popular, especialmente para los fines de semana. </a:t>
            </a:r>
          </a:p>
          <a:p>
            <a:r>
              <a:rPr lang="es-ES" dirty="0"/>
              <a:t>Dos hermosas viejos pabellones , a saber Cadîr y Malta pabellones, se utilizan para descansar, tomar el té, desayunar y almorzar.</a:t>
            </a:r>
          </a:p>
          <a:p>
            <a:r>
              <a:rPr lang="es-ES" dirty="0"/>
              <a:t>El parque se divide en dos secciones, la sección exterior está abierto al público y cuenta con la venta, Cadîr y Malta pabellones y la fábrica de porcelana de Yildiz todavía está en funcionamiento. </a:t>
            </a:r>
          </a:p>
        </p:txBody>
      </p:sp>
    </p:spTree>
    <p:extLst>
      <p:ext uri="{BB962C8B-B14F-4D97-AF65-F5344CB8AC3E}">
        <p14:creationId xmlns:p14="http://schemas.microsoft.com/office/powerpoint/2010/main" val="7211477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vegetación del parque incluye magnolia , hojas de laurel , árboles del amor , limas de plata y castañas de Indias . </a:t>
            </a:r>
          </a:p>
          <a:p>
            <a:r>
              <a:rPr lang="es-ES" dirty="0"/>
              <a:t>Además, los refugios del parque de robles , cipreses , pinos , tejos , cedros y fresnos . </a:t>
            </a:r>
          </a:p>
          <a:p>
            <a:r>
              <a:rPr lang="es-ES" dirty="0"/>
              <a:t>Además, la sección exterior cuenta con dos lagos artificiales.</a:t>
            </a:r>
          </a:p>
        </p:txBody>
      </p:sp>
    </p:spTree>
    <p:extLst>
      <p:ext uri="{BB962C8B-B14F-4D97-AF65-F5344CB8AC3E}">
        <p14:creationId xmlns:p14="http://schemas.microsoft.com/office/powerpoint/2010/main" val="25032625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27"/>
          <a:stretch/>
        </p:blipFill>
        <p:spPr>
          <a:xfrm>
            <a:off x="0" y="0"/>
            <a:ext cx="9144000" cy="6858000"/>
          </a:xfrm>
          <a:prstGeom prst="rect">
            <a:avLst/>
          </a:prstGeom>
        </p:spPr>
      </p:pic>
    </p:spTree>
    <p:extLst>
      <p:ext uri="{BB962C8B-B14F-4D97-AF65-F5344CB8AC3E}">
        <p14:creationId xmlns:p14="http://schemas.microsoft.com/office/powerpoint/2010/main" val="42360936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Cadir Kiosk jardín de marzo 2008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2286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Parque Yildiz 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7796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Parque Yildiz 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0087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36408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593817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716478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3586703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1531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53800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04843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60709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4848"/>
            <a:ext cx="9144000" cy="431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1996"/>
            <a:ext cx="9144000" cy="5373688"/>
          </a:xfrm>
          <a:prstGeom prst="rect">
            <a:avLst/>
          </a:prstGeom>
        </p:spPr>
      </p:pic>
    </p:spTree>
    <p:extLst>
      <p:ext uri="{BB962C8B-B14F-4D97-AF65-F5344CB8AC3E}">
        <p14:creationId xmlns:p14="http://schemas.microsoft.com/office/powerpoint/2010/main" val="36105499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198</TotalTime>
  <Words>2226</Words>
  <Application>Microsoft Office PowerPoint</Application>
  <PresentationFormat>Presentación en pantalla (4:3)</PresentationFormat>
  <Paragraphs>238</Paragraphs>
  <Slides>107</Slides>
  <Notes>88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107</vt:i4>
      </vt:variant>
    </vt:vector>
  </HeadingPairs>
  <TitlesOfParts>
    <vt:vector size="113" baseType="lpstr">
      <vt:lpstr>Calibri</vt:lpstr>
      <vt:lpstr>Century Schoolbook</vt:lpstr>
      <vt:lpstr>Times New Roman</vt:lpstr>
      <vt:lpstr>Wingdings</vt:lpstr>
      <vt:lpstr>Wingdings 2</vt:lpstr>
      <vt:lpstr>1_Default Theme</vt:lpstr>
      <vt:lpstr>ASIA-LA VUELTA AL MUNDO EN 885 JARDINES. TURQUIA.-Adana.-Merquez Park.-Gülhane Park .-Yildiz Park </vt:lpstr>
      <vt:lpstr>Adana.-Merquez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Gülhane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Yildiz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JARDINES.-TURQUIA</dc:title>
  <dc:creator>Josep</dc:creator>
  <cp:lastModifiedBy>Usuario</cp:lastModifiedBy>
  <cp:revision>14</cp:revision>
  <dcterms:created xsi:type="dcterms:W3CDTF">2014-08-04T11:33:48Z</dcterms:created>
  <dcterms:modified xsi:type="dcterms:W3CDTF">2018-03-02T12:25:52Z</dcterms:modified>
</cp:coreProperties>
</file>