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3.jp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71" r:id="rId2"/>
    <p:sldId id="257" r:id="rId3"/>
    <p:sldId id="268" r:id="rId4"/>
    <p:sldId id="269" r:id="rId5"/>
    <p:sldId id="270" r:id="rId6"/>
    <p:sldId id="273" r:id="rId7"/>
    <p:sldId id="277" r:id="rId8"/>
    <p:sldId id="258" r:id="rId9"/>
    <p:sldId id="275" r:id="rId10"/>
    <p:sldId id="259" r:id="rId11"/>
    <p:sldId id="279" r:id="rId12"/>
    <p:sldId id="272" r:id="rId13"/>
    <p:sldId id="274" r:id="rId14"/>
    <p:sldId id="276" r:id="rId15"/>
    <p:sldId id="278" r:id="rId16"/>
    <p:sldId id="281" r:id="rId17"/>
    <p:sldId id="282" r:id="rId18"/>
    <p:sldId id="284" r:id="rId19"/>
    <p:sldId id="285" r:id="rId20"/>
    <p:sldId id="286" r:id="rId21"/>
    <p:sldId id="287" r:id="rId22"/>
    <p:sldId id="288" r:id="rId23"/>
    <p:sldId id="289" r:id="rId24"/>
    <p:sldId id="370" r:id="rId25"/>
    <p:sldId id="371" r:id="rId26"/>
    <p:sldId id="372" r:id="rId27"/>
    <p:sldId id="373" r:id="rId28"/>
    <p:sldId id="374" r:id="rId29"/>
    <p:sldId id="375" r:id="rId30"/>
    <p:sldId id="293" r:id="rId31"/>
    <p:sldId id="295" r:id="rId32"/>
    <p:sldId id="297" r:id="rId33"/>
    <p:sldId id="291" r:id="rId34"/>
    <p:sldId id="299" r:id="rId35"/>
    <p:sldId id="290" r:id="rId36"/>
    <p:sldId id="292" r:id="rId37"/>
    <p:sldId id="294" r:id="rId38"/>
    <p:sldId id="298" r:id="rId39"/>
    <p:sldId id="300" r:id="rId40"/>
    <p:sldId id="301" r:id="rId41"/>
    <p:sldId id="302" r:id="rId42"/>
    <p:sldId id="303" r:id="rId43"/>
    <p:sldId id="304" r:id="rId44"/>
    <p:sldId id="376" r:id="rId45"/>
    <p:sldId id="377" r:id="rId46"/>
    <p:sldId id="320" r:id="rId47"/>
    <p:sldId id="323" r:id="rId48"/>
    <p:sldId id="322" r:id="rId49"/>
    <p:sldId id="318" r:id="rId50"/>
    <p:sldId id="305" r:id="rId51"/>
    <p:sldId id="307" r:id="rId52"/>
    <p:sldId id="306" r:id="rId53"/>
    <p:sldId id="308" r:id="rId54"/>
    <p:sldId id="310" r:id="rId55"/>
    <p:sldId id="319" r:id="rId56"/>
    <p:sldId id="315" r:id="rId57"/>
    <p:sldId id="309" r:id="rId58"/>
    <p:sldId id="311" r:id="rId59"/>
    <p:sldId id="312" r:id="rId60"/>
    <p:sldId id="313" r:id="rId61"/>
    <p:sldId id="314" r:id="rId62"/>
    <p:sldId id="316" r:id="rId63"/>
    <p:sldId id="317" r:id="rId64"/>
    <p:sldId id="321" r:id="rId65"/>
    <p:sldId id="324" r:id="rId66"/>
    <p:sldId id="325" r:id="rId67"/>
    <p:sldId id="326" r:id="rId68"/>
    <p:sldId id="327" r:id="rId69"/>
    <p:sldId id="328" r:id="rId70"/>
    <p:sldId id="378" r:id="rId71"/>
    <p:sldId id="335" r:id="rId72"/>
    <p:sldId id="337" r:id="rId73"/>
    <p:sldId id="332" r:id="rId74"/>
    <p:sldId id="331" r:id="rId75"/>
    <p:sldId id="330" r:id="rId76"/>
    <p:sldId id="329" r:id="rId77"/>
    <p:sldId id="334" r:id="rId78"/>
    <p:sldId id="336" r:id="rId79"/>
    <p:sldId id="338" r:id="rId80"/>
    <p:sldId id="340" r:id="rId81"/>
    <p:sldId id="344" r:id="rId82"/>
    <p:sldId id="341" r:id="rId83"/>
    <p:sldId id="342" r:id="rId84"/>
    <p:sldId id="343" r:id="rId85"/>
    <p:sldId id="345" r:id="rId86"/>
    <p:sldId id="347" r:id="rId87"/>
    <p:sldId id="348" r:id="rId88"/>
    <p:sldId id="346" r:id="rId89"/>
    <p:sldId id="349" r:id="rId90"/>
    <p:sldId id="379" r:id="rId91"/>
    <p:sldId id="351" r:id="rId92"/>
    <p:sldId id="365" r:id="rId93"/>
    <p:sldId id="352" r:id="rId94"/>
    <p:sldId id="350"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6" r:id="rId108"/>
    <p:sldId id="367" r:id="rId109"/>
    <p:sldId id="368" r:id="rId110"/>
    <p:sldId id="369"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3F4680-4B90-43B7-BF42-9777AE5958A8}"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A54AFA-9BF0-4607-978F-FAFA1A6CA2E1}" type="slidenum">
              <a:rPr lang="es-ES" smtClean="0"/>
              <a:t>‹Nº›</a:t>
            </a:fld>
            <a:endParaRPr lang="es-ES" dirty="0"/>
          </a:p>
        </p:txBody>
      </p:sp>
    </p:spTree>
    <p:extLst>
      <p:ext uri="{BB962C8B-B14F-4D97-AF65-F5344CB8AC3E}">
        <p14:creationId xmlns:p14="http://schemas.microsoft.com/office/powerpoint/2010/main" val="1062773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a:t>
            </a:fld>
            <a:endParaRPr lang="es-ES" dirty="0"/>
          </a:p>
        </p:txBody>
      </p:sp>
    </p:spTree>
    <p:extLst>
      <p:ext uri="{BB962C8B-B14F-4D97-AF65-F5344CB8AC3E}">
        <p14:creationId xmlns:p14="http://schemas.microsoft.com/office/powerpoint/2010/main" val="3142235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a:t>
            </a:fld>
            <a:endParaRPr lang="es-ES" dirty="0"/>
          </a:p>
        </p:txBody>
      </p:sp>
    </p:spTree>
    <p:extLst>
      <p:ext uri="{BB962C8B-B14F-4D97-AF65-F5344CB8AC3E}">
        <p14:creationId xmlns:p14="http://schemas.microsoft.com/office/powerpoint/2010/main" val="2663853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Ataturk Park</a:t>
            </a:r>
          </a:p>
        </p:txBody>
      </p:sp>
      <p:sp>
        <p:nvSpPr>
          <p:cNvPr id="4" name="3 Marcador de número de diapositiva"/>
          <p:cNvSpPr>
            <a:spLocks noGrp="1"/>
          </p:cNvSpPr>
          <p:nvPr>
            <p:ph type="sldNum" sz="quarter" idx="5"/>
          </p:nvPr>
        </p:nvSpPr>
        <p:spPr/>
        <p:txBody>
          <a:bodyPr/>
          <a:lstStyle/>
          <a:p>
            <a:pPr>
              <a:defRPr/>
            </a:pPr>
            <a:fld id="{320BFAED-DC94-4793-B203-5C7AB69BDDBD}"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9</a:t>
            </a:fld>
            <a:endParaRPr lang="es-ES" dirty="0"/>
          </a:p>
        </p:txBody>
      </p:sp>
    </p:spTree>
    <p:extLst>
      <p:ext uri="{BB962C8B-B14F-4D97-AF65-F5344CB8AC3E}">
        <p14:creationId xmlns:p14="http://schemas.microsoft.com/office/powerpoint/2010/main" val="2502184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Ataturk Par</a:t>
            </a:r>
          </a:p>
        </p:txBody>
      </p:sp>
      <p:sp>
        <p:nvSpPr>
          <p:cNvPr id="4" name="3 Marcador de número de diapositiva"/>
          <p:cNvSpPr>
            <a:spLocks noGrp="1"/>
          </p:cNvSpPr>
          <p:nvPr>
            <p:ph type="sldNum" sz="quarter" idx="5"/>
          </p:nvPr>
        </p:nvSpPr>
        <p:spPr/>
        <p:txBody>
          <a:bodyPr/>
          <a:lstStyle/>
          <a:p>
            <a:pPr>
              <a:defRPr/>
            </a:pPr>
            <a:fld id="{4BF310C0-E3D9-4EF6-A1B2-DE753AD7F050}"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11</a:t>
            </a:fld>
            <a:endParaRPr lang="es-ES" dirty="0"/>
          </a:p>
        </p:txBody>
      </p:sp>
    </p:spTree>
    <p:extLst>
      <p:ext uri="{BB962C8B-B14F-4D97-AF65-F5344CB8AC3E}">
        <p14:creationId xmlns:p14="http://schemas.microsoft.com/office/powerpoint/2010/main" val="435720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12</a:t>
            </a:fld>
            <a:endParaRPr lang="es-ES" dirty="0"/>
          </a:p>
        </p:txBody>
      </p:sp>
    </p:spTree>
    <p:extLst>
      <p:ext uri="{BB962C8B-B14F-4D97-AF65-F5344CB8AC3E}">
        <p14:creationId xmlns:p14="http://schemas.microsoft.com/office/powerpoint/2010/main" val="2556790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13</a:t>
            </a:fld>
            <a:endParaRPr lang="es-ES" dirty="0"/>
          </a:p>
        </p:txBody>
      </p:sp>
    </p:spTree>
    <p:extLst>
      <p:ext uri="{BB962C8B-B14F-4D97-AF65-F5344CB8AC3E}">
        <p14:creationId xmlns:p14="http://schemas.microsoft.com/office/powerpoint/2010/main" val="4076417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14</a:t>
            </a:fld>
            <a:endParaRPr lang="es-ES" dirty="0"/>
          </a:p>
        </p:txBody>
      </p:sp>
    </p:spTree>
    <p:extLst>
      <p:ext uri="{BB962C8B-B14F-4D97-AF65-F5344CB8AC3E}">
        <p14:creationId xmlns:p14="http://schemas.microsoft.com/office/powerpoint/2010/main" val="3489900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15</a:t>
            </a:fld>
            <a:endParaRPr lang="es-ES" dirty="0"/>
          </a:p>
        </p:txBody>
      </p:sp>
    </p:spTree>
    <p:extLst>
      <p:ext uri="{BB962C8B-B14F-4D97-AF65-F5344CB8AC3E}">
        <p14:creationId xmlns:p14="http://schemas.microsoft.com/office/powerpoint/2010/main" val="3720035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16</a:t>
            </a:fld>
            <a:endParaRPr lang="es-ES" dirty="0"/>
          </a:p>
        </p:txBody>
      </p:sp>
    </p:spTree>
    <p:extLst>
      <p:ext uri="{BB962C8B-B14F-4D97-AF65-F5344CB8AC3E}">
        <p14:creationId xmlns:p14="http://schemas.microsoft.com/office/powerpoint/2010/main" val="2642822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17</a:t>
            </a:fld>
            <a:endParaRPr lang="es-ES" dirty="0"/>
          </a:p>
        </p:txBody>
      </p:sp>
    </p:spTree>
    <p:extLst>
      <p:ext uri="{BB962C8B-B14F-4D97-AF65-F5344CB8AC3E}">
        <p14:creationId xmlns:p14="http://schemas.microsoft.com/office/powerpoint/2010/main" val="1975625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18</a:t>
            </a:fld>
            <a:endParaRPr lang="es-ES" dirty="0"/>
          </a:p>
        </p:txBody>
      </p:sp>
    </p:spTree>
    <p:extLst>
      <p:ext uri="{BB962C8B-B14F-4D97-AF65-F5344CB8AC3E}">
        <p14:creationId xmlns:p14="http://schemas.microsoft.com/office/powerpoint/2010/main" val="838942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19</a:t>
            </a:fld>
            <a:endParaRPr lang="es-ES" dirty="0"/>
          </a:p>
        </p:txBody>
      </p:sp>
    </p:spTree>
    <p:extLst>
      <p:ext uri="{BB962C8B-B14F-4D97-AF65-F5344CB8AC3E}">
        <p14:creationId xmlns:p14="http://schemas.microsoft.com/office/powerpoint/2010/main" val="1774579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20</a:t>
            </a:fld>
            <a:endParaRPr lang="es-ES" dirty="0"/>
          </a:p>
        </p:txBody>
      </p:sp>
    </p:spTree>
    <p:extLst>
      <p:ext uri="{BB962C8B-B14F-4D97-AF65-F5344CB8AC3E}">
        <p14:creationId xmlns:p14="http://schemas.microsoft.com/office/powerpoint/2010/main" val="3519457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21</a:t>
            </a:fld>
            <a:endParaRPr lang="es-ES" dirty="0"/>
          </a:p>
        </p:txBody>
      </p:sp>
    </p:spTree>
    <p:extLst>
      <p:ext uri="{BB962C8B-B14F-4D97-AF65-F5344CB8AC3E}">
        <p14:creationId xmlns:p14="http://schemas.microsoft.com/office/powerpoint/2010/main" val="1114710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Ataturk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22</a:t>
            </a:fld>
            <a:endParaRPr lang="es-ES" dirty="0"/>
          </a:p>
        </p:txBody>
      </p:sp>
    </p:spTree>
    <p:extLst>
      <p:ext uri="{BB962C8B-B14F-4D97-AF65-F5344CB8AC3E}">
        <p14:creationId xmlns:p14="http://schemas.microsoft.com/office/powerpoint/2010/main" val="2320369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30</a:t>
            </a:fld>
            <a:endParaRPr lang="es-ES" dirty="0"/>
          </a:p>
        </p:txBody>
      </p:sp>
    </p:spTree>
    <p:extLst>
      <p:ext uri="{BB962C8B-B14F-4D97-AF65-F5344CB8AC3E}">
        <p14:creationId xmlns:p14="http://schemas.microsoft.com/office/powerpoint/2010/main" val="3099207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31</a:t>
            </a:fld>
            <a:endParaRPr lang="es-ES" dirty="0"/>
          </a:p>
        </p:txBody>
      </p:sp>
    </p:spTree>
    <p:extLst>
      <p:ext uri="{BB962C8B-B14F-4D97-AF65-F5344CB8AC3E}">
        <p14:creationId xmlns:p14="http://schemas.microsoft.com/office/powerpoint/2010/main" val="1967807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33</a:t>
            </a:fld>
            <a:endParaRPr lang="es-ES" dirty="0"/>
          </a:p>
        </p:txBody>
      </p:sp>
    </p:spTree>
    <p:extLst>
      <p:ext uri="{BB962C8B-B14F-4D97-AF65-F5344CB8AC3E}">
        <p14:creationId xmlns:p14="http://schemas.microsoft.com/office/powerpoint/2010/main" val="4159110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34</a:t>
            </a:fld>
            <a:endParaRPr lang="es-ES" dirty="0"/>
          </a:p>
        </p:txBody>
      </p:sp>
    </p:spTree>
    <p:extLst>
      <p:ext uri="{BB962C8B-B14F-4D97-AF65-F5344CB8AC3E}">
        <p14:creationId xmlns:p14="http://schemas.microsoft.com/office/powerpoint/2010/main" val="2758621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36</a:t>
            </a:fld>
            <a:endParaRPr lang="es-ES" dirty="0"/>
          </a:p>
        </p:txBody>
      </p:sp>
    </p:spTree>
    <p:extLst>
      <p:ext uri="{BB962C8B-B14F-4D97-AF65-F5344CB8AC3E}">
        <p14:creationId xmlns:p14="http://schemas.microsoft.com/office/powerpoint/2010/main" val="511219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37</a:t>
            </a:fld>
            <a:endParaRPr lang="es-ES" dirty="0"/>
          </a:p>
        </p:txBody>
      </p:sp>
    </p:spTree>
    <p:extLst>
      <p:ext uri="{BB962C8B-B14F-4D97-AF65-F5344CB8AC3E}">
        <p14:creationId xmlns:p14="http://schemas.microsoft.com/office/powerpoint/2010/main" val="611664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38</a:t>
            </a:fld>
            <a:endParaRPr lang="es-ES" dirty="0"/>
          </a:p>
        </p:txBody>
      </p:sp>
    </p:spTree>
    <p:extLst>
      <p:ext uri="{BB962C8B-B14F-4D97-AF65-F5344CB8AC3E}">
        <p14:creationId xmlns:p14="http://schemas.microsoft.com/office/powerpoint/2010/main" val="13360837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39</a:t>
            </a:fld>
            <a:endParaRPr lang="es-ES" dirty="0"/>
          </a:p>
        </p:txBody>
      </p:sp>
    </p:spTree>
    <p:extLst>
      <p:ext uri="{BB962C8B-B14F-4D97-AF65-F5344CB8AC3E}">
        <p14:creationId xmlns:p14="http://schemas.microsoft.com/office/powerpoint/2010/main" val="1637479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40</a:t>
            </a:fld>
            <a:endParaRPr lang="es-ES" dirty="0"/>
          </a:p>
        </p:txBody>
      </p:sp>
    </p:spTree>
    <p:extLst>
      <p:ext uri="{BB962C8B-B14F-4D97-AF65-F5344CB8AC3E}">
        <p14:creationId xmlns:p14="http://schemas.microsoft.com/office/powerpoint/2010/main" val="2487878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41</a:t>
            </a:fld>
            <a:endParaRPr lang="es-ES" dirty="0"/>
          </a:p>
        </p:txBody>
      </p:sp>
    </p:spTree>
    <p:extLst>
      <p:ext uri="{BB962C8B-B14F-4D97-AF65-F5344CB8AC3E}">
        <p14:creationId xmlns:p14="http://schemas.microsoft.com/office/powerpoint/2010/main" val="13849040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42</a:t>
            </a:fld>
            <a:endParaRPr lang="es-ES" dirty="0"/>
          </a:p>
        </p:txBody>
      </p:sp>
    </p:spTree>
    <p:extLst>
      <p:ext uri="{BB962C8B-B14F-4D97-AF65-F5344CB8AC3E}">
        <p14:creationId xmlns:p14="http://schemas.microsoft.com/office/powerpoint/2010/main" val="18834274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Merkez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43</a:t>
            </a:fld>
            <a:endParaRPr lang="es-ES" dirty="0"/>
          </a:p>
        </p:txBody>
      </p:sp>
    </p:spTree>
    <p:extLst>
      <p:ext uri="{BB962C8B-B14F-4D97-AF65-F5344CB8AC3E}">
        <p14:creationId xmlns:p14="http://schemas.microsoft.com/office/powerpoint/2010/main" val="28154933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46</a:t>
            </a:fld>
            <a:endParaRPr lang="es-ES" dirty="0"/>
          </a:p>
        </p:txBody>
      </p:sp>
    </p:spTree>
    <p:extLst>
      <p:ext uri="{BB962C8B-B14F-4D97-AF65-F5344CB8AC3E}">
        <p14:creationId xmlns:p14="http://schemas.microsoft.com/office/powerpoint/2010/main" val="28699781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47</a:t>
            </a:fld>
            <a:endParaRPr lang="es-ES" dirty="0"/>
          </a:p>
        </p:txBody>
      </p:sp>
    </p:spTree>
    <p:extLst>
      <p:ext uri="{BB962C8B-B14F-4D97-AF65-F5344CB8AC3E}">
        <p14:creationId xmlns:p14="http://schemas.microsoft.com/office/powerpoint/2010/main" val="10476552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48</a:t>
            </a:fld>
            <a:endParaRPr lang="es-ES" dirty="0"/>
          </a:p>
        </p:txBody>
      </p:sp>
    </p:spTree>
    <p:extLst>
      <p:ext uri="{BB962C8B-B14F-4D97-AF65-F5344CB8AC3E}">
        <p14:creationId xmlns:p14="http://schemas.microsoft.com/office/powerpoint/2010/main" val="25051204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49</a:t>
            </a:fld>
            <a:endParaRPr lang="es-ES" dirty="0"/>
          </a:p>
        </p:txBody>
      </p:sp>
    </p:spTree>
    <p:extLst>
      <p:ext uri="{BB962C8B-B14F-4D97-AF65-F5344CB8AC3E}">
        <p14:creationId xmlns:p14="http://schemas.microsoft.com/office/powerpoint/2010/main" val="554066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50</a:t>
            </a:fld>
            <a:endParaRPr lang="es-ES" dirty="0"/>
          </a:p>
        </p:txBody>
      </p:sp>
    </p:spTree>
    <p:extLst>
      <p:ext uri="{BB962C8B-B14F-4D97-AF65-F5344CB8AC3E}">
        <p14:creationId xmlns:p14="http://schemas.microsoft.com/office/powerpoint/2010/main" val="35484530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51</a:t>
            </a:fld>
            <a:endParaRPr lang="es-ES" dirty="0"/>
          </a:p>
        </p:txBody>
      </p:sp>
    </p:spTree>
    <p:extLst>
      <p:ext uri="{BB962C8B-B14F-4D97-AF65-F5344CB8AC3E}">
        <p14:creationId xmlns:p14="http://schemas.microsoft.com/office/powerpoint/2010/main" val="37315314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52</a:t>
            </a:fld>
            <a:endParaRPr lang="es-ES" dirty="0"/>
          </a:p>
        </p:txBody>
      </p:sp>
    </p:spTree>
    <p:extLst>
      <p:ext uri="{BB962C8B-B14F-4D97-AF65-F5344CB8AC3E}">
        <p14:creationId xmlns:p14="http://schemas.microsoft.com/office/powerpoint/2010/main" val="42884796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53</a:t>
            </a:fld>
            <a:endParaRPr lang="es-ES" dirty="0"/>
          </a:p>
        </p:txBody>
      </p:sp>
    </p:spTree>
    <p:extLst>
      <p:ext uri="{BB962C8B-B14F-4D97-AF65-F5344CB8AC3E}">
        <p14:creationId xmlns:p14="http://schemas.microsoft.com/office/powerpoint/2010/main" val="2914083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54</a:t>
            </a:fld>
            <a:endParaRPr lang="es-ES" dirty="0"/>
          </a:p>
        </p:txBody>
      </p:sp>
    </p:spTree>
    <p:extLst>
      <p:ext uri="{BB962C8B-B14F-4D97-AF65-F5344CB8AC3E}">
        <p14:creationId xmlns:p14="http://schemas.microsoft.com/office/powerpoint/2010/main" val="1488866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55</a:t>
            </a:fld>
            <a:endParaRPr lang="es-ES" dirty="0"/>
          </a:p>
        </p:txBody>
      </p:sp>
    </p:spTree>
    <p:extLst>
      <p:ext uri="{BB962C8B-B14F-4D97-AF65-F5344CB8AC3E}">
        <p14:creationId xmlns:p14="http://schemas.microsoft.com/office/powerpoint/2010/main" val="25762809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56</a:t>
            </a:fld>
            <a:endParaRPr lang="es-ES" dirty="0"/>
          </a:p>
        </p:txBody>
      </p:sp>
    </p:spTree>
    <p:extLst>
      <p:ext uri="{BB962C8B-B14F-4D97-AF65-F5344CB8AC3E}">
        <p14:creationId xmlns:p14="http://schemas.microsoft.com/office/powerpoint/2010/main" val="133240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57</a:t>
            </a:fld>
            <a:endParaRPr lang="es-ES" dirty="0"/>
          </a:p>
        </p:txBody>
      </p:sp>
    </p:spTree>
    <p:extLst>
      <p:ext uri="{BB962C8B-B14F-4D97-AF65-F5344CB8AC3E}">
        <p14:creationId xmlns:p14="http://schemas.microsoft.com/office/powerpoint/2010/main" val="6307802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58</a:t>
            </a:fld>
            <a:endParaRPr lang="es-ES" dirty="0"/>
          </a:p>
        </p:txBody>
      </p:sp>
    </p:spTree>
    <p:extLst>
      <p:ext uri="{BB962C8B-B14F-4D97-AF65-F5344CB8AC3E}">
        <p14:creationId xmlns:p14="http://schemas.microsoft.com/office/powerpoint/2010/main" val="35807461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59</a:t>
            </a:fld>
            <a:endParaRPr lang="es-ES" dirty="0"/>
          </a:p>
        </p:txBody>
      </p:sp>
    </p:spTree>
    <p:extLst>
      <p:ext uri="{BB962C8B-B14F-4D97-AF65-F5344CB8AC3E}">
        <p14:creationId xmlns:p14="http://schemas.microsoft.com/office/powerpoint/2010/main" val="9309542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60</a:t>
            </a:fld>
            <a:endParaRPr lang="es-ES" dirty="0"/>
          </a:p>
        </p:txBody>
      </p:sp>
    </p:spTree>
    <p:extLst>
      <p:ext uri="{BB962C8B-B14F-4D97-AF65-F5344CB8AC3E}">
        <p14:creationId xmlns:p14="http://schemas.microsoft.com/office/powerpoint/2010/main" val="5621157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61</a:t>
            </a:fld>
            <a:endParaRPr lang="es-ES" dirty="0"/>
          </a:p>
        </p:txBody>
      </p:sp>
    </p:spTree>
    <p:extLst>
      <p:ext uri="{BB962C8B-B14F-4D97-AF65-F5344CB8AC3E}">
        <p14:creationId xmlns:p14="http://schemas.microsoft.com/office/powerpoint/2010/main" val="35632750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62</a:t>
            </a:fld>
            <a:endParaRPr lang="es-ES" dirty="0"/>
          </a:p>
        </p:txBody>
      </p:sp>
    </p:spTree>
    <p:extLst>
      <p:ext uri="{BB962C8B-B14F-4D97-AF65-F5344CB8AC3E}">
        <p14:creationId xmlns:p14="http://schemas.microsoft.com/office/powerpoint/2010/main" val="23116208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63</a:t>
            </a:fld>
            <a:endParaRPr lang="es-ES" dirty="0"/>
          </a:p>
        </p:txBody>
      </p:sp>
    </p:spTree>
    <p:extLst>
      <p:ext uri="{BB962C8B-B14F-4D97-AF65-F5344CB8AC3E}">
        <p14:creationId xmlns:p14="http://schemas.microsoft.com/office/powerpoint/2010/main" val="5717605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64</a:t>
            </a:fld>
            <a:endParaRPr lang="es-ES" dirty="0"/>
          </a:p>
        </p:txBody>
      </p:sp>
    </p:spTree>
    <p:extLst>
      <p:ext uri="{BB962C8B-B14F-4D97-AF65-F5344CB8AC3E}">
        <p14:creationId xmlns:p14="http://schemas.microsoft.com/office/powerpoint/2010/main" val="22178109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65</a:t>
            </a:fld>
            <a:endParaRPr lang="es-ES" dirty="0"/>
          </a:p>
        </p:txBody>
      </p:sp>
    </p:spTree>
    <p:extLst>
      <p:ext uri="{BB962C8B-B14F-4D97-AF65-F5344CB8AC3E}">
        <p14:creationId xmlns:p14="http://schemas.microsoft.com/office/powerpoint/2010/main" val="26795007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66</a:t>
            </a:fld>
            <a:endParaRPr lang="es-ES" dirty="0"/>
          </a:p>
        </p:txBody>
      </p:sp>
    </p:spTree>
    <p:extLst>
      <p:ext uri="{BB962C8B-B14F-4D97-AF65-F5344CB8AC3E}">
        <p14:creationId xmlns:p14="http://schemas.microsoft.com/office/powerpoint/2010/main" val="41821178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67</a:t>
            </a:fld>
            <a:endParaRPr lang="es-ES" dirty="0"/>
          </a:p>
        </p:txBody>
      </p:sp>
    </p:spTree>
    <p:extLst>
      <p:ext uri="{BB962C8B-B14F-4D97-AF65-F5344CB8AC3E}">
        <p14:creationId xmlns:p14="http://schemas.microsoft.com/office/powerpoint/2010/main" val="10573277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Altınpark.-Ankara.-Rosaleda</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68</a:t>
            </a:fld>
            <a:endParaRPr lang="es-ES" dirty="0"/>
          </a:p>
        </p:txBody>
      </p:sp>
    </p:spTree>
    <p:extLst>
      <p:ext uri="{BB962C8B-B14F-4D97-AF65-F5344CB8AC3E}">
        <p14:creationId xmlns:p14="http://schemas.microsoft.com/office/powerpoint/2010/main" val="9959770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71</a:t>
            </a:fld>
            <a:endParaRPr lang="es-ES" dirty="0"/>
          </a:p>
        </p:txBody>
      </p:sp>
    </p:spTree>
    <p:extLst>
      <p:ext uri="{BB962C8B-B14F-4D97-AF65-F5344CB8AC3E}">
        <p14:creationId xmlns:p14="http://schemas.microsoft.com/office/powerpoint/2010/main" val="18593683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72</a:t>
            </a:fld>
            <a:endParaRPr lang="es-ES" dirty="0"/>
          </a:p>
        </p:txBody>
      </p:sp>
    </p:spTree>
    <p:extLst>
      <p:ext uri="{BB962C8B-B14F-4D97-AF65-F5344CB8AC3E}">
        <p14:creationId xmlns:p14="http://schemas.microsoft.com/office/powerpoint/2010/main" val="35222737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73</a:t>
            </a:fld>
            <a:endParaRPr lang="es-ES" dirty="0"/>
          </a:p>
        </p:txBody>
      </p:sp>
    </p:spTree>
    <p:extLst>
      <p:ext uri="{BB962C8B-B14F-4D97-AF65-F5344CB8AC3E}">
        <p14:creationId xmlns:p14="http://schemas.microsoft.com/office/powerpoint/2010/main" val="23546933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74</a:t>
            </a:fld>
            <a:endParaRPr lang="es-ES" dirty="0"/>
          </a:p>
        </p:txBody>
      </p:sp>
    </p:spTree>
    <p:extLst>
      <p:ext uri="{BB962C8B-B14F-4D97-AF65-F5344CB8AC3E}">
        <p14:creationId xmlns:p14="http://schemas.microsoft.com/office/powerpoint/2010/main" val="7825761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75</a:t>
            </a:fld>
            <a:endParaRPr lang="es-ES" dirty="0"/>
          </a:p>
        </p:txBody>
      </p:sp>
    </p:spTree>
    <p:extLst>
      <p:ext uri="{BB962C8B-B14F-4D97-AF65-F5344CB8AC3E}">
        <p14:creationId xmlns:p14="http://schemas.microsoft.com/office/powerpoint/2010/main" val="13204455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76</a:t>
            </a:fld>
            <a:endParaRPr lang="es-ES" dirty="0"/>
          </a:p>
        </p:txBody>
      </p:sp>
    </p:spTree>
    <p:extLst>
      <p:ext uri="{BB962C8B-B14F-4D97-AF65-F5344CB8AC3E}">
        <p14:creationId xmlns:p14="http://schemas.microsoft.com/office/powerpoint/2010/main" val="13743765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77</a:t>
            </a:fld>
            <a:endParaRPr lang="es-ES" dirty="0"/>
          </a:p>
        </p:txBody>
      </p:sp>
    </p:spTree>
    <p:extLst>
      <p:ext uri="{BB962C8B-B14F-4D97-AF65-F5344CB8AC3E}">
        <p14:creationId xmlns:p14="http://schemas.microsoft.com/office/powerpoint/2010/main" val="19774779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78</a:t>
            </a:fld>
            <a:endParaRPr lang="es-ES" dirty="0"/>
          </a:p>
        </p:txBody>
      </p:sp>
    </p:spTree>
    <p:extLst>
      <p:ext uri="{BB962C8B-B14F-4D97-AF65-F5344CB8AC3E}">
        <p14:creationId xmlns:p14="http://schemas.microsoft.com/office/powerpoint/2010/main" val="17668823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79</a:t>
            </a:fld>
            <a:endParaRPr lang="es-ES" dirty="0"/>
          </a:p>
        </p:txBody>
      </p:sp>
    </p:spTree>
    <p:extLst>
      <p:ext uri="{BB962C8B-B14F-4D97-AF65-F5344CB8AC3E}">
        <p14:creationId xmlns:p14="http://schemas.microsoft.com/office/powerpoint/2010/main" val="16504065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80</a:t>
            </a:fld>
            <a:endParaRPr lang="es-ES" dirty="0"/>
          </a:p>
        </p:txBody>
      </p:sp>
    </p:spTree>
    <p:extLst>
      <p:ext uri="{BB962C8B-B14F-4D97-AF65-F5344CB8AC3E}">
        <p14:creationId xmlns:p14="http://schemas.microsoft.com/office/powerpoint/2010/main" val="39435442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81</a:t>
            </a:fld>
            <a:endParaRPr lang="es-ES" dirty="0"/>
          </a:p>
        </p:txBody>
      </p:sp>
    </p:spTree>
    <p:extLst>
      <p:ext uri="{BB962C8B-B14F-4D97-AF65-F5344CB8AC3E}">
        <p14:creationId xmlns:p14="http://schemas.microsoft.com/office/powerpoint/2010/main" val="4270677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82</a:t>
            </a:fld>
            <a:endParaRPr lang="es-ES" dirty="0"/>
          </a:p>
        </p:txBody>
      </p:sp>
    </p:spTree>
    <p:extLst>
      <p:ext uri="{BB962C8B-B14F-4D97-AF65-F5344CB8AC3E}">
        <p14:creationId xmlns:p14="http://schemas.microsoft.com/office/powerpoint/2010/main" val="25457123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83</a:t>
            </a:fld>
            <a:endParaRPr lang="es-ES" dirty="0"/>
          </a:p>
        </p:txBody>
      </p:sp>
    </p:spTree>
    <p:extLst>
      <p:ext uri="{BB962C8B-B14F-4D97-AF65-F5344CB8AC3E}">
        <p14:creationId xmlns:p14="http://schemas.microsoft.com/office/powerpoint/2010/main" val="2813440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84</a:t>
            </a:fld>
            <a:endParaRPr lang="es-ES" dirty="0"/>
          </a:p>
        </p:txBody>
      </p:sp>
    </p:spTree>
    <p:extLst>
      <p:ext uri="{BB962C8B-B14F-4D97-AF65-F5344CB8AC3E}">
        <p14:creationId xmlns:p14="http://schemas.microsoft.com/office/powerpoint/2010/main" val="41528778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85</a:t>
            </a:fld>
            <a:endParaRPr lang="es-ES" dirty="0"/>
          </a:p>
        </p:txBody>
      </p:sp>
    </p:spTree>
    <p:extLst>
      <p:ext uri="{BB962C8B-B14F-4D97-AF65-F5344CB8AC3E}">
        <p14:creationId xmlns:p14="http://schemas.microsoft.com/office/powerpoint/2010/main" val="14280193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86</a:t>
            </a:fld>
            <a:endParaRPr lang="es-ES" dirty="0"/>
          </a:p>
        </p:txBody>
      </p:sp>
    </p:spTree>
    <p:extLst>
      <p:ext uri="{BB962C8B-B14F-4D97-AF65-F5344CB8AC3E}">
        <p14:creationId xmlns:p14="http://schemas.microsoft.com/office/powerpoint/2010/main" val="24154560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87</a:t>
            </a:fld>
            <a:endParaRPr lang="es-ES" dirty="0"/>
          </a:p>
        </p:txBody>
      </p:sp>
    </p:spTree>
    <p:extLst>
      <p:ext uri="{BB962C8B-B14F-4D97-AF65-F5344CB8AC3E}">
        <p14:creationId xmlns:p14="http://schemas.microsoft.com/office/powerpoint/2010/main" val="29810056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Ankara.-Gençlik (Youth) 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88</a:t>
            </a:fld>
            <a:endParaRPr lang="es-ES" dirty="0"/>
          </a:p>
        </p:txBody>
      </p:sp>
    </p:spTree>
    <p:extLst>
      <p:ext uri="{BB962C8B-B14F-4D97-AF65-F5344CB8AC3E}">
        <p14:creationId xmlns:p14="http://schemas.microsoft.com/office/powerpoint/2010/main" val="40321382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90</a:t>
            </a:fld>
            <a:endParaRPr lang="es-ES" dirty="0"/>
          </a:p>
        </p:txBody>
      </p:sp>
    </p:spTree>
    <p:extLst>
      <p:ext uri="{BB962C8B-B14F-4D97-AF65-F5344CB8AC3E}">
        <p14:creationId xmlns:p14="http://schemas.microsoft.com/office/powerpoint/2010/main" val="41688785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92</a:t>
            </a:fld>
            <a:endParaRPr lang="es-ES" dirty="0"/>
          </a:p>
        </p:txBody>
      </p:sp>
    </p:spTree>
    <p:extLst>
      <p:ext uri="{BB962C8B-B14F-4D97-AF65-F5344CB8AC3E}">
        <p14:creationId xmlns:p14="http://schemas.microsoft.com/office/powerpoint/2010/main" val="36491728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Gokyigit</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94</a:t>
            </a:fld>
            <a:endParaRPr lang="es-ES" dirty="0"/>
          </a:p>
        </p:txBody>
      </p:sp>
    </p:spTree>
    <p:extLst>
      <p:ext uri="{BB962C8B-B14F-4D97-AF65-F5344CB8AC3E}">
        <p14:creationId xmlns:p14="http://schemas.microsoft.com/office/powerpoint/2010/main" val="18179369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Nihat Gökyiğit </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95</a:t>
            </a:fld>
            <a:endParaRPr lang="es-ES" dirty="0"/>
          </a:p>
        </p:txBody>
      </p:sp>
    </p:spTree>
    <p:extLst>
      <p:ext uri="{BB962C8B-B14F-4D97-AF65-F5344CB8AC3E}">
        <p14:creationId xmlns:p14="http://schemas.microsoft.com/office/powerpoint/2010/main" val="21346639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Nihat Gökyiğit </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96</a:t>
            </a:fld>
            <a:endParaRPr lang="es-ES" dirty="0"/>
          </a:p>
        </p:txBody>
      </p:sp>
    </p:spTree>
    <p:extLst>
      <p:ext uri="{BB962C8B-B14F-4D97-AF65-F5344CB8AC3E}">
        <p14:creationId xmlns:p14="http://schemas.microsoft.com/office/powerpoint/2010/main" val="24147165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Nihat Gökyiğit </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97</a:t>
            </a:fld>
            <a:endParaRPr lang="es-ES" dirty="0"/>
          </a:p>
        </p:txBody>
      </p:sp>
    </p:spTree>
    <p:extLst>
      <p:ext uri="{BB962C8B-B14F-4D97-AF65-F5344CB8AC3E}">
        <p14:creationId xmlns:p14="http://schemas.microsoft.com/office/powerpoint/2010/main" val="26296862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Nihat Gökyiğit </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98</a:t>
            </a:fld>
            <a:endParaRPr lang="es-ES" dirty="0"/>
          </a:p>
        </p:txBody>
      </p:sp>
    </p:spTree>
    <p:extLst>
      <p:ext uri="{BB962C8B-B14F-4D97-AF65-F5344CB8AC3E}">
        <p14:creationId xmlns:p14="http://schemas.microsoft.com/office/powerpoint/2010/main" val="5359242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99</a:t>
            </a:fld>
            <a:endParaRPr lang="es-ES" dirty="0"/>
          </a:p>
        </p:txBody>
      </p:sp>
    </p:spTree>
    <p:extLst>
      <p:ext uri="{BB962C8B-B14F-4D97-AF65-F5344CB8AC3E}">
        <p14:creationId xmlns:p14="http://schemas.microsoft.com/office/powerpoint/2010/main" val="23012315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a:t>
            </a:r>
            <a:r>
              <a:rPr lang="es-ES" baseline="0" dirty="0"/>
              <a:t> </a:t>
            </a:r>
            <a:r>
              <a:rPr lang="es-ES" dirty="0"/>
              <a:t>Gokyigit</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100</a:t>
            </a:fld>
            <a:endParaRPr lang="es-ES" dirty="0"/>
          </a:p>
        </p:txBody>
      </p:sp>
    </p:spTree>
    <p:extLst>
      <p:ext uri="{BB962C8B-B14F-4D97-AF65-F5344CB8AC3E}">
        <p14:creationId xmlns:p14="http://schemas.microsoft.com/office/powerpoint/2010/main" val="14582369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101</a:t>
            </a:fld>
            <a:endParaRPr lang="es-ES" dirty="0"/>
          </a:p>
        </p:txBody>
      </p:sp>
    </p:spTree>
    <p:extLst>
      <p:ext uri="{BB962C8B-B14F-4D97-AF65-F5344CB8AC3E}">
        <p14:creationId xmlns:p14="http://schemas.microsoft.com/office/powerpoint/2010/main" val="337849635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102</a:t>
            </a:fld>
            <a:endParaRPr lang="es-ES" dirty="0"/>
          </a:p>
        </p:txBody>
      </p:sp>
    </p:spTree>
    <p:extLst>
      <p:ext uri="{BB962C8B-B14F-4D97-AF65-F5344CB8AC3E}">
        <p14:creationId xmlns:p14="http://schemas.microsoft.com/office/powerpoint/2010/main" val="13518649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103</a:t>
            </a:fld>
            <a:endParaRPr lang="es-ES" dirty="0"/>
          </a:p>
        </p:txBody>
      </p:sp>
    </p:spTree>
    <p:extLst>
      <p:ext uri="{BB962C8B-B14F-4D97-AF65-F5344CB8AC3E}">
        <p14:creationId xmlns:p14="http://schemas.microsoft.com/office/powerpoint/2010/main" val="15492790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104</a:t>
            </a:fld>
            <a:endParaRPr lang="es-ES" dirty="0"/>
          </a:p>
        </p:txBody>
      </p:sp>
    </p:spTree>
    <p:extLst>
      <p:ext uri="{BB962C8B-B14F-4D97-AF65-F5344CB8AC3E}">
        <p14:creationId xmlns:p14="http://schemas.microsoft.com/office/powerpoint/2010/main" val="20270784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105</a:t>
            </a:fld>
            <a:endParaRPr lang="es-ES" dirty="0"/>
          </a:p>
        </p:txBody>
      </p:sp>
    </p:spTree>
    <p:extLst>
      <p:ext uri="{BB962C8B-B14F-4D97-AF65-F5344CB8AC3E}">
        <p14:creationId xmlns:p14="http://schemas.microsoft.com/office/powerpoint/2010/main" val="38690072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106</a:t>
            </a:fld>
            <a:endParaRPr lang="es-ES" dirty="0"/>
          </a:p>
        </p:txBody>
      </p:sp>
    </p:spTree>
    <p:extLst>
      <p:ext uri="{BB962C8B-B14F-4D97-AF65-F5344CB8AC3E}">
        <p14:creationId xmlns:p14="http://schemas.microsoft.com/office/powerpoint/2010/main" val="13954497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107</a:t>
            </a:fld>
            <a:endParaRPr lang="es-ES" dirty="0"/>
          </a:p>
        </p:txBody>
      </p:sp>
    </p:spTree>
    <p:extLst>
      <p:ext uri="{BB962C8B-B14F-4D97-AF65-F5344CB8AC3E}">
        <p14:creationId xmlns:p14="http://schemas.microsoft.com/office/powerpoint/2010/main" val="15389450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108</a:t>
            </a:fld>
            <a:endParaRPr lang="es-ES" dirty="0"/>
          </a:p>
        </p:txBody>
      </p:sp>
    </p:spTree>
    <p:extLst>
      <p:ext uri="{BB962C8B-B14F-4D97-AF65-F5344CB8AC3E}">
        <p14:creationId xmlns:p14="http://schemas.microsoft.com/office/powerpoint/2010/main" val="41479493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Nezahat Gokyigit Park</a:t>
            </a:r>
          </a:p>
          <a:p>
            <a:endParaRPr lang="es-ES" dirty="0"/>
          </a:p>
        </p:txBody>
      </p:sp>
      <p:sp>
        <p:nvSpPr>
          <p:cNvPr id="4" name="3 Marcador de número de diapositiva"/>
          <p:cNvSpPr>
            <a:spLocks noGrp="1"/>
          </p:cNvSpPr>
          <p:nvPr>
            <p:ph type="sldNum" sz="quarter" idx="10"/>
          </p:nvPr>
        </p:nvSpPr>
        <p:spPr/>
        <p:txBody>
          <a:bodyPr/>
          <a:lstStyle/>
          <a:p>
            <a:fld id="{BFA54AFA-9BF0-4607-978F-FAFA1A6CA2E1}" type="slidenum">
              <a:rPr lang="es-ES" smtClean="0"/>
              <a:t>109</a:t>
            </a:fld>
            <a:endParaRPr lang="es-ES" dirty="0"/>
          </a:p>
        </p:txBody>
      </p:sp>
    </p:spTree>
    <p:extLst>
      <p:ext uri="{BB962C8B-B14F-4D97-AF65-F5344CB8AC3E}">
        <p14:creationId xmlns:p14="http://schemas.microsoft.com/office/powerpoint/2010/main" val="2084860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57.jpg"/><Relationship Id="rId4" Type="http://schemas.openxmlformats.org/officeDocument/2006/relationships/image" Target="../media/image56.jpg"/></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83.jpg"/><Relationship Id="rId5" Type="http://schemas.openxmlformats.org/officeDocument/2006/relationships/image" Target="../media/image82.jpg"/><Relationship Id="rId4" Type="http://schemas.openxmlformats.org/officeDocument/2006/relationships/image" Target="../media/image81.jpg"/></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90.jpg"/><Relationship Id="rId5" Type="http://schemas.openxmlformats.org/officeDocument/2006/relationships/image" Target="../media/image89.jpg"/><Relationship Id="rId4" Type="http://schemas.openxmlformats.org/officeDocument/2006/relationships/image" Target="../media/image88.jpg"/></Relationships>
</file>

<file path=ppt/slides/_rels/slide8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412776"/>
            <a:ext cx="7128792" cy="2880320"/>
          </a:xfrm>
        </p:spPr>
        <p:txBody>
          <a:bodyPr>
            <a:normAutofit fontScale="90000"/>
          </a:bodyPr>
          <a:lstStyle/>
          <a:p>
            <a:r>
              <a:rPr lang="es-ES" sz="4000" dirty="0"/>
              <a:t>ASIA-LA VUELTA AL MUNDO </a:t>
            </a:r>
            <a:r>
              <a:rPr lang="es-ES" sz="4000"/>
              <a:t>EN 885 </a:t>
            </a:r>
            <a:r>
              <a:rPr lang="es-ES" sz="4000" dirty="0"/>
              <a:t>JARDINES.-TURQUIA.-</a:t>
            </a:r>
            <a:r>
              <a:rPr lang="es-ES" sz="3100" dirty="0"/>
              <a:t>Atatürk Park.-Merkez Park.-Altinpark.-Ankara..-Gençlik (Youth) Park.-Nihat Gökyiğit  botanic garden</a:t>
            </a:r>
            <a:br>
              <a:rPr lang="es-ES" dirty="0"/>
            </a:br>
            <a:endParaRPr lang="es-ES" dirty="0"/>
          </a:p>
        </p:txBody>
      </p:sp>
      <p:sp>
        <p:nvSpPr>
          <p:cNvPr id="3" name="2 Subtítulo"/>
          <p:cNvSpPr>
            <a:spLocks noGrp="1"/>
          </p:cNvSpPr>
          <p:nvPr>
            <p:ph type="subTitle" idx="1"/>
          </p:nvPr>
        </p:nvSpPr>
        <p:spPr>
          <a:xfrm>
            <a:off x="2267744" y="4756956"/>
            <a:ext cx="4678288" cy="1875656"/>
          </a:xfrm>
        </p:spPr>
        <p:txBody>
          <a:bodyPr>
            <a:normAutofit/>
          </a:bodyPr>
          <a:lstStyle/>
          <a:p>
            <a:r>
              <a:rPr lang="es-ES" dirty="0"/>
              <a:t>Selección de textos y fotografías por</a:t>
            </a:r>
          </a:p>
          <a:p>
            <a:r>
              <a:rPr lang="es-ES" sz="2800" dirty="0"/>
              <a:t>JOSE ELIAS BONELLS</a:t>
            </a:r>
          </a:p>
          <a:p>
            <a:endParaRPr lang="es-ES" sz="2800" dirty="0"/>
          </a:p>
          <a:p>
            <a:r>
              <a:rPr lang="es-ES" sz="2800" dirty="0"/>
              <a:t> </a:t>
            </a:r>
            <a:endParaRPr lang="es-ES" dirty="0"/>
          </a:p>
        </p:txBody>
      </p:sp>
    </p:spTree>
    <p:extLst>
      <p:ext uri="{BB962C8B-B14F-4D97-AF65-F5344CB8AC3E}">
        <p14:creationId xmlns:p14="http://schemas.microsoft.com/office/powerpoint/2010/main" val="146508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ATATÜRK PARK</a:t>
            </a:r>
          </a:p>
        </p:txBody>
      </p:sp>
      <p:sp>
        <p:nvSpPr>
          <p:cNvPr id="3" name="2 Marcador de contenido"/>
          <p:cNvSpPr>
            <a:spLocks noGrp="1"/>
          </p:cNvSpPr>
          <p:nvPr>
            <p:ph sz="quarter" idx="1"/>
          </p:nvPr>
        </p:nvSpPr>
        <p:spPr/>
        <p:txBody>
          <a:bodyPr>
            <a:normAutofit/>
          </a:bodyPr>
          <a:lstStyle/>
          <a:p>
            <a:r>
              <a:rPr lang="es-ES" dirty="0"/>
              <a:t>Atatürk Park es un parque público en Mersin , Turquía .</a:t>
            </a:r>
          </a:p>
          <a:p>
            <a:r>
              <a:rPr lang="es-ES" dirty="0"/>
              <a:t>El parque es un Mediterráneo parque costero del distrito de Akdeniz . </a:t>
            </a:r>
          </a:p>
          <a:p>
            <a:r>
              <a:rPr lang="es-ES" dirty="0"/>
              <a:t>La dimensión más larga del parque, que es más de 1,200 m  se encuentra a lo largo de la costa del mar en el noreste a sur oeste. El área total del parque es de aproximadamente 16 hectáreas.</a:t>
            </a:r>
          </a:p>
          <a:p>
            <a:r>
              <a:rPr lang="es-ES" dirty="0"/>
              <a:t> El este del parque está delimitado por las instalaciones portuarias y el oeste limita con el antiguo Mersin puerto deportivo y del río Müftü.</a:t>
            </a:r>
          </a:p>
        </p:txBody>
      </p:sp>
    </p:spTree>
    <p:extLst>
      <p:ext uri="{BB962C8B-B14F-4D97-AF65-F5344CB8AC3E}">
        <p14:creationId xmlns:p14="http://schemas.microsoft.com/office/powerpoint/2010/main" val="4209994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 El norte está limitado por Ismet İnönü bulevar . Aunque, parque costero continúa 7 km  al sur-oeste más allá del río Müftü, el nombre de Atatürk Parque se utiliza sólo para el tramo comprendido entre las instalaciones portuarias y el puerto deportivo. </a:t>
            </a:r>
          </a:p>
          <a:p>
            <a:r>
              <a:rPr lang="es-ES" dirty="0"/>
              <a:t>El parque es en realidad el área de relleno de Mersin puerto dragado en la década de 1950. </a:t>
            </a:r>
          </a:p>
          <a:p>
            <a:r>
              <a:rPr lang="es-ES" dirty="0"/>
              <a:t>En la década de 1970, el parque fue diseñado por el municipio como zona de cafés y teatros al aire libre. </a:t>
            </a:r>
          </a:p>
          <a:p>
            <a:r>
              <a:rPr lang="es-ES" dirty="0"/>
              <a:t>Hasta la década de 2000, el parque también se reservó para ferias nacionales. Pero después se estableció un nuevo recinto ferial a unos 5 km  de distancia, el parque perdió la mayor parte de sus actividades anteriores. </a:t>
            </a:r>
          </a:p>
          <a:p>
            <a:endParaRPr lang="es-ES" dirty="0"/>
          </a:p>
        </p:txBody>
      </p:sp>
    </p:spTree>
    <p:extLst>
      <p:ext uri="{BB962C8B-B14F-4D97-AF65-F5344CB8AC3E}">
        <p14:creationId xmlns:p14="http://schemas.microsoft.com/office/powerpoint/2010/main" val="85159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Sin embargo, dentro del ámbito de un proyecto de renovación, el parque está transformando en un parque de la cultura. </a:t>
            </a:r>
          </a:p>
          <a:p>
            <a:r>
              <a:rPr lang="es-ES" dirty="0"/>
              <a:t>El área principal de la excursión es por el lado del mar. </a:t>
            </a:r>
          </a:p>
          <a:p>
            <a:r>
              <a:rPr lang="es-ES" dirty="0"/>
              <a:t>El Club de los pescadores aficionados se encuentra en el oeste, junto a la litera de anclaje de los barcos de pesca (puerto viejo).</a:t>
            </a:r>
          </a:p>
          <a:p>
            <a:r>
              <a:rPr lang="es-ES" dirty="0"/>
              <a:t> La mayor parte del parque está cubierto por macizos de flores.</a:t>
            </a:r>
          </a:p>
          <a:p>
            <a:r>
              <a:rPr lang="es-ES" dirty="0"/>
              <a:t> En la entrada principal, hay un monumento llamado Refah Sehitleri Abidesi (Martyries del RP), en conmemoración de la muerte de la nave hundida RP durante la II Guerra Mundial . fragata Otomano Ertuğrul , otro barco hundido del siglo XIX en Japón también se conmemora por este monumento. </a:t>
            </a:r>
          </a:p>
          <a:p>
            <a:endParaRPr lang="es-ES" dirty="0"/>
          </a:p>
        </p:txBody>
      </p:sp>
    </p:spTree>
    <p:extLst>
      <p:ext uri="{BB962C8B-B14F-4D97-AF65-F5344CB8AC3E}">
        <p14:creationId xmlns:p14="http://schemas.microsoft.com/office/powerpoint/2010/main" val="3233910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2008, en el noreste del parque un 3,160 m 2  complejo de Congreso y Exposiciones ( turco : Kongre ve Sergi Merkezi) ha sido establecido. </a:t>
            </a:r>
          </a:p>
          <a:p>
            <a:endParaRPr lang="es-ES" dirty="0"/>
          </a:p>
        </p:txBody>
      </p:sp>
    </p:spTree>
    <p:extLst>
      <p:ext uri="{BB962C8B-B14F-4D97-AF65-F5344CB8AC3E}">
        <p14:creationId xmlns:p14="http://schemas.microsoft.com/office/powerpoint/2010/main" val="3906210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28"/>
            <a:ext cx="9144000" cy="347472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80048"/>
            <a:ext cx="9144000" cy="3377952"/>
          </a:xfrm>
          <a:prstGeom prst="rect">
            <a:avLst/>
          </a:prstGeom>
        </p:spPr>
      </p:pic>
    </p:spTree>
    <p:extLst>
      <p:ext uri="{BB962C8B-B14F-4D97-AF65-F5344CB8AC3E}">
        <p14:creationId xmlns:p14="http://schemas.microsoft.com/office/powerpoint/2010/main" val="1279494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2515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taturk-park-flower-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719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666"/>
          <a:stretch/>
        </p:blipFill>
        <p:spPr>
          <a:xfrm>
            <a:off x="0" y="0"/>
            <a:ext cx="9144000" cy="6858000"/>
          </a:xfrm>
          <a:prstGeom prst="rect">
            <a:avLst/>
          </a:prstGeom>
        </p:spPr>
      </p:pic>
    </p:spTree>
    <p:extLst>
      <p:ext uri="{BB962C8B-B14F-4D97-AF65-F5344CB8AC3E}">
        <p14:creationId xmlns:p14="http://schemas.microsoft.com/office/powerpoint/2010/main" val="1960980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Ataturk-park-waterf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813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0" y="0"/>
            <a:ext cx="9144000" cy="6858000"/>
          </a:xfrm>
          <a:prstGeom prst="rect">
            <a:avLst/>
          </a:prstGeom>
        </p:spPr>
      </p:pic>
    </p:spTree>
    <p:extLst>
      <p:ext uri="{BB962C8B-B14F-4D97-AF65-F5344CB8AC3E}">
        <p14:creationId xmlns:p14="http://schemas.microsoft.com/office/powerpoint/2010/main" val="219443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500" b="9111"/>
          <a:stretch/>
        </p:blipFill>
        <p:spPr>
          <a:xfrm>
            <a:off x="0" y="0"/>
            <a:ext cx="9281160" cy="6858000"/>
          </a:xfrm>
          <a:prstGeom prst="rect">
            <a:avLst/>
          </a:prstGeom>
        </p:spPr>
      </p:pic>
    </p:spTree>
    <p:extLst>
      <p:ext uri="{BB962C8B-B14F-4D97-AF65-F5344CB8AC3E}">
        <p14:creationId xmlns:p14="http://schemas.microsoft.com/office/powerpoint/2010/main" val="1705447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112"/>
          <a:stretch/>
        </p:blipFill>
        <p:spPr>
          <a:xfrm>
            <a:off x="0" y="0"/>
            <a:ext cx="9144000" cy="6857999"/>
          </a:xfrm>
          <a:prstGeom prst="rect">
            <a:avLst/>
          </a:prstGeom>
        </p:spPr>
      </p:pic>
    </p:spTree>
    <p:extLst>
      <p:ext uri="{BB962C8B-B14F-4D97-AF65-F5344CB8AC3E}">
        <p14:creationId xmlns:p14="http://schemas.microsoft.com/office/powerpoint/2010/main" val="4005406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229" t="2818" b="2439"/>
          <a:stretch/>
        </p:blipFill>
        <p:spPr>
          <a:xfrm>
            <a:off x="0" y="0"/>
            <a:ext cx="9144000" cy="6858000"/>
          </a:xfrm>
          <a:prstGeom prst="rect">
            <a:avLst/>
          </a:prstGeom>
        </p:spPr>
      </p:pic>
    </p:spTree>
    <p:extLst>
      <p:ext uri="{BB962C8B-B14F-4D97-AF65-F5344CB8AC3E}">
        <p14:creationId xmlns:p14="http://schemas.microsoft.com/office/powerpoint/2010/main" val="88570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9556"/>
          <a:stretch/>
        </p:blipFill>
        <p:spPr>
          <a:xfrm>
            <a:off x="0" y="0"/>
            <a:ext cx="9144000" cy="6858000"/>
          </a:xfrm>
          <a:prstGeom prst="rect">
            <a:avLst/>
          </a:prstGeom>
        </p:spPr>
      </p:pic>
    </p:spTree>
    <p:extLst>
      <p:ext uri="{BB962C8B-B14F-4D97-AF65-F5344CB8AC3E}">
        <p14:creationId xmlns:p14="http://schemas.microsoft.com/office/powerpoint/2010/main" val="3480825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645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364502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860032" cy="3207256"/>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645024"/>
            <a:ext cx="4283968" cy="3212976"/>
          </a:xfrm>
          <a:prstGeom prst="rect">
            <a:avLst/>
          </a:prstGeom>
        </p:spPr>
      </p:pic>
    </p:spTree>
    <p:extLst>
      <p:ext uri="{BB962C8B-B14F-4D97-AF65-F5344CB8AC3E}">
        <p14:creationId xmlns:p14="http://schemas.microsoft.com/office/powerpoint/2010/main" val="2418812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
            <a:ext cx="9143999" cy="6888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688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3002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6647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1711934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0375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9965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Merkez Park.</a:t>
            </a:r>
          </a:p>
        </p:txBody>
      </p:sp>
      <p:sp>
        <p:nvSpPr>
          <p:cNvPr id="3" name="2 Marcador de contenido"/>
          <p:cNvSpPr>
            <a:spLocks noGrp="1"/>
          </p:cNvSpPr>
          <p:nvPr>
            <p:ph sz="quarter" idx="1"/>
          </p:nvPr>
        </p:nvSpPr>
        <p:spPr/>
        <p:txBody>
          <a:bodyPr>
            <a:normAutofit fontScale="92500"/>
          </a:bodyPr>
          <a:lstStyle/>
          <a:p>
            <a:r>
              <a:rPr lang="es-ES" dirty="0"/>
              <a:t>Merkez Park (Inglés: Central Park) son unas 33 hectáreas  de parque urbano que se encuentra en las dos orillas del río Seyhan en Adana . </a:t>
            </a:r>
          </a:p>
          <a:p>
            <a:r>
              <a:rPr lang="es-ES" dirty="0"/>
              <a:t> La parte más grande del parque, de 30 hectáreas, se encuentra en la orilla oeste. </a:t>
            </a:r>
          </a:p>
          <a:p>
            <a:r>
              <a:rPr lang="es-ES" dirty="0"/>
              <a:t>Merkez Parque comienza justo al norte de la mezquita Sabanci y se extiende de norte a centro comercial Galleria. </a:t>
            </a:r>
          </a:p>
          <a:p>
            <a:r>
              <a:rPr lang="es-ES" dirty="0"/>
              <a:t>En el oeste del parque se encuentra Fuzuli Street. </a:t>
            </a:r>
          </a:p>
          <a:p>
            <a:r>
              <a:rPr lang="es-ES" dirty="0"/>
              <a:t>En la orilla este, el parque comienza al norte del Hotel Sheraton (en construcción) y se extiende hacia el norte hasta el centro de entretenimiento Acqualand. </a:t>
            </a:r>
          </a:p>
        </p:txBody>
      </p:sp>
    </p:spTree>
    <p:extLst>
      <p:ext uri="{BB962C8B-B14F-4D97-AF65-F5344CB8AC3E}">
        <p14:creationId xmlns:p14="http://schemas.microsoft.com/office/powerpoint/2010/main" val="1097118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 En el este, el parque está bordeado con Hacı Sabanci Boulevard. Sinanpaşa y Yavuzlar pasarelas conectan ambas secciones del parque.</a:t>
            </a:r>
          </a:p>
          <a:p>
            <a:r>
              <a:rPr lang="es-ES" dirty="0"/>
              <a:t>Una gran parte de la zona de la orilla oeste del Parque Merkez de hoy ha sido un jardín de cítricos. Al sur del jardín, había un barrio de casas de chabolas. </a:t>
            </a:r>
          </a:p>
          <a:p>
            <a:r>
              <a:rPr lang="es-ES" dirty="0"/>
              <a:t>En el extremo sur, justo al norte de la carretera D-400 del Estado, estaba la central de autobuses al lado del río, y el Museo de Arqueología (que todavía está allí) y una estación de gas en el lado de la calle.</a:t>
            </a:r>
          </a:p>
          <a:p>
            <a:r>
              <a:rPr lang="es-ES" dirty="0"/>
              <a:t> Al norte del jardín hasta la antigua presa, era una tierra de reserva para las inundaciones que solían ocurrir con frecuencia hasta la década de 1950. En la orilla este, había un barrio de casas de chabolas y una amplia zona de terreno baldío.</a:t>
            </a:r>
          </a:p>
          <a:p>
            <a:endParaRPr lang="es-ES" dirty="0"/>
          </a:p>
        </p:txBody>
      </p:sp>
    </p:spTree>
    <p:extLst>
      <p:ext uri="{BB962C8B-B14F-4D97-AF65-F5344CB8AC3E}">
        <p14:creationId xmlns:p14="http://schemas.microsoft.com/office/powerpoint/2010/main" val="2829519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La idea de crear un gran parque urbano en la ribera del río Seyhan se incluyó por primera vez en el plano de la ciudad en 1988 por el alcalde, Aytaç Durak . </a:t>
            </a:r>
          </a:p>
          <a:p>
            <a:r>
              <a:rPr lang="es-ES" dirty="0"/>
              <a:t>Nombrado Merkez Park, estaba previsto que se construyera en un área de norte de la carretera D-400 Estado de la antigua presa. </a:t>
            </a:r>
          </a:p>
          <a:p>
            <a:r>
              <a:rPr lang="es-ES" dirty="0"/>
              <a:t>El proyecto fue presentado al público en la galería de arte del Palacio Municipal.</a:t>
            </a:r>
          </a:p>
          <a:p>
            <a:r>
              <a:rPr lang="es-ES" dirty="0"/>
              <a:t> El primer paso a dar era reubicar la terminal central de autobuses, que era justo al norte de la carretera D-400 del Estado. </a:t>
            </a:r>
          </a:p>
          <a:p>
            <a:r>
              <a:rPr lang="es-ES" dirty="0"/>
              <a:t>La central de autobuses se trasladó al extremo oeste de la ciudad. </a:t>
            </a:r>
          </a:p>
          <a:p>
            <a:r>
              <a:rPr lang="es-ES" dirty="0"/>
              <a:t>En las elecciones locales de 1989, Selahattin Çolak fue elegido alcalde, y él invirtió en el proyecto.</a:t>
            </a:r>
          </a:p>
        </p:txBody>
      </p:sp>
    </p:spTree>
    <p:extLst>
      <p:ext uri="{BB962C8B-B14F-4D97-AF65-F5344CB8AC3E}">
        <p14:creationId xmlns:p14="http://schemas.microsoft.com/office/powerpoint/2010/main" val="2576844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Aunque los bancos de los ríos se dividen en zonas como áreas de construcción libre de las leyes, un gran centro comercial fue aprobado para el área al sur de la Demirköprü puente.</a:t>
            </a:r>
          </a:p>
          <a:p>
            <a:r>
              <a:rPr lang="es-ES" dirty="0"/>
              <a:t> En la zona norte de Demirköprü, Selahattin Çolak construyó un gran anfiteatro, llamado Mimar Sinan Anfiteatro.</a:t>
            </a:r>
          </a:p>
          <a:p>
            <a:r>
              <a:rPr lang="es-ES" dirty="0"/>
              <a:t>En las elecciones locales de 1994, Aytaç Durak fue elegido alcalde para un segundo mandato. Tuvo que modificar el plan original de Merkez parque debido a las construcciones en el área del proyecto. </a:t>
            </a:r>
          </a:p>
          <a:p>
            <a:r>
              <a:rPr lang="es-ES" dirty="0"/>
              <a:t>El proyecto modificado se reanudó por la re-zonificación del barrio dentro de la zona del proyecto. Había alrededor de 100 viviendas en la zona y la demolición de las viviendas iniciadas en 1998. </a:t>
            </a:r>
          </a:p>
        </p:txBody>
      </p:sp>
    </p:spTree>
    <p:extLst>
      <p:ext uri="{BB962C8B-B14F-4D97-AF65-F5344CB8AC3E}">
        <p14:creationId xmlns:p14="http://schemas.microsoft.com/office/powerpoint/2010/main" val="21529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Durante este período, la pasarela Sinanpaşa fue construido para conectar las dos orillas del río Seyhan. Mezquita de Sabanci , en la esquina de Puente Seyhan, se completó en 1998.</a:t>
            </a:r>
          </a:p>
          <a:p>
            <a:r>
              <a:rPr lang="es-ES" dirty="0"/>
              <a:t>Antes de la construcción de Merkez Park, un sendero recreativo en toda la ciudad se completó en las dos orillas del río Seyhan. </a:t>
            </a:r>
          </a:p>
          <a:p>
            <a:r>
              <a:rPr lang="es-ES" dirty="0"/>
              <a:t>La construcción Parque comenzó con la construcción de la vía principal del parque desde Galleria Mezquita Sabanci. </a:t>
            </a:r>
          </a:p>
          <a:p>
            <a:r>
              <a:rPr lang="es-ES" dirty="0"/>
              <a:t>Los árboles de cítricos se habían eliminado completamente y se convierten en zonas verdes multifuncionales. </a:t>
            </a:r>
          </a:p>
          <a:p>
            <a:r>
              <a:rPr lang="es-ES" dirty="0"/>
              <a:t>La estación de gas al lado del Museo de Arqueología se trasladó a otro lugar y el parque fue ampliado hacia la mezquita Sabanci. </a:t>
            </a:r>
          </a:p>
        </p:txBody>
      </p:sp>
    </p:spTree>
    <p:extLst>
      <p:ext uri="{BB962C8B-B14F-4D97-AF65-F5344CB8AC3E}">
        <p14:creationId xmlns:p14="http://schemas.microsoft.com/office/powerpoint/2010/main" val="3844949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Hay un aparcamiento subterráneo fue construido en la zona comprendida entre la mezquita Sabanci y el museo. La planta se estableció como zona verde. La construcción de la orilla oeste del parque se terminó totalmente en 2008.</a:t>
            </a:r>
          </a:p>
          <a:p>
            <a:r>
              <a:rPr lang="es-ES" dirty="0"/>
              <a:t>Merkez Park esta bien cuidado y tiene una gran variedad de árboles y plantas en un concepto abierto. </a:t>
            </a:r>
          </a:p>
          <a:p>
            <a:r>
              <a:rPr lang="es-ES" dirty="0"/>
              <a:t>Hay 67 especies de árboles y arbustos, 40 especies de cactus, plantas aromáticas y plantas cubresuelos. El número de plantas totales superiores a 400 mil. Algunas de las plantas que fueron traídas de Italia están conformadas como figuras de animales. </a:t>
            </a:r>
          </a:p>
          <a:p>
            <a:r>
              <a:rPr lang="es-ES" dirty="0"/>
              <a:t>Dentro del parque hay 12 estanques y una de 2,2 hectáreas  zona de juegos para los niños, incluidos los discapacitados. </a:t>
            </a:r>
          </a:p>
        </p:txBody>
      </p:sp>
    </p:spTree>
    <p:extLst>
      <p:ext uri="{BB962C8B-B14F-4D97-AF65-F5344CB8AC3E}">
        <p14:creationId xmlns:p14="http://schemas.microsoft.com/office/powerpoint/2010/main" val="4123327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En la sección para la juventud hay una pista de patinaje, ajedrez suelo y mini anfiteatro. Visualización de las terrazas están construidas en un nivel superior y también hay terrazas de descanso de forma circular. </a:t>
            </a:r>
          </a:p>
          <a:p>
            <a:r>
              <a:rPr lang="es-ES" dirty="0"/>
              <a:t>También hay 3 km  de atletismo y ciclismo caminos entre el parque y Fuzuli Street. </a:t>
            </a:r>
          </a:p>
          <a:p>
            <a:r>
              <a:rPr lang="es-ES" dirty="0"/>
              <a:t>Un anfiteatro de 2100 asientos en el norte del parque se celebran conciertos y cine. </a:t>
            </a:r>
          </a:p>
          <a:p>
            <a:r>
              <a:rPr lang="es-ES" dirty="0"/>
              <a:t>Al lado del anfiteatro, hay un muelle para barcos de río. </a:t>
            </a:r>
          </a:p>
          <a:p>
            <a:r>
              <a:rPr lang="es-ES" dirty="0"/>
              <a:t>Un club de remo ubicado dentro Merkez Park se puede remar en el río.  </a:t>
            </a:r>
          </a:p>
          <a:p>
            <a:endParaRPr lang="es-ES" dirty="0"/>
          </a:p>
        </p:txBody>
      </p:sp>
    </p:spTree>
    <p:extLst>
      <p:ext uri="{BB962C8B-B14F-4D97-AF65-F5344CB8AC3E}">
        <p14:creationId xmlns:p14="http://schemas.microsoft.com/office/powerpoint/2010/main" val="851010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9363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72"/>
          <a:stretch/>
        </p:blipFill>
        <p:spPr>
          <a:xfrm>
            <a:off x="0" y="-171400"/>
            <a:ext cx="9144000" cy="7029400"/>
          </a:xfrm>
          <a:prstGeom prst="rect">
            <a:avLst/>
          </a:prstGeom>
        </p:spPr>
      </p:pic>
    </p:spTree>
    <p:extLst>
      <p:ext uri="{BB962C8B-B14F-4D97-AF65-F5344CB8AC3E}">
        <p14:creationId xmlns:p14="http://schemas.microsoft.com/office/powerpoint/2010/main" val="25620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335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567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216"/>
            <a:ext cx="9144000" cy="6957392"/>
          </a:xfrm>
          <a:prstGeom prst="rect">
            <a:avLst/>
          </a:prstGeom>
        </p:spPr>
      </p:pic>
    </p:spTree>
    <p:extLst>
      <p:ext uri="{BB962C8B-B14F-4D97-AF65-F5344CB8AC3E}">
        <p14:creationId xmlns:p14="http://schemas.microsoft.com/office/powerpoint/2010/main" val="1709389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4591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778"/>
          <a:stretch/>
        </p:blipFill>
        <p:spPr>
          <a:xfrm>
            <a:off x="0" y="0"/>
            <a:ext cx="9144000" cy="6858000"/>
          </a:xfrm>
          <a:prstGeom prst="rect">
            <a:avLst/>
          </a:prstGeom>
        </p:spPr>
      </p:pic>
    </p:spTree>
    <p:extLst>
      <p:ext uri="{BB962C8B-B14F-4D97-AF65-F5344CB8AC3E}">
        <p14:creationId xmlns:p14="http://schemas.microsoft.com/office/powerpoint/2010/main" val="3025925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42899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429000"/>
            <a:ext cx="4355976"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29000"/>
            <a:ext cx="4788024" cy="3428999"/>
          </a:xfrm>
          <a:prstGeom prst="rect">
            <a:avLst/>
          </a:prstGeom>
        </p:spPr>
      </p:pic>
    </p:spTree>
    <p:extLst>
      <p:ext uri="{BB962C8B-B14F-4D97-AF65-F5344CB8AC3E}">
        <p14:creationId xmlns:p14="http://schemas.microsoft.com/office/powerpoint/2010/main" val="2825153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0" y="0"/>
            <a:ext cx="9144000" cy="6858000"/>
          </a:xfrm>
          <a:prstGeom prst="rect">
            <a:avLst/>
          </a:prstGeom>
        </p:spPr>
      </p:pic>
    </p:spTree>
    <p:extLst>
      <p:ext uri="{BB962C8B-B14F-4D97-AF65-F5344CB8AC3E}">
        <p14:creationId xmlns:p14="http://schemas.microsoft.com/office/powerpoint/2010/main" val="2666163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7999"/>
          </a:xfrm>
          <a:prstGeom prst="rect">
            <a:avLst/>
          </a:prstGeom>
        </p:spPr>
      </p:pic>
    </p:spTree>
    <p:extLst>
      <p:ext uri="{BB962C8B-B14F-4D97-AF65-F5344CB8AC3E}">
        <p14:creationId xmlns:p14="http://schemas.microsoft.com/office/powerpoint/2010/main" val="4051570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0280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6068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283967" cy="350100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3798"/>
          <a:stretch/>
        </p:blipFill>
        <p:spPr>
          <a:xfrm>
            <a:off x="4283968" y="0"/>
            <a:ext cx="4860031" cy="3501008"/>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6356"/>
          <a:stretch/>
        </p:blipFill>
        <p:spPr>
          <a:xfrm>
            <a:off x="1" y="3501008"/>
            <a:ext cx="4283966"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968" y="3501008"/>
            <a:ext cx="4860031" cy="3356992"/>
          </a:xfrm>
          <a:prstGeom prst="rect">
            <a:avLst/>
          </a:prstGeom>
        </p:spPr>
      </p:pic>
    </p:spTree>
    <p:extLst>
      <p:ext uri="{BB962C8B-B14F-4D97-AF65-F5344CB8AC3E}">
        <p14:creationId xmlns:p14="http://schemas.microsoft.com/office/powerpoint/2010/main" val="39242144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241136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AltInpark.-Ankara.</a:t>
            </a:r>
          </a:p>
        </p:txBody>
      </p:sp>
      <p:sp>
        <p:nvSpPr>
          <p:cNvPr id="3" name="2 Marcador de contenido"/>
          <p:cNvSpPr>
            <a:spLocks noGrp="1"/>
          </p:cNvSpPr>
          <p:nvPr>
            <p:ph sz="quarter" idx="1"/>
          </p:nvPr>
        </p:nvSpPr>
        <p:spPr/>
        <p:txBody>
          <a:bodyPr>
            <a:normAutofit lnSpcReduction="10000"/>
          </a:bodyPr>
          <a:lstStyle/>
          <a:p>
            <a:r>
              <a:rPr lang="es-ES" dirty="0"/>
              <a:t>Altinpark (literalmente Golden Park) es un parque público en Ankara , Turquía.</a:t>
            </a:r>
          </a:p>
          <a:p>
            <a:r>
              <a:rPr lang="es-ES" dirty="0"/>
              <a:t>Hasta 1977, el área del parque era un campo de golf .</a:t>
            </a:r>
          </a:p>
          <a:p>
            <a:r>
              <a:rPr lang="es-ES" dirty="0"/>
              <a:t> En 1985, se transformó en un parque público de la municipalidad metropolitana de Ankara.</a:t>
            </a:r>
          </a:p>
          <a:p>
            <a:r>
              <a:rPr lang="es-ES" dirty="0"/>
              <a:t> El parque es ahora operado por ANFA, una subsidiaria de Ankara municipio metropolitano . Área de 211.160 m 2 (252.550 m ²) está reservado para la zona verde y 9.302 m 2 (11,125 m ²) está reservado para los macizos de flores donde las flores y las plantas de semillero se ponen a la venta.</a:t>
            </a:r>
          </a:p>
          <a:p>
            <a:endParaRPr lang="es-ES" dirty="0"/>
          </a:p>
        </p:txBody>
      </p:sp>
    </p:spTree>
    <p:extLst>
      <p:ext uri="{BB962C8B-B14F-4D97-AF65-F5344CB8AC3E}">
        <p14:creationId xmlns:p14="http://schemas.microsoft.com/office/powerpoint/2010/main" val="1523594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 El estanque artificial es  de (39,100 m ²). Entre los edificios, Feza Gursey Science Center es uno de los edificios más conocidos.</a:t>
            </a:r>
          </a:p>
          <a:p>
            <a:r>
              <a:rPr lang="es-ES" dirty="0"/>
              <a:t> Piscina olímpica, jardines de infancia y escuelas de verano, musicales y exposiciones de agua aligerados, juego y zonas de entretenimiento, anfiteatros, barcos, coches chocando excursión eléctricos, mini tren de excursión, y carros de caballos son algunas de las otras actividades. También hay quioscos y restaurantes dentro del parque.  </a:t>
            </a:r>
          </a:p>
        </p:txBody>
      </p:sp>
    </p:spTree>
    <p:extLst>
      <p:ext uri="{BB962C8B-B14F-4D97-AF65-F5344CB8AC3E}">
        <p14:creationId xmlns:p14="http://schemas.microsoft.com/office/powerpoint/2010/main" val="2415151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30254442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00754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51516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76490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93038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80224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16364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8636301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60745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28505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6023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34200"/>
          </a:xfrm>
          <a:prstGeom prst="rect">
            <a:avLst/>
          </a:prstGeom>
        </p:spPr>
      </p:pic>
    </p:spTree>
    <p:extLst>
      <p:ext uri="{BB962C8B-B14F-4D97-AF65-F5344CB8AC3E}">
        <p14:creationId xmlns:p14="http://schemas.microsoft.com/office/powerpoint/2010/main" val="20135413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2" y="0"/>
            <a:ext cx="4571998"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3717032"/>
            <a:ext cx="4644007" cy="3140968"/>
          </a:xfrm>
          <a:prstGeom prst="rect">
            <a:avLst/>
          </a:prstGeom>
        </p:spPr>
      </p:pic>
    </p:spTree>
    <p:extLst>
      <p:ext uri="{BB962C8B-B14F-4D97-AF65-F5344CB8AC3E}">
        <p14:creationId xmlns:p14="http://schemas.microsoft.com/office/powerpoint/2010/main" val="28662012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499452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342572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64523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913146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46734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9351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00070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41868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952"/>
            <a:ext cx="9144000" cy="6829048"/>
          </a:xfrm>
          <a:prstGeom prst="rect">
            <a:avLst/>
          </a:prstGeom>
        </p:spPr>
      </p:pic>
    </p:spTree>
    <p:extLst>
      <p:ext uri="{BB962C8B-B14F-4D97-AF65-F5344CB8AC3E}">
        <p14:creationId xmlns:p14="http://schemas.microsoft.com/office/powerpoint/2010/main" val="13628682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0379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Gençlik (Youth) Park.-</a:t>
            </a:r>
          </a:p>
        </p:txBody>
      </p:sp>
      <p:sp>
        <p:nvSpPr>
          <p:cNvPr id="3" name="2 Marcador de contenido"/>
          <p:cNvSpPr>
            <a:spLocks noGrp="1"/>
          </p:cNvSpPr>
          <p:nvPr>
            <p:ph sz="quarter" idx="1"/>
          </p:nvPr>
        </p:nvSpPr>
        <p:spPr/>
        <p:txBody>
          <a:bodyPr>
            <a:normAutofit/>
          </a:bodyPr>
          <a:lstStyle/>
          <a:p>
            <a:r>
              <a:rPr lang="es-ES" dirty="0"/>
              <a:t>Gençlik Parkı (literalmente Youth Park) es un parque público en Ankara , Turquía . </a:t>
            </a:r>
          </a:p>
          <a:p>
            <a:r>
              <a:rPr lang="es-ES" dirty="0"/>
              <a:t>Las 27,5 hectáreas  del parque están casi en el centro de Ankara.</a:t>
            </a:r>
          </a:p>
          <a:p>
            <a:r>
              <a:rPr lang="es-ES" dirty="0"/>
              <a:t>Durante los primeros años de la República de Turquía, el lugar donde se encuentra el parque era una zona pantanosa. </a:t>
            </a:r>
          </a:p>
          <a:p>
            <a:r>
              <a:rPr lang="es-ES" dirty="0"/>
              <a:t>Después se drenaron los pantanos, el parque fue establecido, y se abrió al público el 19 de mayo de 1943, el Día Nacional de la Juventud . </a:t>
            </a:r>
          </a:p>
        </p:txBody>
      </p:sp>
    </p:spTree>
    <p:extLst>
      <p:ext uri="{BB962C8B-B14F-4D97-AF65-F5344CB8AC3E}">
        <p14:creationId xmlns:p14="http://schemas.microsoft.com/office/powerpoint/2010/main" val="30302880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715200" cy="5853264"/>
          </a:xfrm>
        </p:spPr>
        <p:txBody>
          <a:bodyPr/>
          <a:lstStyle/>
          <a:p>
            <a:r>
              <a:rPr lang="es-ES" dirty="0"/>
              <a:t>Había cafés alrededor del 42,000 m 2  de la piscina principal, una piscina, un Luna Park , un teatro y pistas al aire libre. </a:t>
            </a:r>
          </a:p>
          <a:p>
            <a:r>
              <a:rPr lang="es-ES" dirty="0"/>
              <a:t>En 1957, dos trenes en miniatura se establecieron en el área del parque como parte del parques de atracciones.</a:t>
            </a:r>
          </a:p>
          <a:p>
            <a:r>
              <a:rPr lang="es-ES" dirty="0"/>
              <a:t>Después de los trabajos de restauración y renovación, en la actualidad hay un centro cultural, centro de jóvenes 'y Ankara Municipio Convention Hall, así como 43 quioscos en el parque. Durante las noches de actuaciones de luz se llevan a cabo en la piscina principal. </a:t>
            </a:r>
          </a:p>
          <a:p>
            <a:r>
              <a:rPr lang="es-ES" dirty="0"/>
              <a:t>También un museo de la ciencia está en construcción</a:t>
            </a:r>
          </a:p>
          <a:p>
            <a:endParaRPr lang="es-ES" dirty="0"/>
          </a:p>
        </p:txBody>
      </p:sp>
    </p:spTree>
    <p:extLst>
      <p:ext uri="{BB962C8B-B14F-4D97-AF65-F5344CB8AC3E}">
        <p14:creationId xmlns:p14="http://schemas.microsoft.com/office/powerpoint/2010/main" val="10136961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67" r="2667" b="3956"/>
          <a:stretch/>
        </p:blipFill>
        <p:spPr>
          <a:xfrm>
            <a:off x="0" y="0"/>
            <a:ext cx="9144000" cy="6858000"/>
          </a:xfrm>
          <a:prstGeom prst="rect">
            <a:avLst/>
          </a:prstGeom>
        </p:spPr>
      </p:pic>
    </p:spTree>
    <p:extLst>
      <p:ext uri="{BB962C8B-B14F-4D97-AF65-F5344CB8AC3E}">
        <p14:creationId xmlns:p14="http://schemas.microsoft.com/office/powerpoint/2010/main" val="16142213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99768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084517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22595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16515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0" y="0"/>
            <a:ext cx="9144000" cy="6858000"/>
          </a:xfrm>
          <a:prstGeom prst="rect">
            <a:avLst/>
          </a:prstGeom>
        </p:spPr>
      </p:pic>
    </p:spTree>
    <p:extLst>
      <p:ext uri="{BB962C8B-B14F-4D97-AF65-F5344CB8AC3E}">
        <p14:creationId xmlns:p14="http://schemas.microsoft.com/office/powerpoint/2010/main" val="4245635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49565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499" t="2222" r="1666" b="2445"/>
          <a:stretch/>
        </p:blipFill>
        <p:spPr>
          <a:xfrm>
            <a:off x="0" y="0"/>
            <a:ext cx="9143999" cy="6858000"/>
          </a:xfrm>
          <a:prstGeom prst="rect">
            <a:avLst/>
          </a:prstGeom>
        </p:spPr>
      </p:pic>
    </p:spTree>
    <p:extLst>
      <p:ext uri="{BB962C8B-B14F-4D97-AF65-F5344CB8AC3E}">
        <p14:creationId xmlns:p14="http://schemas.microsoft.com/office/powerpoint/2010/main" val="15693118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81825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09603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964038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05641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396"/>
            <a:ext cx="4788024" cy="367242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4788024" cy="321297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27396"/>
            <a:ext cx="4355976" cy="367242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645024"/>
            <a:ext cx="4355976" cy="3212976"/>
          </a:xfrm>
          <a:prstGeom prst="rect">
            <a:avLst/>
          </a:prstGeom>
        </p:spPr>
      </p:pic>
    </p:spTree>
    <p:extLst>
      <p:ext uri="{BB962C8B-B14F-4D97-AF65-F5344CB8AC3E}">
        <p14:creationId xmlns:p14="http://schemas.microsoft.com/office/powerpoint/2010/main" val="77567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36629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36386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6847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3778"/>
          <a:stretch/>
        </p:blipFill>
        <p:spPr>
          <a:xfrm>
            <a:off x="-1" y="0"/>
            <a:ext cx="4716015"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4" y="0"/>
            <a:ext cx="442798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716015"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429000"/>
            <a:ext cx="4427984" cy="3429000"/>
          </a:xfrm>
          <a:prstGeom prst="rect">
            <a:avLst/>
          </a:prstGeom>
        </p:spPr>
      </p:pic>
    </p:spTree>
    <p:extLst>
      <p:ext uri="{BB962C8B-B14F-4D97-AF65-F5344CB8AC3E}">
        <p14:creationId xmlns:p14="http://schemas.microsoft.com/office/powerpoint/2010/main" val="24033315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2448486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Nihat Gökyiğit  botanic garden</a:t>
            </a:r>
          </a:p>
        </p:txBody>
      </p:sp>
      <p:sp>
        <p:nvSpPr>
          <p:cNvPr id="3" name="2 Marcador de contenido"/>
          <p:cNvSpPr>
            <a:spLocks noGrp="1"/>
          </p:cNvSpPr>
          <p:nvPr>
            <p:ph sz="quarter" idx="1"/>
          </p:nvPr>
        </p:nvSpPr>
        <p:spPr/>
        <p:txBody>
          <a:bodyPr/>
          <a:lstStyle/>
          <a:p>
            <a:r>
              <a:rPr lang="es-ES" dirty="0"/>
              <a:t>Por Ali Nihat Gökyiğit en 1995 en nombre de su esposa Nezahat construcción Gökyiğit iniciado con el fin de crear el parque conmemorativo.</a:t>
            </a:r>
          </a:p>
          <a:p>
            <a:r>
              <a:rPr lang="es-ES" dirty="0"/>
              <a:t> En 2002, el jardín botánico fue abierto a los visitantes convertidos . </a:t>
            </a:r>
          </a:p>
          <a:p>
            <a:r>
              <a:rPr lang="es-ES" dirty="0"/>
              <a:t>La principal tarea del Mundo "para investigar las plantas, es el de promover y proteger." </a:t>
            </a:r>
          </a:p>
          <a:p>
            <a:r>
              <a:rPr lang="es-ES" dirty="0"/>
              <a:t>Establecido en el medio de la carretera en el mundo es la primera y en la actualidad el único jardín botánico. </a:t>
            </a:r>
          </a:p>
        </p:txBody>
      </p:sp>
    </p:spTree>
    <p:extLst>
      <p:ext uri="{BB962C8B-B14F-4D97-AF65-F5344CB8AC3E}">
        <p14:creationId xmlns:p14="http://schemas.microsoft.com/office/powerpoint/2010/main" val="25503407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1411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39961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861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978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5262" y="0"/>
            <a:ext cx="42862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03729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40024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7884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52330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74412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8527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17758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27806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55272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547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20874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43616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49074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04622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31148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38088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4274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13706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221</TotalTime>
  <Words>2184</Words>
  <Application>Microsoft Office PowerPoint</Application>
  <PresentationFormat>Presentación en pantalla (4:3)</PresentationFormat>
  <Paragraphs>250</Paragraphs>
  <Slides>110</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Default Theme</vt:lpstr>
      <vt:lpstr>ASIA-LA VUELTA AL MUNDO EN 885 JARDINES.-TURQUIA.-Atatürk Park.-Merkez Park.-Altinpark.-Ankara..-Gençlik (Youth) Park.-Nihat Gökyiğit  botanic garden </vt:lpstr>
      <vt:lpstr>ATATÜRK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Merkez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AltInpark.-Ankara.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Gençlik (Youth)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Nihat Gökyiğit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TURQUIA</dc:title>
  <dc:creator>Josep</dc:creator>
  <cp:lastModifiedBy>Usuario</cp:lastModifiedBy>
  <cp:revision>16</cp:revision>
  <dcterms:created xsi:type="dcterms:W3CDTF">2014-01-12T07:56:08Z</dcterms:created>
  <dcterms:modified xsi:type="dcterms:W3CDTF">2018-03-02T12:28:33Z</dcterms:modified>
</cp:coreProperties>
</file>