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77"/>
  </p:notesMasterIdLst>
  <p:sldIdLst>
    <p:sldId id="256" r:id="rId2"/>
    <p:sldId id="257" r:id="rId3"/>
    <p:sldId id="331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presProps" Target="presProps.xml"/><Relationship Id="rId8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9ACAEC-D70F-4FD1-AF43-A692CB5998A3}" type="datetimeFigureOut">
              <a:rPr lang="es-ES" smtClean="0"/>
              <a:t>02/03/2018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A7BFA4-A2BA-44F3-95E7-3AFEDE8BDF2A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027201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43C242E-4A3E-4D7D-8C3F-58D5FAEAEC68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2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83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_tradnl" altLang="es-E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7D2644E-287E-42B4-BC81-485D1BB04CD2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4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84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499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.Emirgam Park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D84893D-8964-46E8-A568-BB3E816781F1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5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86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Emirgam Park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835AF11-B4AB-494A-822D-D7C6A53C288E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6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87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Emirgam Park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305D9F9-2F4E-41AE-AA5B-30CEE9085F5B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7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88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Emirgam Park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F640EAD-D47F-4FCC-9F13-DCE6AD040651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8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89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909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Emirgam Park.-Muscari neglectum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3921B18-7F81-45EB-9889-330E08DF0D3F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9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90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011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Emirgam Park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AEF32BB-84D0-407B-B430-F0CC597B8CDC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10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91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114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Emirgam Park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D08B591-D65E-4B99-B561-78453C6656F5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11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92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6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Emirgam Park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E71ABFD-3A7E-4550-A9F5-65EF7B5B81D3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12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93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318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Emirgam Park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9C48105-239C-4DC7-B044-F6FC921DD93C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13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94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421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Emirgam Park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ECC5767-E9A3-4BCF-90EE-A863C37BC8A6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14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95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523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Emirgam Park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D290664-8889-47DE-B693-400982212158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15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96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626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Ashikaga Flower Park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72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Emirgan Park</a:t>
            </a:r>
          </a:p>
        </p:txBody>
      </p:sp>
      <p:sp>
        <p:nvSpPr>
          <p:cNvPr id="553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E0EB06A-EA0E-488D-B1AA-73C72093C482}" type="slidenum">
              <a:rPr lang="es-ES">
                <a:solidFill>
                  <a:prstClr val="black"/>
                </a:solidFill>
              </a:rPr>
              <a:pPr>
                <a:defRPr/>
              </a:pPr>
              <a:t>16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83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Emirgan Park</a:t>
            </a:r>
          </a:p>
        </p:txBody>
      </p:sp>
      <p:sp>
        <p:nvSpPr>
          <p:cNvPr id="563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4CCC2D7-DB05-4F80-8E13-56D5414F177F}" type="slidenum">
              <a:rPr lang="es-ES">
                <a:solidFill>
                  <a:prstClr val="black"/>
                </a:solidFill>
              </a:rPr>
              <a:pPr>
                <a:defRPr/>
              </a:pPr>
              <a:t>17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93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Emirgan Park</a:t>
            </a:r>
          </a:p>
        </p:txBody>
      </p:sp>
      <p:sp>
        <p:nvSpPr>
          <p:cNvPr id="573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B94750F-8859-4F6D-BE64-8EC1938428CB}" type="slidenum">
              <a:rPr lang="es-ES">
                <a:solidFill>
                  <a:prstClr val="black"/>
                </a:solidFill>
              </a:rPr>
              <a:pPr>
                <a:defRPr/>
              </a:pPr>
              <a:t>18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03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Emirgan Park</a:t>
            </a:r>
          </a:p>
        </p:txBody>
      </p:sp>
      <p:sp>
        <p:nvSpPr>
          <p:cNvPr id="583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0EE7925-8B9F-4210-89E8-3D3C79B5053B}" type="slidenum">
              <a:rPr lang="es-ES">
                <a:solidFill>
                  <a:prstClr val="black"/>
                </a:solidFill>
              </a:rPr>
              <a:pPr>
                <a:defRPr/>
              </a:pPr>
              <a:t>19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13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Emirgan Park</a:t>
            </a:r>
          </a:p>
        </p:txBody>
      </p:sp>
      <p:sp>
        <p:nvSpPr>
          <p:cNvPr id="593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8D0A738-5342-43FC-9500-787D65D1CCB6}" type="slidenum">
              <a:rPr lang="es-ES">
                <a:solidFill>
                  <a:prstClr val="black"/>
                </a:solidFill>
              </a:rPr>
              <a:pPr>
                <a:defRPr/>
              </a:pPr>
              <a:t>20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Emirgan Park</a:t>
            </a:r>
          </a:p>
        </p:txBody>
      </p:sp>
      <p:sp>
        <p:nvSpPr>
          <p:cNvPr id="604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E6EA7C2-D57C-447E-BA53-DA3F9197C093}" type="slidenum">
              <a:rPr lang="es-ES">
                <a:solidFill>
                  <a:prstClr val="black"/>
                </a:solidFill>
              </a:rPr>
              <a:pPr>
                <a:defRPr/>
              </a:pPr>
              <a:t>21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34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Emirgam Park</a:t>
            </a:r>
          </a:p>
        </p:txBody>
      </p:sp>
      <p:sp>
        <p:nvSpPr>
          <p:cNvPr id="491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08B51E6-DA7F-4458-B819-57D1EDC13812}" type="slidenum">
              <a:rPr lang="es-ES">
                <a:solidFill>
                  <a:prstClr val="black"/>
                </a:solidFill>
              </a:rPr>
              <a:pPr>
                <a:defRPr/>
              </a:pPr>
              <a:t>22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44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Emirgan Park</a:t>
            </a:r>
          </a:p>
        </p:txBody>
      </p:sp>
      <p:sp>
        <p:nvSpPr>
          <p:cNvPr id="614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E071481-47BA-4C2D-8DE0-55F20892756E}" type="slidenum">
              <a:rPr lang="es-ES">
                <a:solidFill>
                  <a:prstClr val="black"/>
                </a:solidFill>
              </a:rPr>
              <a:pPr>
                <a:defRPr/>
              </a:pPr>
              <a:t>23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54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Emirgan Park</a:t>
            </a:r>
          </a:p>
        </p:txBody>
      </p:sp>
      <p:sp>
        <p:nvSpPr>
          <p:cNvPr id="624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2E8882D-E7EE-45ED-8402-1A92E992FE64}" type="slidenum">
              <a:rPr lang="es-ES">
                <a:solidFill>
                  <a:prstClr val="black"/>
                </a:solidFill>
              </a:rPr>
              <a:pPr>
                <a:defRPr/>
              </a:pPr>
              <a:t>24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64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Emirgam Park</a:t>
            </a:r>
          </a:p>
        </p:txBody>
      </p:sp>
      <p:sp>
        <p:nvSpPr>
          <p:cNvPr id="532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BD3461D-41D9-4EB0-9ADF-C04A1CF9A80D}" type="slidenum">
              <a:rPr lang="es-ES">
                <a:solidFill>
                  <a:prstClr val="black"/>
                </a:solidFill>
              </a:rPr>
              <a:pPr>
                <a:defRPr/>
              </a:pPr>
              <a:t>25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75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Emirgam Park</a:t>
            </a:r>
          </a:p>
        </p:txBody>
      </p:sp>
      <p:sp>
        <p:nvSpPr>
          <p:cNvPr id="522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7F3F61C-4986-48A2-A210-9F195D5525E1}" type="slidenum">
              <a:rPr lang="es-ES">
                <a:solidFill>
                  <a:prstClr val="black"/>
                </a:solidFill>
              </a:rPr>
              <a:pPr>
                <a:defRPr/>
              </a:pPr>
              <a:t>26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85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Emirgam Park</a:t>
            </a:r>
          </a:p>
        </p:txBody>
      </p:sp>
      <p:sp>
        <p:nvSpPr>
          <p:cNvPr id="501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BC67BBE-3EF6-4E46-B020-8B00CD999023}" type="slidenum">
              <a:rPr lang="es-ES">
                <a:solidFill>
                  <a:prstClr val="black"/>
                </a:solidFill>
              </a:rPr>
              <a:pPr>
                <a:defRPr/>
              </a:pPr>
              <a:t>27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95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Emirgan Park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AC6489A-0E69-420A-886A-00D15A6F753C}" type="slidenum">
              <a:rPr lang="es-ES">
                <a:solidFill>
                  <a:prstClr val="black"/>
                </a:solidFill>
              </a:rPr>
              <a:pPr>
                <a:defRPr/>
              </a:pPr>
              <a:t>28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05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Gulhane Park.-Estambul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AA63977-A7F1-407A-92B4-9E3F76A9BC59}" type="slidenum">
              <a:rPr lang="es-ES">
                <a:solidFill>
                  <a:prstClr val="black"/>
                </a:solidFill>
              </a:rPr>
              <a:pPr>
                <a:defRPr/>
              </a:pPr>
              <a:t>31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16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Gulhane Park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F7907EE-AD1B-4DCB-824A-9735B4426678}" type="slidenum">
              <a:rPr lang="es-ES">
                <a:solidFill>
                  <a:prstClr val="black"/>
                </a:solidFill>
              </a:rPr>
              <a:pPr>
                <a:defRPr/>
              </a:pPr>
              <a:t>32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Gulhane Park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0452A0C-D871-4B97-AC34-718587AD7B4B}" type="slidenum">
              <a:rPr lang="es-ES">
                <a:solidFill>
                  <a:prstClr val="black"/>
                </a:solidFill>
              </a:rPr>
              <a:pPr>
                <a:defRPr/>
              </a:pPr>
              <a:t>33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36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Gulhane Park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1660782-42F4-4385-9BE1-AF4CFEDDDAEB}" type="slidenum">
              <a:rPr lang="es-ES">
                <a:solidFill>
                  <a:prstClr val="black"/>
                </a:solidFill>
              </a:rPr>
              <a:pPr>
                <a:defRPr/>
              </a:pPr>
              <a:t>34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46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Gulhane Park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8A1EBAF-62C8-4E21-9E07-F2F905453338}" type="slidenum">
              <a:rPr lang="es-ES">
                <a:solidFill>
                  <a:prstClr val="black"/>
                </a:solidFill>
              </a:rPr>
              <a:pPr>
                <a:defRPr/>
              </a:pPr>
              <a:t>35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57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Gulhane Park.-Estambul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32B34C9-B23A-4ECF-A3D7-EB16B87B8647}" type="slidenum">
              <a:rPr lang="es-ES">
                <a:solidFill>
                  <a:prstClr val="black"/>
                </a:solidFill>
              </a:rPr>
              <a:pPr>
                <a:defRPr/>
              </a:pPr>
              <a:t>36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67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Dolmabache Palace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F928EB2-5B40-4BE0-BE84-708FED9A94A5}" type="slidenum">
              <a:rPr lang="es-ES">
                <a:solidFill>
                  <a:prstClr val="black"/>
                </a:solidFill>
              </a:rPr>
              <a:pPr>
                <a:defRPr/>
              </a:pPr>
              <a:t>39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77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Dolamabache Palace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184F1A9-5516-47D5-BA2D-0A5EB83CDA7E}" type="slidenum">
              <a:rPr lang="es-ES">
                <a:solidFill>
                  <a:prstClr val="black"/>
                </a:solidFill>
              </a:rPr>
              <a:pPr>
                <a:defRPr/>
              </a:pPr>
              <a:t>40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87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Dolmabache Palace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6B65DEC-9D8E-481C-A670-B4238DB5CB3E}" type="slidenum">
              <a:rPr lang="es-ES">
                <a:solidFill>
                  <a:prstClr val="black"/>
                </a:solidFill>
              </a:rPr>
              <a:pPr>
                <a:defRPr/>
              </a:pPr>
              <a:t>41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98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Sahwah Park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98E7C15-76CE-406D-A00C-2FA0613E0A1F}" type="slidenum">
              <a:rPr lang="es-ES">
                <a:solidFill>
                  <a:prstClr val="black"/>
                </a:solidFill>
              </a:rPr>
              <a:pPr>
                <a:defRPr/>
              </a:pPr>
              <a:t>43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08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Sahwah Park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67FE844-D5A5-4D59-AB31-F783C1F9A948}" type="slidenum">
              <a:rPr lang="es-ES">
                <a:solidFill>
                  <a:prstClr val="black"/>
                </a:solidFill>
              </a:rPr>
              <a:pPr>
                <a:defRPr/>
              </a:pPr>
              <a:t>45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18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Sahwah Park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E037636-CDC6-4D06-9BFB-8A0128D669CD}" type="slidenum">
              <a:rPr lang="es-ES">
                <a:solidFill>
                  <a:prstClr val="black"/>
                </a:solidFill>
              </a:rPr>
              <a:pPr>
                <a:defRPr/>
              </a:pPr>
              <a:t>46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8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Sahwah Park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1CC3CF9-779C-43F8-878E-884058411A7E}" type="slidenum">
              <a:rPr lang="es-ES">
                <a:solidFill>
                  <a:prstClr val="black"/>
                </a:solidFill>
              </a:rPr>
              <a:pPr>
                <a:defRPr/>
              </a:pPr>
              <a:t>47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39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Sahwah Park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4CAF8F8-88E2-49C2-919B-9C7BDB8C2963}" type="slidenum">
              <a:rPr lang="es-ES">
                <a:solidFill>
                  <a:prstClr val="black"/>
                </a:solidFill>
              </a:rPr>
              <a:pPr>
                <a:defRPr/>
              </a:pPr>
              <a:t>48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49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Sahwah Park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8C7E785-D174-4D6C-82CE-AADE37E77C76}" type="slidenum">
              <a:rPr lang="es-ES">
                <a:solidFill>
                  <a:prstClr val="black"/>
                </a:solidFill>
              </a:rPr>
              <a:pPr>
                <a:defRPr/>
              </a:pPr>
              <a:t>49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59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Sahwah Park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40AB906-93C5-49E5-A341-96F9D2285E1C}" type="slidenum">
              <a:rPr lang="es-ES">
                <a:solidFill>
                  <a:prstClr val="black"/>
                </a:solidFill>
              </a:rPr>
              <a:pPr>
                <a:defRPr/>
              </a:pPr>
              <a:t>50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69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Sahwah Park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DC9C95C-6C62-4066-8A5F-D80783955094}" type="slidenum">
              <a:rPr lang="es-ES">
                <a:solidFill>
                  <a:prstClr val="black"/>
                </a:solidFill>
              </a:rPr>
              <a:pPr>
                <a:defRPr/>
              </a:pPr>
              <a:t>51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80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Sahwah Park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6732D01-1963-4A73-87E0-B1D9C09F869A}" type="slidenum">
              <a:rPr lang="es-ES">
                <a:solidFill>
                  <a:prstClr val="black"/>
                </a:solidFill>
              </a:rPr>
              <a:pPr>
                <a:defRPr/>
              </a:pPr>
              <a:t>52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90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Sahwa Park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24EBE19-CFE3-4228-BCA8-9E0E664B284F}" type="slidenum">
              <a:rPr lang="es-ES">
                <a:solidFill>
                  <a:prstClr val="black"/>
                </a:solidFill>
              </a:rPr>
              <a:pPr>
                <a:defRPr/>
              </a:pPr>
              <a:t>53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00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Sahwah Park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1F11695-1105-42A2-AD6D-FC9395A1F515}" type="slidenum">
              <a:rPr lang="es-ES">
                <a:solidFill>
                  <a:prstClr val="black"/>
                </a:solidFill>
              </a:rPr>
              <a:pPr>
                <a:defRPr/>
              </a:pPr>
              <a:t>54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10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Sahwah Park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3FA6F19-685E-459F-83A2-4BA118E8F00E}" type="slidenum">
              <a:rPr lang="es-ES">
                <a:solidFill>
                  <a:prstClr val="black"/>
                </a:solidFill>
              </a:rPr>
              <a:pPr>
                <a:defRPr/>
              </a:pPr>
              <a:t>55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20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Sahwah Park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838FFC5-4325-4355-B2F5-8B6C64AB4437}" type="slidenum">
              <a:rPr lang="es-ES">
                <a:solidFill>
                  <a:prstClr val="black"/>
                </a:solidFill>
              </a:rPr>
              <a:pPr>
                <a:defRPr/>
              </a:pPr>
              <a:t>56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Sahwah Park.-Pàrterres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48B1D0D-C50E-4B0B-B300-6E2F5597B85C}" type="slidenum">
              <a:rPr lang="es-ES">
                <a:solidFill>
                  <a:prstClr val="black"/>
                </a:solidFill>
              </a:rPr>
              <a:pPr>
                <a:defRPr/>
              </a:pPr>
              <a:t>57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41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Topkapi Palace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6D891F2-7369-42C6-9CD6-C0FF2CCC30F0}" type="slidenum">
              <a:rPr lang="es-ES">
                <a:solidFill>
                  <a:prstClr val="black"/>
                </a:solidFill>
              </a:rPr>
              <a:pPr>
                <a:defRPr/>
              </a:pPr>
              <a:t>61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51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Topkapi Palace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F2F97E0-095E-4D72-852C-C74341520D43}" type="slidenum">
              <a:rPr lang="es-ES">
                <a:solidFill>
                  <a:prstClr val="black"/>
                </a:solidFill>
              </a:rPr>
              <a:pPr>
                <a:defRPr/>
              </a:pPr>
              <a:t>62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61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Topkapi Palace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2A299C5-E154-49A1-8098-6F79ED48B021}" type="slidenum">
              <a:rPr lang="es-ES">
                <a:solidFill>
                  <a:prstClr val="black"/>
                </a:solidFill>
              </a:rPr>
              <a:pPr>
                <a:defRPr/>
              </a:pPr>
              <a:t>63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72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Topkapi Palace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F12201C-AF60-4BFF-A149-D38AFD81E29B}" type="slidenum">
              <a:rPr lang="es-ES">
                <a:solidFill>
                  <a:prstClr val="black"/>
                </a:solidFill>
              </a:rPr>
              <a:pPr>
                <a:defRPr/>
              </a:pPr>
              <a:t>64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82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Topkapi Palace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9ECFC15-593A-4829-91F0-780BBA7CD27C}" type="slidenum">
              <a:rPr lang="es-ES">
                <a:solidFill>
                  <a:prstClr val="black"/>
                </a:solidFill>
              </a:rPr>
              <a:pPr>
                <a:defRPr/>
              </a:pPr>
              <a:t>65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92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Ataturk Park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20BFAED-DC94-4793-B203-5C7AB69BDDBD}" type="slidenum">
              <a:rPr lang="es-ES">
                <a:solidFill>
                  <a:prstClr val="black"/>
                </a:solidFill>
              </a:rPr>
              <a:pPr>
                <a:defRPr/>
              </a:pPr>
              <a:t>66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02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Ataturk Par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BF310C0-E3D9-4EF6-A1B2-DE753AD7F050}" type="slidenum">
              <a:rPr lang="es-ES">
                <a:solidFill>
                  <a:prstClr val="black"/>
                </a:solidFill>
              </a:rPr>
              <a:pPr>
                <a:defRPr/>
              </a:pPr>
              <a:t>67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13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Botanical Garden Wisata di Saman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67A22C5-AAC3-4E76-BFF0-E427EADC3BCD}" type="slidenum">
              <a:rPr lang="es-ES">
                <a:solidFill>
                  <a:prstClr val="black"/>
                </a:solidFill>
              </a:rPr>
              <a:pPr>
                <a:defRPr/>
              </a:pPr>
              <a:t>68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23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Umaid Bharwan Palace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6994DC3-61E0-47B2-BD84-CEAD9B02B456}" type="slidenum">
              <a:rPr lang="es-ES">
                <a:solidFill>
                  <a:prstClr val="black"/>
                </a:solidFill>
              </a:rPr>
              <a:pPr>
                <a:defRPr/>
              </a:pPr>
              <a:t>69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Botanic Garden.-Wisata di Saman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3D70305-54B1-4051-8A6E-6D5621ABBA0A}" type="slidenum">
              <a:rPr lang="es-ES">
                <a:solidFill>
                  <a:prstClr val="black"/>
                </a:solidFill>
              </a:rPr>
              <a:pPr>
                <a:defRPr/>
              </a:pPr>
              <a:t>70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43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Emirgam Park</a:t>
            </a:r>
          </a:p>
        </p:txBody>
      </p:sp>
      <p:sp>
        <p:nvSpPr>
          <p:cNvPr id="512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F712D17-887F-482E-9EF0-0ACC8B904915}" type="slidenum">
              <a:rPr lang="es-ES">
                <a:solidFill>
                  <a:prstClr val="black"/>
                </a:solidFill>
              </a:rPr>
              <a:pPr>
                <a:defRPr/>
              </a:pPr>
              <a:t>71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54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Emirgan Park</a:t>
            </a:r>
          </a:p>
        </p:txBody>
      </p:sp>
      <p:sp>
        <p:nvSpPr>
          <p:cNvPr id="542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C42E30E-DF40-4C59-8FC3-DEDAB5B2C1CD}" type="slidenum">
              <a:rPr lang="es-ES">
                <a:solidFill>
                  <a:prstClr val="black"/>
                </a:solidFill>
              </a:rPr>
              <a:pPr>
                <a:defRPr/>
              </a:pPr>
              <a:t>72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64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Yildiz Park</a:t>
            </a:r>
          </a:p>
        </p:txBody>
      </p:sp>
      <p:sp>
        <p:nvSpPr>
          <p:cNvPr id="634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6D0E19A-0E82-4816-A06C-38E519961C83}" type="slidenum">
              <a:rPr lang="es-ES">
                <a:solidFill>
                  <a:prstClr val="black"/>
                </a:solidFill>
              </a:rPr>
              <a:pPr>
                <a:defRPr/>
              </a:pPr>
              <a:t>73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74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Estambul Blue Mosque</a:t>
            </a:r>
          </a:p>
        </p:txBody>
      </p:sp>
      <p:sp>
        <p:nvSpPr>
          <p:cNvPr id="645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060FCD4-4871-4E5B-8202-ECCFB535B7F3}" type="slidenum">
              <a:rPr lang="es-ES">
                <a:solidFill>
                  <a:prstClr val="black"/>
                </a:solidFill>
              </a:rPr>
              <a:pPr>
                <a:defRPr/>
              </a:pPr>
              <a:t>74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84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Jardin Botanico de Bursa</a:t>
            </a:r>
          </a:p>
        </p:txBody>
      </p:sp>
      <p:sp>
        <p:nvSpPr>
          <p:cNvPr id="655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AE69AB4-5BE7-49EF-8760-03FF4575ECC3}" type="slidenum">
              <a:rPr lang="es-ES">
                <a:solidFill>
                  <a:prstClr val="black"/>
                </a:solidFill>
              </a:rPr>
              <a:pPr>
                <a:defRPr/>
              </a:pPr>
              <a:t>75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3/2/2018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3/2/2018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3/2/2018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3/2/2018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3/2/2018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3/2/2018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3/2/2018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3/2/2018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3/2/2018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3/2/2018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3/2/2018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3/2/2018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upload.wikimedia.org/wikipedia/commons/f/fa/Emirgan_04325.jpg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://upload.wikimedia.org/wikipedia/commons/a/ae/Emirgan_04496.jpg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://upload.wikimedia.org/wikipedia/commons/6/6f/Emirgan_04571.jpg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hyperlink" Target="http://upload.wikimedia.org/wikipedia/commons/0/00/Oman-Muscat-Grand-Mosque-20.jpg" TargetMode="Externa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jpeg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86000" y="1052736"/>
            <a:ext cx="6534472" cy="2808312"/>
          </a:xfrm>
        </p:spPr>
        <p:txBody>
          <a:bodyPr>
            <a:normAutofit fontScale="90000"/>
          </a:bodyPr>
          <a:lstStyle/>
          <a:p>
            <a:r>
              <a:rPr lang="es-ES" sz="3600" dirty="0"/>
              <a:t>ASIA.-LA VUELTA AL MUNDO </a:t>
            </a:r>
            <a:r>
              <a:rPr lang="es-ES" sz="3600"/>
              <a:t>EN 885 </a:t>
            </a:r>
            <a:r>
              <a:rPr lang="es-ES" sz="3600" dirty="0"/>
              <a:t>JARDINES.-</a:t>
            </a:r>
            <a:br>
              <a:rPr lang="es-ES" sz="3600" dirty="0"/>
            </a:br>
            <a:r>
              <a:rPr lang="es-ES" sz="3600" dirty="0"/>
              <a:t>TURQUIA.-ESTAMBUL.-</a:t>
            </a:r>
            <a:r>
              <a:rPr lang="es-ES" dirty="0"/>
              <a:t>Emirgam Park.-Gulhane Park.-Dolmabahçe Palace.-Topaki Palace Gardens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483768" y="5157192"/>
            <a:ext cx="4320480" cy="1371600"/>
          </a:xfrm>
        </p:spPr>
        <p:txBody>
          <a:bodyPr>
            <a:normAutofit fontScale="92500"/>
          </a:bodyPr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  <a:p>
            <a:r>
              <a:rPr lang="es-ES" sz="2800" dirty="0"/>
              <a:t>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301636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_tradnl" sz="38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EMIRGAM PARK</a:t>
            </a:r>
            <a:br>
              <a:rPr lang="es-ES_tradnl" sz="38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s-ES_tradnl" sz="38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Estambul</a:t>
            </a:r>
          </a:p>
        </p:txBody>
      </p:sp>
      <p:sp>
        <p:nvSpPr>
          <p:cNvPr id="22118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914400" y="2276872"/>
            <a:ext cx="7185992" cy="4247753"/>
          </a:xfrm>
        </p:spPr>
        <p:txBody>
          <a:bodyPr rtlCol="0">
            <a:normAutofit/>
          </a:bodyPr>
          <a:lstStyle/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ES" sz="2400" dirty="0"/>
              <a:t>El </a:t>
            </a:r>
            <a:r>
              <a:rPr lang="es-ES" sz="2400" b="1" dirty="0"/>
              <a:t>Parque Emirgam</a:t>
            </a:r>
            <a:r>
              <a:rPr lang="es-ES" sz="2400" dirty="0"/>
              <a:t> es un parque urbano  histórico  situado en el barrio Emirgan en el Bósforo en el distrito  Sarıyer  de Estambul, Turquía.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ES" sz="2400" dirty="0"/>
              <a:t> Es uno de los parques públicos más grandes de Estambul.</a:t>
            </a:r>
            <a:r>
              <a:rPr lang="es-ES_tradnl" sz="2400" b="1" dirty="0">
                <a:solidFill>
                  <a:schemeClr val="hlink"/>
                </a:solidFill>
              </a:rPr>
              <a:t>.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ES" sz="2400" dirty="0"/>
              <a:t>El parque, propiedad  y administrado hoy por la Municipalidad Metropolitana de Estambul, cubre un área de 470.000 m </a:t>
            </a:r>
            <a:r>
              <a:rPr lang="es-ES" sz="2400" baseline="30000" dirty="0"/>
              <a:t>2</a:t>
            </a:r>
            <a:r>
              <a:rPr lang="es-ES" sz="2400" dirty="0"/>
              <a:t> en una ladera, y está rodeado por altos muros. 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es-ES" sz="2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es-ES_tradnl" sz="2400" b="1" dirty="0">
              <a:solidFill>
                <a:schemeClr val="hlin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93371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764704"/>
            <a:ext cx="7467600" cy="5709248"/>
          </a:xfrm>
        </p:spPr>
        <p:txBody>
          <a:bodyPr/>
          <a:lstStyle/>
          <a:p>
            <a:r>
              <a:rPr lang="es-ES" dirty="0"/>
              <a:t>Dentro del parque con dos estanques decorativos están las plantas de más de 120 especies. </a:t>
            </a:r>
          </a:p>
          <a:p>
            <a:r>
              <a:rPr lang="es-ES" dirty="0"/>
              <a:t>El Parque Emirgan está estrechamente relacionado con el tulipán , la flor tradicional, que dio su nombre a una época (1718-1730) del Imperio Otomano.</a:t>
            </a:r>
          </a:p>
          <a:p>
            <a:r>
              <a:rPr lang="es-ES" dirty="0"/>
              <a:t>Un jardín especial fue establecido en Emirgan Park en la década de 1960 para revivir la tradición de la ciudad de cultivo del tulipán.</a:t>
            </a:r>
          </a:p>
          <a:p>
            <a:r>
              <a:rPr lang="es-ES" dirty="0"/>
              <a:t>Desde el año 2005, un festival anual internacional tulipán se organiza aquí cada mes de abril haciendo  del parque atractivo y con mucho colorido, con estas flor.</a:t>
            </a:r>
          </a:p>
          <a:p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821856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5" descr="Emirgam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81575796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3" descr="Emirgam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29525824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Emirgam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2725609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Emirgam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98535169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Egimar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56194655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Emirgam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83114248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Emirgam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59292119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Emirgam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87340603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Emirgam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46452526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Emirgam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58367942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Emirgam Park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80265346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Ashikaga Flower Garden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39908577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http://static.panoramio.com/photos/original/2138786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36525"/>
            <a:ext cx="9144000" cy="699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592923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http://static.panoramio.com/photos/original/2138820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0" y="-136525"/>
            <a:ext cx="9080500" cy="699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062364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http://static.panoramio.com/photos/original/2138810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0" y="-136525"/>
            <a:ext cx="9080500" cy="699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126678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http://static.panoramio.com/photos/original/2138560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0" y="-136525"/>
            <a:ext cx="9080500" cy="699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1159041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http://3.bp.blogspot.com/_1sKv0EgbI7Y/S7EaLFjn89I/AAAAAAAAAPs/4_wNe3KpVDc/s1600/tulip-festival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975" y="-136525"/>
            <a:ext cx="9569450" cy="699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6864538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http://lh5.ggpht.com/_xh7mKcWhZzI/SfCPP57NQUI/AAAAAAAABOY/3FIP2NLrcYg/2009%20April%20Emirgan%20Park%2005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8577634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File:Emirgan 04325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2454600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http://2.bp.blogspot.com/-PVgV5UKLsD8/TcGYLA5yklI/AAAAAAAAAIk/JojaUHTGpdE/s1600/48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9580274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File:Emirgan 04496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5951282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http://i.images.cdn.fotopedia.com/flickr-4505227779-hd/Istanbul/Set_defaults_flags/Places_of_Interest/Parks_and_Gardens/Emirgan_Park/Emirgan_Park-hd-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2414117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http://www.iics.k12.tr/images/international_community/description_neighborhoods/6_3_4_WATERFRONT_emirgan_korusu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007600" cy="750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1130415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Archivo: Emirgan 04571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05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2782048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1 Imagen" descr="Emirgan Park.-Turqui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50" y="0"/>
            <a:ext cx="90551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3198797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altLang="es-ES" dirty="0"/>
              <a:t>Gulhane Park</a:t>
            </a:r>
          </a:p>
        </p:txBody>
      </p:sp>
      <p:sp>
        <p:nvSpPr>
          <p:cNvPr id="34819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pPr eaLnBrk="1" hangingPunct="1"/>
            <a:r>
              <a:rPr lang="es-ES" altLang="es-ES" sz="2400" b="1" dirty="0"/>
              <a:t>Gülhane Park</a:t>
            </a:r>
            <a:r>
              <a:rPr lang="es-ES" altLang="es-ES" sz="2400" dirty="0"/>
              <a:t> es un histórico parque urbano en el distrito Eminönü de Estambul , Turquía , que se encuentra adyacente y sobre la base del Palacio  Topkapi  , la entrada sur del parque deportivo es una de las puertas más grandes del palacio.</a:t>
            </a:r>
          </a:p>
          <a:p>
            <a:pPr eaLnBrk="1" hangingPunct="1"/>
            <a:r>
              <a:rPr lang="es-ES" altLang="es-ES" sz="2400" dirty="0"/>
              <a:t>Es </a:t>
            </a:r>
            <a:r>
              <a:rPr lang="es-ES" altLang="es-ES" dirty="0"/>
              <a:t>el</a:t>
            </a:r>
            <a:r>
              <a:rPr lang="es-ES" altLang="es-ES" sz="2400" dirty="0"/>
              <a:t> más antiguo y uno de las mayores  parques públicos en Estambul.</a:t>
            </a:r>
          </a:p>
          <a:p>
            <a:pPr eaLnBrk="1" hangingPunct="1"/>
            <a:r>
              <a:rPr lang="es-ES" altLang="es-ES" sz="2400" dirty="0"/>
              <a:t>Gülhane Park fue una vez parte del jardín exterior del Palacio de Topkapi y consistía principalmente en una arboleda .</a:t>
            </a:r>
          </a:p>
          <a:p>
            <a:pPr eaLnBrk="1" hangingPunct="1"/>
            <a:r>
              <a:rPr lang="es-ES" altLang="es-ES" sz="2400" dirty="0"/>
              <a:t>Una parte del jardín exterior fue planeado como un parque por el municipio y se abrió al público en 1912. </a:t>
            </a:r>
          </a:p>
        </p:txBody>
      </p:sp>
    </p:spTree>
    <p:extLst>
      <p:ext uri="{BB962C8B-B14F-4D97-AF65-F5344CB8AC3E}">
        <p14:creationId xmlns:p14="http://schemas.microsoft.com/office/powerpoint/2010/main" val="137980543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404813"/>
            <a:ext cx="7113984" cy="5614987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s-ES" altLang="es-ES" dirty="0"/>
              <a:t>El parque que antes figuraban zonas de recreo, cafeterías, parques infantiles, etc. .</a:t>
            </a:r>
          </a:p>
          <a:p>
            <a:pPr eaLnBrk="1" hangingPunct="1"/>
            <a:r>
              <a:rPr lang="es-ES" altLang="es-ES" dirty="0"/>
              <a:t>Más tarde, un pequeño zoológico abrió sus puertas en el parque.</a:t>
            </a:r>
          </a:p>
          <a:p>
            <a:pPr eaLnBrk="1" hangingPunct="1"/>
            <a:r>
              <a:rPr lang="es-ES" altLang="es-ES" dirty="0"/>
              <a:t>El parque ha sido completamente renovado en los últimos años, la eliminación del zoológico, parque de atracciones y áreas de picnic que afectan a un aumento en el espacio abierto. </a:t>
            </a:r>
          </a:p>
          <a:p>
            <a:pPr eaLnBrk="1" hangingPunct="1"/>
            <a:r>
              <a:rPr lang="es-ES" altLang="es-ES" dirty="0"/>
              <a:t>Las rutas de excursión fueron reorganizadas y la piscina grande, renovada en un estilo moderno. </a:t>
            </a:r>
          </a:p>
          <a:p>
            <a:pPr eaLnBrk="1" hangingPunct="1"/>
            <a:r>
              <a:rPr lang="es-ES" altLang="es-ES" dirty="0"/>
              <a:t>Con estructuras de concreto removidas el parque recuperó el paisaje natural de la década de 1950, revelando los árboles que datan de la década de 1800.</a:t>
            </a:r>
          </a:p>
        </p:txBody>
      </p:sp>
    </p:spTree>
    <p:extLst>
      <p:ext uri="{BB962C8B-B14F-4D97-AF65-F5344CB8AC3E}">
        <p14:creationId xmlns:p14="http://schemas.microsoft.com/office/powerpoint/2010/main" val="4618081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1 Imagen" descr="gulhane_park_istanbul_2007_00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0924051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1 Imagen" descr="Gulhane_Park-hd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545399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1 Imagen" descr="Gulhane_Park-original-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4376075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1 Imagen" descr="Gulhane_Park-original-1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6531524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1 Imagen" descr="Gulhane_Park-Sarayburnu-original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3534199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1 Imagen" descr="Gulhane Park.-tulip-festival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7640389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altLang="es-ES" dirty="0"/>
              <a:t>Dolmabahçe Palace</a:t>
            </a:r>
          </a:p>
        </p:txBody>
      </p:sp>
      <p:sp>
        <p:nvSpPr>
          <p:cNvPr id="43011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1484785"/>
            <a:ext cx="6897960" cy="4535016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s-ES" altLang="es-ES" sz="2400" b="1" dirty="0"/>
              <a:t>Palacio de Dolmabahçe</a:t>
            </a:r>
            <a:r>
              <a:rPr lang="es-ES" altLang="es-ES" sz="2400" dirty="0"/>
              <a:t> en Estambul , Turquía , situado en la Europa lado del Bósforo , fue el principal centro administrativo del Imperio Otomano desde 1856 hasta 1922, además de un año de 22 intervalo (1887-1909) en la que Palacio de Yildiz fue utilizado.</a:t>
            </a:r>
          </a:p>
          <a:p>
            <a:pPr eaLnBrk="1" hangingPunct="1"/>
            <a:r>
              <a:rPr lang="es-ES" altLang="es-ES" sz="2400" dirty="0"/>
              <a:t>Palacio de Dolmabahçe fue el hogar de seis sultanes a partir de 1856, cuando fue habitada por primera vez, hasta la abolición del califato en 1924.</a:t>
            </a:r>
          </a:p>
          <a:p>
            <a:pPr eaLnBrk="1" hangingPunct="1"/>
            <a:r>
              <a:rPr lang="es-ES" altLang="es-ES" sz="2400" dirty="0"/>
              <a:t> El último sultán real </a:t>
            </a:r>
            <a:r>
              <a:rPr lang="es-ES" altLang="es-ES" dirty="0"/>
              <a:t>que</a:t>
            </a:r>
            <a:r>
              <a:rPr lang="es-ES" altLang="es-ES" sz="2400" dirty="0"/>
              <a:t> vivió aquí fue el califa Abdülmecid Efendi .</a:t>
            </a:r>
          </a:p>
        </p:txBody>
      </p:sp>
    </p:spTree>
    <p:extLst>
      <p:ext uri="{BB962C8B-B14F-4D97-AF65-F5344CB8AC3E}">
        <p14:creationId xmlns:p14="http://schemas.microsoft.com/office/powerpoint/2010/main" val="246114787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1052513"/>
            <a:ext cx="7113984" cy="4967287"/>
          </a:xfrm>
        </p:spPr>
        <p:txBody>
          <a:bodyPr/>
          <a:lstStyle/>
          <a:p>
            <a:pPr eaLnBrk="1" hangingPunct="1"/>
            <a:r>
              <a:rPr lang="es-ES" altLang="es-ES" sz="2400" dirty="0"/>
              <a:t>El sitio de Dolmabahçe era originalmente una bahía en el Bósforo , que fue recuperado poco a poco durante el siglo XVIII para convertirse en un jardín imperial, muy apreciado por los sultanes otomanos  , sino que es a partir de este jardín que el nombre de </a:t>
            </a:r>
            <a:r>
              <a:rPr lang="es-ES" altLang="es-ES" sz="2400" i="1" dirty="0"/>
              <a:t>Dolmabahçe</a:t>
            </a:r>
            <a:r>
              <a:rPr lang="es-ES" altLang="es-ES" sz="2400" dirty="0"/>
              <a:t> (lleno-en el jardín) proviene de la </a:t>
            </a:r>
            <a:r>
              <a:rPr lang="es-ES" altLang="es-ES" sz="2400" i="1" dirty="0"/>
              <a:t>Dolma</a:t>
            </a:r>
            <a:r>
              <a:rPr lang="es-ES" altLang="es-ES" sz="2400" dirty="0"/>
              <a:t> turco que significa "lleno" y </a:t>
            </a:r>
            <a:r>
              <a:rPr lang="es-ES" altLang="es-ES" sz="2400" i="1" dirty="0"/>
              <a:t>Bahçe</a:t>
            </a:r>
            <a:r>
              <a:rPr lang="es-ES" altLang="es-ES" sz="2400" dirty="0"/>
              <a:t> que significa "jardín.</a:t>
            </a:r>
          </a:p>
        </p:txBody>
      </p:sp>
    </p:spTree>
    <p:extLst>
      <p:ext uri="{BB962C8B-B14F-4D97-AF65-F5344CB8AC3E}">
        <p14:creationId xmlns:p14="http://schemas.microsoft.com/office/powerpoint/2010/main" val="33569452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1 Imagen" descr="Dolmabache Palace Garden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504898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1 Imagen" descr="Dolmabahce_Palace-original-8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2246455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1 Imagen" descr="DolmabahceGarde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4535687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altLang="es-ES" sz="3200" dirty="0"/>
              <a:t>Mezquita del Sultan Qaboos</a:t>
            </a:r>
            <a:br>
              <a:rPr lang="es-ES" altLang="es-ES" sz="3200" dirty="0"/>
            </a:br>
            <a:r>
              <a:rPr lang="es-ES" altLang="es-ES" sz="3200" dirty="0"/>
              <a:t>Sahwah Park</a:t>
            </a:r>
          </a:p>
        </p:txBody>
      </p:sp>
      <p:sp>
        <p:nvSpPr>
          <p:cNvPr id="48131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s-ES" altLang="es-ES" sz="2400" dirty="0"/>
              <a:t>La </a:t>
            </a:r>
            <a:r>
              <a:rPr lang="es-ES" altLang="es-ES" sz="2400" b="1" dirty="0"/>
              <a:t>Mezquita de Sultán Qaboos</a:t>
            </a:r>
            <a:r>
              <a:rPr lang="es-ES" altLang="es-ES" sz="2400" dirty="0"/>
              <a:t> es la principal mezquita en el Sultanato de Omán.</a:t>
            </a:r>
          </a:p>
          <a:p>
            <a:pPr eaLnBrk="1" hangingPunct="1"/>
            <a:r>
              <a:rPr lang="es-ES" altLang="es-ES" sz="2400" dirty="0"/>
              <a:t> En 1992 el Sultán Qaboos ordenó que su país de Omán debe tener una </a:t>
            </a:r>
            <a:r>
              <a:rPr lang="es-ES" altLang="es-ES" sz="2400" b="1" dirty="0"/>
              <a:t>gran mezquita.</a:t>
            </a:r>
          </a:p>
          <a:p>
            <a:pPr eaLnBrk="1" hangingPunct="1"/>
            <a:r>
              <a:rPr lang="es-ES" altLang="es-ES" sz="2400" dirty="0"/>
              <a:t> Un concurso para su diseño se llevó a cabo en 1993 y después de un sitio fue elegido en Bausher construcción se inició en 1995.</a:t>
            </a:r>
          </a:p>
          <a:p>
            <a:pPr eaLnBrk="1" hangingPunct="1"/>
            <a:r>
              <a:rPr lang="es-ES" altLang="es-ES" sz="2400" dirty="0"/>
              <a:t>Las obras de construcción, que se llevó a cabo por Carillion Alawi LLC tomó seis años y cuatro meses.</a:t>
            </a:r>
          </a:p>
          <a:p>
            <a:pPr eaLnBrk="1" hangingPunct="1"/>
            <a:r>
              <a:rPr lang="es-ES" altLang="es-ES" sz="2400" dirty="0"/>
              <a:t>Los jardines rodean la mezquita.</a:t>
            </a:r>
          </a:p>
        </p:txBody>
      </p:sp>
    </p:spTree>
    <p:extLst>
      <p:ext uri="{BB962C8B-B14F-4D97-AF65-F5344CB8AC3E}">
        <p14:creationId xmlns:p14="http://schemas.microsoft.com/office/powerpoint/2010/main" val="175752221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http://a1.img.mobypicture.com/b17ec581fedea5d1efc3c30bf79d030a_view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257521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Archivo: Omán, Muscat-Grand-Mezquita-20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163581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http://lh4.ggpht.com/-WVSdogNuIPc/Sjpri9KyJLI/AAAAAAAAAY0/7Nm5A3t1oo8/DSC0237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5066617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1 Imagen" descr="Mutrah, Sabco Center, Sultan Qaboos Grand Mosque, Sahwah Park 05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9547673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1 Imagen" descr="Mutrah, Sabco Center, Sultan Qaboos Grand Mosque, Sahwah Park 05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4102997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1 Imagen" descr="Mutrah, Sabco Center, Sultan Qaboos Grand Mosque, Sahwah Park 05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1435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275" name="2 Imagen" descr="Mutrah, Sabco Center, Sultan Qaboos Grand Mosque, Sahwah Park 052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0"/>
            <a:ext cx="450056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2131129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1 Imagen" descr="Mutrah, Sabco Center, Sultan Qaboos Grand Mosque, Sahwah Park 03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299" name="2 Imagen" descr="Mutrah, Sabco Center, Sultan Qaboos Grand Mosque, Sahwah Park 057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4193045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1 Imagen" descr="Mutrah, Sabco Center, Sultan Qaboos Grand Mosque, Sahwah Park 06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4669475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1 Imagen" descr="Mutrah, Sabco Center, Sultan Qaboos Grand Mosque, Sahwah Park 06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0056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347" name="2 Imagen" descr="Mutrah, Sabco Center, Sultan Qaboos Grand Mosque, Sahwah Park 174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3" y="0"/>
            <a:ext cx="464343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543299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1 Imagen" descr="Mutrah, Sabco Center, Sultan Qaboos Grand Mosque, Sahwah Park 12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413520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1 Imagen" descr="Mutrah, Sabco Center, Sultan Qaboos Grand Mosque, Sahwah Park 17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7090422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1 Imagen" descr="Mutrah, Sabco Center, Sultan Qaboos Grand Mosque, Sahwah Park 23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8951517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1 Imagen" descr="Mutrah, Sabco Center, Sultan Qaboos Grand Mosque, Sahwah Park 24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7172168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1 Imagen" descr="Mutrah, Sabco Center, Sultan Qaboos Grand Mosque, Sahwah Park 25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652081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1 Imagen" descr="Mutrah, Sabco Center, Sultan Qaboos Grand Mosque, Sahwah Park 18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64343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491" name="2 Imagen" descr="Mutrah, Sabco Center, Sultan Qaboos Grand Mosque, Sahwah Park 174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0"/>
            <a:ext cx="450056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4031198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altLang="es-ES" b="1" dirty="0"/>
              <a:t>Topaki Palace Gardens</a:t>
            </a:r>
          </a:p>
        </p:txBody>
      </p:sp>
      <p:sp>
        <p:nvSpPr>
          <p:cNvPr id="64515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041976" cy="5076825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s-ES" altLang="es-ES" sz="2400" dirty="0"/>
              <a:t>El </a:t>
            </a:r>
            <a:r>
              <a:rPr lang="es-ES" altLang="es-ES" sz="2400" b="1" dirty="0"/>
              <a:t>Palacio de Topkapi</a:t>
            </a:r>
            <a:r>
              <a:rPr lang="es-ES" altLang="es-ES" sz="2400" dirty="0"/>
              <a:t> es un palacio en Estambul , Turquía , que fue la residencia oficial y principal en la ciudad de los sultanes otomanos por aproximadamente 400 años (1465-1856) de su 624 años de reinado.</a:t>
            </a:r>
          </a:p>
          <a:p>
            <a:pPr eaLnBrk="1" hangingPunct="1"/>
            <a:r>
              <a:rPr lang="es-ES" altLang="es-ES" sz="2400" dirty="0"/>
              <a:t>Cuando los Sultanes agregaron jardines del Palacio de Topkapi, no hubo un plan maestro para hacerlo.</a:t>
            </a:r>
          </a:p>
          <a:p>
            <a:pPr eaLnBrk="1" hangingPunct="1"/>
            <a:r>
              <a:rPr lang="es-ES" altLang="es-ES" sz="2400" dirty="0"/>
              <a:t> Ellos simplemente siguieron sus caprichos personales. El trabajo de Topkapi fue iniciado por el sultán Mehmet II en 1459.</a:t>
            </a:r>
          </a:p>
          <a:p>
            <a:pPr eaLnBrk="1" hangingPunct="1"/>
            <a:r>
              <a:rPr lang="es-ES" altLang="es-ES" sz="2400" dirty="0"/>
              <a:t> Prudentemente, el sultán seleciono el punto de Serrallo como el lugar elegido para la plantación de un olivar.</a:t>
            </a:r>
          </a:p>
          <a:p>
            <a:pPr eaLnBrk="1" hangingPunct="1"/>
            <a:endParaRPr lang="es-ES" altLang="es-ES" dirty="0"/>
          </a:p>
        </p:txBody>
      </p:sp>
    </p:spTree>
    <p:extLst>
      <p:ext uri="{BB962C8B-B14F-4D97-AF65-F5344CB8AC3E}">
        <p14:creationId xmlns:p14="http://schemas.microsoft.com/office/powerpoint/2010/main" val="58382695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4 Marcador de contenido"/>
          <p:cNvSpPr>
            <a:spLocks noGrp="1"/>
          </p:cNvSpPr>
          <p:nvPr>
            <p:ph sz="quarter" idx="1"/>
          </p:nvPr>
        </p:nvSpPr>
        <p:spPr>
          <a:xfrm>
            <a:off x="914400" y="549275"/>
            <a:ext cx="6969968" cy="5470525"/>
          </a:xfrm>
        </p:spPr>
        <p:txBody>
          <a:bodyPr/>
          <a:lstStyle/>
          <a:p>
            <a:pPr eaLnBrk="1" hangingPunct="1"/>
            <a:r>
              <a:rPr lang="es-ES" altLang="es-ES" sz="2400" dirty="0"/>
              <a:t>Las oficinas, así como casas en el palacio fueron construidos alrededor de cinco patios cada uno con un área central de árboles y arbustos, junto con fuentes llenas de agua dulce que fluye alrededor. </a:t>
            </a:r>
          </a:p>
          <a:p>
            <a:pPr eaLnBrk="1" hangingPunct="1"/>
            <a:r>
              <a:rPr lang="es-ES" altLang="es-ES" sz="2400" dirty="0"/>
              <a:t>La plantación en los jardines proporcionan una tranquilidad relajante y tranquilidad.</a:t>
            </a:r>
          </a:p>
          <a:p>
            <a:pPr eaLnBrk="1" hangingPunct="1"/>
            <a:r>
              <a:rPr lang="es-ES" altLang="es-ES" sz="2400" dirty="0"/>
              <a:t> El palacio siempre  completa la separación de los dos sexos para que las mujeres puedan disfrutar de la belleza de las terrazas y jardines exuberantes. </a:t>
            </a:r>
          </a:p>
          <a:p>
            <a:pPr eaLnBrk="1" hangingPunct="1"/>
            <a:r>
              <a:rPr lang="es-ES" altLang="es-ES" sz="2400" dirty="0"/>
              <a:t>Había un jardín por separado en el Harem conocido por el nombre de puerta de entrada de los cielos. </a:t>
            </a:r>
          </a:p>
        </p:txBody>
      </p:sp>
    </p:spTree>
    <p:extLst>
      <p:ext uri="{BB962C8B-B14F-4D97-AF65-F5344CB8AC3E}">
        <p14:creationId xmlns:p14="http://schemas.microsoft.com/office/powerpoint/2010/main" val="287657334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908050"/>
            <a:ext cx="6969968" cy="5111750"/>
          </a:xfrm>
        </p:spPr>
        <p:txBody>
          <a:bodyPr/>
          <a:lstStyle/>
          <a:p>
            <a:pPr eaLnBrk="1" hangingPunct="1"/>
            <a:r>
              <a:rPr lang="es-ES" altLang="es-ES" sz="2400" dirty="0"/>
              <a:t>Los que tienen la mente imaginativa puede realmente ver la belleza de este paraíso en la tierra.</a:t>
            </a:r>
          </a:p>
          <a:p>
            <a:pPr eaLnBrk="1" hangingPunct="1"/>
            <a:r>
              <a:rPr lang="es-ES" altLang="es-ES" sz="2400" dirty="0"/>
              <a:t> Los jardines fueron un alivio de las traiciones e intrigas </a:t>
            </a:r>
            <a:r>
              <a:rPr lang="es-ES" altLang="es-ES" dirty="0"/>
              <a:t>y</a:t>
            </a:r>
            <a:r>
              <a:rPr lang="es-ES" altLang="es-ES" sz="2400" dirty="0"/>
              <a:t> son una parte integral de la vida de palacio. </a:t>
            </a:r>
          </a:p>
          <a:p>
            <a:pPr eaLnBrk="1" hangingPunct="1"/>
            <a:r>
              <a:rPr lang="es-ES" altLang="es-ES" sz="2400" dirty="0"/>
              <a:t>Entre las flores en estos jardines señoriales están los tulipanes y  las rosas.</a:t>
            </a:r>
          </a:p>
          <a:p>
            <a:pPr eaLnBrk="1" hangingPunct="1"/>
            <a:endParaRPr lang="es-ES" altLang="es-ES" dirty="0"/>
          </a:p>
        </p:txBody>
      </p:sp>
    </p:spTree>
    <p:extLst>
      <p:ext uri="{BB962C8B-B14F-4D97-AF65-F5344CB8AC3E}">
        <p14:creationId xmlns:p14="http://schemas.microsoft.com/office/powerpoint/2010/main" val="277336853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2" descr="http://www.speacock.net/albums/album265/09Aug13_Istanbul_24_Tour_Topkapi_Palace_4th_Courtyard_tulip_garde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65549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1 Imagen" descr="Topkapì Palace Garden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7950879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1 Imagen" descr="Topkapi_Palace_garde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975" y="0"/>
            <a:ext cx="93249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088747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1 Imagen" descr="Topkapi_Palace_garden_oleande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49091634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1 Imagen" descr="Topkapi_Palace_garden_park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3797851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1 Imagen" descr="Ataturk-park-flower-garden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25" y="0"/>
            <a:ext cx="89471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6241593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1 Imagen" descr="Ataturk-park-waterfall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25007165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1 Imagen" descr="Botanic Garden.-wisata di taman UK1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" y="0"/>
            <a:ext cx="91059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50927782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1 Imagen" descr="Umaid Bharwan Palace Garden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66170589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1 Imagen" descr="Botanical Garden.-wisata di taman UK1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88" y="0"/>
            <a:ext cx="90900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5924594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2" descr="http://farm2.static.flickr.com/1152/1238591555_0fef136a09_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65261612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Picture 2" descr="http://th05.deviantart.net/fs46/PRE/i/2009/190/4/b/Emirgan_Park_by_MuSt_Y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2" t="2916" r="1874" b="1666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48304738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Picture 2" descr="http://lh4.ggpht.com/_IxGLBotW33M/R-5rfEsxtXI/AAAAAAAAA9A/gSQswcTnLoo/S500492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0347868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Picture 2" descr="http://www.triporati.com/blog/wp-content/uploads/2010/06/istanbul-blue-mosqu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33471817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Picture 2" descr="http://www.esacademic.com/pictures/eswiki/66/Bursa_Botanik_Park%C4%B1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6593006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</TotalTime>
  <Words>1127</Words>
  <Application>Microsoft Office PowerPoint</Application>
  <PresentationFormat>Presentación en pantalla (4:3)</PresentationFormat>
  <Paragraphs>172</Paragraphs>
  <Slides>75</Slides>
  <Notes>64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75</vt:i4>
      </vt:variant>
    </vt:vector>
  </HeadingPairs>
  <TitlesOfParts>
    <vt:vector size="81" baseType="lpstr">
      <vt:lpstr>Arial</vt:lpstr>
      <vt:lpstr>Calibri</vt:lpstr>
      <vt:lpstr>Century Schoolbook</vt:lpstr>
      <vt:lpstr>Wingdings</vt:lpstr>
      <vt:lpstr>Wingdings 2</vt:lpstr>
      <vt:lpstr>Default Theme</vt:lpstr>
      <vt:lpstr>ASIA.-LA VUELTA AL MUNDO EN 885 JARDINES.- TURQUIA.-ESTAMBUL.-Emirgam Park.-Gulhane Park.-Dolmabahçe Palace.-Topaki Palace Gardens</vt:lpstr>
      <vt:lpstr>EMIRGAM PARK Estambul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Gulhane Park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Dolmabahçe Palace</vt:lpstr>
      <vt:lpstr>Presentación de PowerPoint</vt:lpstr>
      <vt:lpstr>Presentación de PowerPoint</vt:lpstr>
      <vt:lpstr>Presentación de PowerPoint</vt:lpstr>
      <vt:lpstr>Presentación de PowerPoint</vt:lpstr>
      <vt:lpstr>Mezquita del Sultan Qaboos Sahwah Park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Topaki Palace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VUELTA AL MUNDO EN 385 JARDINES.-ESPAÑA.-</dc:title>
  <dc:creator>Josep</dc:creator>
  <cp:lastModifiedBy>Usuario</cp:lastModifiedBy>
  <cp:revision>7</cp:revision>
  <dcterms:created xsi:type="dcterms:W3CDTF">2013-09-12T16:18:33Z</dcterms:created>
  <dcterms:modified xsi:type="dcterms:W3CDTF">2018-03-02T11:28:31Z</dcterms:modified>
</cp:coreProperties>
</file>