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3"/>
  </p:notesMasterIdLst>
  <p:sldIdLst>
    <p:sldId id="256" r:id="rId2"/>
    <p:sldId id="259" r:id="rId3"/>
    <p:sldId id="366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367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368" r:id="rId29"/>
    <p:sldId id="369" r:id="rId30"/>
    <p:sldId id="370" r:id="rId31"/>
    <p:sldId id="371" r:id="rId32"/>
    <p:sldId id="372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7" r:id="rId45"/>
    <p:sldId id="298" r:id="rId46"/>
    <p:sldId id="299" r:id="rId47"/>
    <p:sldId id="301" r:id="rId48"/>
    <p:sldId id="303" r:id="rId49"/>
    <p:sldId id="304" r:id="rId50"/>
    <p:sldId id="305" r:id="rId51"/>
    <p:sldId id="306" r:id="rId52"/>
    <p:sldId id="307" r:id="rId53"/>
    <p:sldId id="309" r:id="rId54"/>
    <p:sldId id="311" r:id="rId55"/>
    <p:sldId id="314" r:id="rId56"/>
    <p:sldId id="312" r:id="rId57"/>
    <p:sldId id="313" r:id="rId58"/>
    <p:sldId id="315" r:id="rId59"/>
    <p:sldId id="317" r:id="rId60"/>
    <p:sldId id="324" r:id="rId61"/>
    <p:sldId id="318" r:id="rId62"/>
    <p:sldId id="338" r:id="rId63"/>
    <p:sldId id="328" r:id="rId64"/>
    <p:sldId id="330" r:id="rId65"/>
    <p:sldId id="337" r:id="rId66"/>
    <p:sldId id="300" r:id="rId67"/>
    <p:sldId id="319" r:id="rId68"/>
    <p:sldId id="365" r:id="rId69"/>
    <p:sldId id="320" r:id="rId70"/>
    <p:sldId id="321" r:id="rId71"/>
    <p:sldId id="322" r:id="rId72"/>
    <p:sldId id="323" r:id="rId73"/>
    <p:sldId id="326" r:id="rId74"/>
    <p:sldId id="325" r:id="rId75"/>
    <p:sldId id="327" r:id="rId76"/>
    <p:sldId id="329" r:id="rId77"/>
    <p:sldId id="331" r:id="rId78"/>
    <p:sldId id="332" r:id="rId79"/>
    <p:sldId id="333" r:id="rId80"/>
    <p:sldId id="334" r:id="rId81"/>
    <p:sldId id="336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35" r:id="rId94"/>
    <p:sldId id="350" r:id="rId95"/>
    <p:sldId id="351" r:id="rId96"/>
    <p:sldId id="352" r:id="rId97"/>
    <p:sldId id="357" r:id="rId98"/>
    <p:sldId id="353" r:id="rId99"/>
    <p:sldId id="354" r:id="rId100"/>
    <p:sldId id="355" r:id="rId101"/>
    <p:sldId id="356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73" r:id="rId110"/>
    <p:sldId id="374" r:id="rId111"/>
    <p:sldId id="375" r:id="rId1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tableStyles" Target="tableStyle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notesMaster" Target="notesMasters/notesMaster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9B65B0-78CF-42C1-9007-4F73279C5D46}" type="datetimeFigureOut">
              <a:rPr lang="es-ES" smtClean="0"/>
              <a:t>02/03/2018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4D6B19-F752-4477-9CEE-A6F5E0579B26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323578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Trabajador y el Hijo.-Monumento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24741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Karaalioglu Park.-Antalya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796892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Karaalioglu Park.-Antalya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273961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Karaalioglu Park.-Antalya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917159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Karaalioglu Park.-Antalya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573283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Karaalioglu Park.-Antalya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246487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Karaalioglu Park.-Antalya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775775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Karaalioglu Park.-Antalya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856364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Karaalioglu Park.-Antalya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314052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Karaalioglu Park.-Antalya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276717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Karaalioglu Park.-Antalya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779839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Kuğulu Park.-Ankara.-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34190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Kuğulu Park.-Ankara.-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140170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Kuğulu Park.-Ankara.-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869905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Kuğulu Park.-Ankara.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988969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Kuğulu Park.-Ankara.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948847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Kuğulu Park.-Ankara.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100540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Kuğulu Park.-Ankara.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116086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Kuğulu Park.-Ankara.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327612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Kuğulu Park.-Ankara.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030704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Kuğulu Park.-Ankara.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982844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Kuğulu Park.-Ankara.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619645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5186876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8913270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</a:t>
            </a:r>
            <a:r>
              <a:rPr lang="es-ES" baseline="0" dirty="0"/>
              <a:t> Park</a:t>
            </a:r>
            <a:r>
              <a:rPr lang="es-ES" dirty="0"/>
              <a:t> .-Estambul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3391974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598786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798042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1511254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7124302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409978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9783463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86918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6649418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1806170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2902149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5417551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9993741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1405017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1022901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50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640789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51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644856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52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8117530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53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0453315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54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0114961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56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059113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57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905711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58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4449331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59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069919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60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4267053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61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5140815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62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6557887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63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026811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64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3048850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65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1739430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66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3161877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67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6272730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68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8719761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69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9398593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70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62274778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71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0426108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72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6254784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73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78828493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74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0386839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75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6894278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76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95714359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77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90580780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78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9118254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79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93725116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80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1026544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81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61701282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82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25680787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83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76076363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84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53987709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85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20904112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86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16577870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87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50538946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88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5880757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89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49000420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90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68945650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91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66001930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92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51743344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93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02494058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94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58432185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95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43042197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96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61863437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97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60779948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98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55466277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99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51018070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100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29632803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101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05685499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102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15718517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103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66206520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104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87076170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105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56720865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106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91988670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107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75068266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108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05041256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109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92669225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110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93051892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Emirgan Park .-Estambul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D6B19-F752-4477-9CEE-A6F5E0579B26}" type="slidenum">
              <a:rPr lang="es-ES" smtClean="0"/>
              <a:t>111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62800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g"/><Relationship Id="rId5" Type="http://schemas.openxmlformats.org/officeDocument/2006/relationships/image" Target="../media/image35.png"/><Relationship Id="rId4" Type="http://schemas.openxmlformats.org/officeDocument/2006/relationships/image" Target="../media/image34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g"/><Relationship Id="rId5" Type="http://schemas.openxmlformats.org/officeDocument/2006/relationships/image" Target="../media/image58.jpg"/><Relationship Id="rId4" Type="http://schemas.openxmlformats.org/officeDocument/2006/relationships/image" Target="../media/image57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1.jp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6.jp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8.jp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6.jp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9.jp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1.jp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340768"/>
            <a:ext cx="6534472" cy="2448272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ASIA-LA VUELTA AL MUNDO </a:t>
            </a:r>
            <a:r>
              <a:rPr lang="es-ES" sz="3600"/>
              <a:t>EN 885 </a:t>
            </a:r>
            <a:r>
              <a:rPr lang="es-ES" sz="3600" dirty="0"/>
              <a:t>JARDINES.-</a:t>
            </a:r>
            <a:br>
              <a:rPr lang="es-ES" dirty="0"/>
            </a:br>
            <a:r>
              <a:rPr lang="es-ES" dirty="0"/>
              <a:t>TURQUIA.-Karaalioglu Park.-Antalya.-Kugulu park.-Emirgam Park.-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4878288" cy="1371600"/>
          </a:xfrm>
        </p:spPr>
        <p:txBody>
          <a:bodyPr/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24917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Karaalioglu Park.-Antalya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Karaalioglu Park ( turco : Karaalioğlu Parkı) es un gran parque en Antalya , Turquía . </a:t>
            </a:r>
          </a:p>
          <a:p>
            <a:r>
              <a:rPr lang="es-ES" dirty="0"/>
              <a:t>Esta justo al sur de Kaleiçi en el centro de la ciudad, de fácil acceso a pie o en tranvía. </a:t>
            </a:r>
          </a:p>
          <a:p>
            <a:r>
              <a:rPr lang="es-ES" dirty="0"/>
              <a:t>La oficina del alcalde, el teatro Municipal de la ciudad, y una antigua fortaleza llamada Hıdırlık Torre con vistas al puerto romano, vista de los acantilados y la amplia extensión azul del golfo de Antalya son las principales atracciones del parque. </a:t>
            </a:r>
          </a:p>
          <a:p>
            <a:r>
              <a:rPr lang="es-ES" dirty="0"/>
              <a:t>Un Museo de historia urbana está proyectado en el parque en 2010.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46060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0999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44008" cy="3645024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0"/>
            <a:ext cx="4499992" cy="3645024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45024"/>
            <a:ext cx="4644008" cy="3212976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645024"/>
            <a:ext cx="4499992" cy="321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333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0063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0836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689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7786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0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9054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1357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6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641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1667" b="8000"/>
          <a:stretch/>
        </p:blipFill>
        <p:spPr>
          <a:xfrm>
            <a:off x="0" y="0"/>
            <a:ext cx="929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4992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1" y="0"/>
            <a:ext cx="4291722" cy="2564904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1" y="2564905"/>
            <a:ext cx="4291721" cy="2068056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53136"/>
            <a:ext cx="4350733" cy="2204864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733" y="0"/>
            <a:ext cx="47932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500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/>
          <a:lstStyle/>
          <a:p>
            <a:r>
              <a:rPr lang="es-ES" dirty="0"/>
              <a:t>Kugulu park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"/>
          </p:nvPr>
        </p:nvSpPr>
        <p:spPr>
          <a:xfrm>
            <a:off x="457200" y="1340768"/>
            <a:ext cx="7467600" cy="5400600"/>
          </a:xfrm>
        </p:spPr>
        <p:txBody>
          <a:bodyPr>
            <a:normAutofit lnSpcReduction="10000"/>
          </a:bodyPr>
          <a:lstStyle/>
          <a:p>
            <a:r>
              <a:rPr lang="es-ES" dirty="0"/>
              <a:t>Kuğulu Park (Cisne Park) es un 1 ha (2.5 acres) parque público en el Çankaya barrio de Ankara , Turquía .</a:t>
            </a:r>
          </a:p>
          <a:p>
            <a:r>
              <a:rPr lang="es-ES" dirty="0"/>
              <a:t> El parque es conocido por sus cisnes (un símbolo de Ankara), pero también tiene patos y gansos. Su estanque fue renovado en 2012.  </a:t>
            </a:r>
          </a:p>
          <a:p>
            <a:r>
              <a:rPr lang="es-ES" dirty="0"/>
              <a:t>En junio de 2013 aves acuáticas de Kuğulu (35 aves) fueron evacuados temporalmente para protegerlos del gas lacrimógeno exposición durante las protestas de Turquía 2013 . El parque era un punto de encuentro importante para los manifestantes,  y se convirtió en un parque de Taksim Gezi de estilo campamento.  </a:t>
            </a:r>
          </a:p>
          <a:p>
            <a:r>
              <a:rPr lang="es-ES" dirty="0"/>
              <a:t>La ciudad de Viena dio al parque un regalo de cisnes.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338247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2604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09083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2" t="7653" r="5880" b="706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9457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7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018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1372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3601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6137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4" t="1778" b="977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1695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5812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0756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60032" cy="3573016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0"/>
            <a:ext cx="4283968" cy="3573016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573016"/>
            <a:ext cx="4283968" cy="3284984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73016"/>
            <a:ext cx="4860032" cy="328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1323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12782" cy="3212976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249" y="3212976"/>
            <a:ext cx="4860031" cy="3645024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782" y="3212976"/>
            <a:ext cx="4331218" cy="3645024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782" y="0"/>
            <a:ext cx="4331218" cy="321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7103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Emirgam Park.-Estambul.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El Emirgan Park ( Turco : Emirgan Korusu o raramente Emirgan Parkı) es un histórico parque urbano situado en el barrio Emirgan en el Sarıyer distrito de Estambul , Turquía , en la costa europea del Bósforo .</a:t>
            </a:r>
          </a:p>
          <a:p>
            <a:r>
              <a:rPr lang="es-ES" dirty="0"/>
              <a:t> Es uno de los parques públicos más grandes de Estambul.</a:t>
            </a:r>
          </a:p>
          <a:p>
            <a:r>
              <a:rPr lang="es-ES" dirty="0"/>
              <a:t>En la era  bizantina, toda la zona, donde hoy los tramos del parque, estaba cubierto de cipreses árboles y conocidos como "Kyparades" o "Cypress Bosque".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812891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764704"/>
            <a:ext cx="7467600" cy="5709248"/>
          </a:xfrm>
        </p:spPr>
        <p:txBody>
          <a:bodyPr>
            <a:normAutofit/>
          </a:bodyPr>
          <a:lstStyle/>
          <a:p>
            <a:r>
              <a:rPr lang="es-ES" dirty="0"/>
              <a:t>Llegó a ser conocido como "Feridun Bey Park", cuando se concedió la tierra deshabitada en el siglo de mid-16th a nisanci Feridun Bey, un Lord Canciller en rango en el Imperio Otomano . </a:t>
            </a:r>
          </a:p>
          <a:p>
            <a:r>
              <a:rPr lang="es-ES" dirty="0"/>
              <a:t>En el siglo XVII, el sultán otomano Murad IV (reinó 1623-1640) presentó la finca para Emir GUNE Han, un persa Safavid comandante, quien rindió su castillo Sieged sin ninguna resistencia, y lo siguió de regreso a Estambul. </a:t>
            </a:r>
          </a:p>
          <a:p>
            <a:r>
              <a:rPr lang="es-ES" dirty="0"/>
              <a:t> El nombre " Feridun Bey Park "fue cambiado a" Emirgûne ", que con el tiempo se convirtió en corrompido a" Emirgan.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118423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>
            <a:normAutofit fontScale="92500"/>
          </a:bodyPr>
          <a:lstStyle/>
          <a:p>
            <a:r>
              <a:rPr lang="es-ES" dirty="0"/>
              <a:t>Durante los siglos, el propietario de la finca ha cambiado varias veces, y al final de la década de 1860, era propiedad de Khedive Ismail Pasha (reinó 1863-1879), gobernador otomano de Egipto y Sudán .</a:t>
            </a:r>
          </a:p>
          <a:p>
            <a:r>
              <a:rPr lang="es-ES" dirty="0"/>
              <a:t> El área fue utilizada como el patio trasero de una madera grande Yalı que construyó en la orilla del Bósforo. </a:t>
            </a:r>
          </a:p>
          <a:p>
            <a:r>
              <a:rPr lang="es-ES" dirty="0"/>
              <a:t>Además, se construyó dentro de la zona del parque de tres pabellones de madera, que todavía existen.</a:t>
            </a:r>
          </a:p>
          <a:p>
            <a:r>
              <a:rPr lang="es-ES" dirty="0"/>
              <a:t>Los herederos de la familia Khedive vendieron la finca en la década de 1930 a Satvet Lütfi Tozan , un rico turco traficante de armas , que concedió los terrenos del parque, los tres pabellones incluidos, más tarde en la década de 1940 a la ciudad de Estambul durante oficina del gobernador y el alcalde Lütfi Kirdar (1938-1949).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266723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>
            <a:normAutofit/>
          </a:bodyPr>
          <a:lstStyle/>
          <a:p>
            <a:r>
              <a:rPr lang="es-ES" dirty="0"/>
              <a:t>El parque, propiedad y administrado hoy por la Municipalidad Metropolitana de Estambul, tiene una superficie de  unos (470.000 m 2) en una colina, y está rodeado por altos muros.  </a:t>
            </a:r>
          </a:p>
          <a:p>
            <a:r>
              <a:rPr lang="es-ES" dirty="0"/>
              <a:t>En el interior del parque con dos lagos decorativos hay plantadas de más de 120 especies. Los árboles raros más notables de la flora del parque son: pino piñonero , pino turco , pino carrasco , pino azul , Pino Blanco del Este , Pino Marítimo , Cedro japonés ,Abeto de Noruega , Abeto azul , Cedro del Atlas , Cedro del Líbano , cedro del Himalaya , la haya , fresno , Sapindus , sauces , roble húngaro , Colorado White Fir , árbol de culantrillo , California incienso de cedro , Redwood Coast y árbol de alcanfor 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109824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/>
          <a:lstStyle/>
          <a:p>
            <a:r>
              <a:rPr lang="es-ES" dirty="0"/>
              <a:t>Muchas pistas de footing y mesas de picnic hacen la Emirgan Parque una zona de recreo muy popular para la gente del lugar, sobre todo durante los fines de semana y días festivos. </a:t>
            </a:r>
          </a:p>
          <a:p>
            <a:r>
              <a:rPr lang="es-ES" dirty="0"/>
              <a:t> Los tres pabellones históricos, llamados después de su color exterior como el Pabellón Amarillo, el Pink Pavilion y el Pabellón Blanco fueron restauradas en el tiempo entre 1979-1983 por el Touring y Automóvil Club de Turquía en virtud de su CEO Çelik Gülersoy , y se abrió al público como cafetería y restaurante.</a:t>
            </a:r>
          </a:p>
          <a:p>
            <a:r>
              <a:rPr lang="es-ES" dirty="0"/>
              <a:t>El Emirgan Park está estrechamente asociado con el tulipán , la flor tradicional, que dio su nombre a una época (1718-1730) del Imperio Otomano. </a:t>
            </a:r>
          </a:p>
        </p:txBody>
      </p:sp>
    </p:spTree>
    <p:extLst>
      <p:ext uri="{BB962C8B-B14F-4D97-AF65-F5344CB8AC3E}">
        <p14:creationId xmlns:p14="http://schemas.microsoft.com/office/powerpoint/2010/main" val="22535334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r>
              <a:rPr lang="es-ES" dirty="0"/>
              <a:t> Un jardín especial fue establecido en Emirgan Park en la década de 1960 para revivir la tradición de la ciudad de los cultivos de tulipán. </a:t>
            </a:r>
          </a:p>
          <a:p>
            <a:r>
              <a:rPr lang="es-ES" dirty="0"/>
              <a:t>Desde el año 2005, un festival internacional anual tulipán  se organiza aquí cada mes de abril  con la `plantación de miles de bulbos de tulipán por lo que el parque es muy  atractivo durante esta época por el colorido de estas flores.</a:t>
            </a:r>
          </a:p>
        </p:txBody>
      </p:sp>
    </p:spTree>
    <p:extLst>
      <p:ext uri="{BB962C8B-B14F-4D97-AF65-F5344CB8AC3E}">
        <p14:creationId xmlns:p14="http://schemas.microsoft.com/office/powerpoint/2010/main" val="20032242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0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4037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4884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7586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4069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394"/>
            <a:ext cx="9144000" cy="6831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3998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1897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101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2635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4639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3018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17451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1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9030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36969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324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40588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00"/>
            <a:ext cx="925252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7773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1092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3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45848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34265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9443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11797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35147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76"/>
          <a:stretch/>
        </p:blipFill>
        <p:spPr>
          <a:xfrm>
            <a:off x="4572000" y="0"/>
            <a:ext cx="4572000" cy="351470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14700"/>
            <a:ext cx="4572000" cy="334330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514700"/>
            <a:ext cx="4572000" cy="33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39356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4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39505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34"/>
          <a:stretch/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20683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81160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0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1333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5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42387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5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1046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88989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05003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7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58562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25916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80766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04386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8630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88" y="0"/>
            <a:ext cx="90562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44871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90277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435"/>
            <a:ext cx="9144000" cy="6755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90369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23227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" y="0"/>
            <a:ext cx="91325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24327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02499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50207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" y="15240"/>
            <a:ext cx="919734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11408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9558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55087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01432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6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74628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00"/>
            <a:ext cx="9143999" cy="702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17982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75528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56872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7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95663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1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73374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500" b="9778"/>
          <a:stretch/>
        </p:blipFill>
        <p:spPr>
          <a:xfrm>
            <a:off x="0" y="0"/>
            <a:ext cx="92811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58176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815" b="8983"/>
          <a:stretch/>
        </p:blipFill>
        <p:spPr>
          <a:xfrm>
            <a:off x="0" y="21704"/>
            <a:ext cx="5288280" cy="6836296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61"/>
          <a:stretch/>
        </p:blipFill>
        <p:spPr>
          <a:xfrm>
            <a:off x="4788024" y="21704"/>
            <a:ext cx="4355976" cy="6836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51674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6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10443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1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61034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38"/>
          <a:stretch/>
        </p:blipFill>
        <p:spPr>
          <a:xfrm>
            <a:off x="0" y="-171400"/>
            <a:ext cx="925252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84038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4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02479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56"/>
          <a:stretch/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72248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3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34841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34"/>
          <a:stretch/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81874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55"/>
          <a:stretch/>
        </p:blipFill>
        <p:spPr>
          <a:xfrm>
            <a:off x="0" y="882"/>
            <a:ext cx="9144000" cy="6857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58407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7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85108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7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98124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7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82882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2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39137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1957" b="10444"/>
          <a:stretch/>
        </p:blipFill>
        <p:spPr>
          <a:xfrm>
            <a:off x="0" y="0"/>
            <a:ext cx="94335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89038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55"/>
          <a:stretch/>
        </p:blipFill>
        <p:spPr>
          <a:xfrm>
            <a:off x="-32752" y="-12184"/>
            <a:ext cx="5143500" cy="6870184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95"/>
          <a:stretch/>
        </p:blipFill>
        <p:spPr>
          <a:xfrm>
            <a:off x="4644008" y="28560"/>
            <a:ext cx="4499992" cy="682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30284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44"/>
          <a:stretch/>
        </p:blipFill>
        <p:spPr>
          <a:xfrm>
            <a:off x="-35416" y="0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37" b="8438"/>
          <a:stretch/>
        </p:blipFill>
        <p:spPr>
          <a:xfrm>
            <a:off x="4572000" y="14848"/>
            <a:ext cx="4572000" cy="6843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98728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2000" b="10444"/>
          <a:stretch/>
        </p:blipFill>
        <p:spPr>
          <a:xfrm>
            <a:off x="0" y="0"/>
            <a:ext cx="93268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1016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1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46792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7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53612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1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77474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5"/>
          <a:stretch/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3973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3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57855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1"/>
          <a:stretch/>
        </p:blipFill>
        <p:spPr>
          <a:xfrm>
            <a:off x="-5328" y="30088"/>
            <a:ext cx="5143500" cy="6827912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88"/>
          <a:stretch/>
        </p:blipFill>
        <p:spPr>
          <a:xfrm>
            <a:off x="4788024" y="51792"/>
            <a:ext cx="4355976" cy="680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52622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90076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78"/>
          <a:stretch/>
        </p:blipFill>
        <p:spPr>
          <a:xfrm>
            <a:off x="0" y="53712"/>
            <a:ext cx="4890964" cy="6883152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625" b="7800"/>
          <a:stretch/>
        </p:blipFill>
        <p:spPr>
          <a:xfrm>
            <a:off x="4890964" y="53712"/>
            <a:ext cx="4374956" cy="6883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77393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78"/>
          <a:stretch/>
        </p:blipFill>
        <p:spPr>
          <a:xfrm>
            <a:off x="8776" y="0"/>
            <a:ext cx="4635232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11"/>
          <a:stretch/>
        </p:blipFill>
        <p:spPr>
          <a:xfrm>
            <a:off x="4644008" y="0"/>
            <a:ext cx="44999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29805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7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5980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127</TotalTime>
  <Words>1420</Words>
  <Application>Microsoft Office PowerPoint</Application>
  <PresentationFormat>Presentación en pantalla (4:3)</PresentationFormat>
  <Paragraphs>231</Paragraphs>
  <Slides>111</Slides>
  <Notes>100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111</vt:i4>
      </vt:variant>
    </vt:vector>
  </HeadingPairs>
  <TitlesOfParts>
    <vt:vector size="116" baseType="lpstr">
      <vt:lpstr>Calibri</vt:lpstr>
      <vt:lpstr>Century Schoolbook</vt:lpstr>
      <vt:lpstr>Wingdings</vt:lpstr>
      <vt:lpstr>Wingdings 2</vt:lpstr>
      <vt:lpstr>Default Theme</vt:lpstr>
      <vt:lpstr>ASIA-LA VUELTA AL MUNDO EN 885 JARDINES.- TURQUIA.-Karaalioglu Park.-Antalya.-Kugulu park.-Emirgam Park.-</vt:lpstr>
      <vt:lpstr>Karaalioglu Park.-Antalya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Kugulu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Emirgam Park.-Estambul.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ASIA-LA VUELTA AL MUNDO EN 385 JARDINES.-TURQUIA.-B</dc:title>
  <dc:creator>Josep</dc:creator>
  <cp:lastModifiedBy>Usuario</cp:lastModifiedBy>
  <cp:revision>15</cp:revision>
  <dcterms:created xsi:type="dcterms:W3CDTF">2014-01-13T06:12:14Z</dcterms:created>
  <dcterms:modified xsi:type="dcterms:W3CDTF">2018-03-02T12:35:00Z</dcterms:modified>
</cp:coreProperties>
</file>