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9"/>
  </p:notesMasterIdLst>
  <p:sldIdLst>
    <p:sldId id="256" r:id="rId2"/>
    <p:sldId id="257" r:id="rId3"/>
    <p:sldId id="366" r:id="rId4"/>
    <p:sldId id="258" r:id="rId5"/>
    <p:sldId id="259" r:id="rId6"/>
    <p:sldId id="282" r:id="rId7"/>
    <p:sldId id="260" r:id="rId8"/>
    <p:sldId id="261" r:id="rId9"/>
    <p:sldId id="273" r:id="rId10"/>
    <p:sldId id="306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71" r:id="rId20"/>
    <p:sldId id="275" r:id="rId21"/>
    <p:sldId id="276" r:id="rId22"/>
    <p:sldId id="277" r:id="rId23"/>
    <p:sldId id="278" r:id="rId24"/>
    <p:sldId id="279" r:id="rId25"/>
    <p:sldId id="280" r:id="rId26"/>
    <p:sldId id="283" r:id="rId27"/>
    <p:sldId id="285" r:id="rId28"/>
    <p:sldId id="287" r:id="rId29"/>
    <p:sldId id="288" r:id="rId30"/>
    <p:sldId id="289" r:id="rId31"/>
    <p:sldId id="290" r:id="rId32"/>
    <p:sldId id="292" r:id="rId33"/>
    <p:sldId id="295" r:id="rId34"/>
    <p:sldId id="296" r:id="rId35"/>
    <p:sldId id="303" r:id="rId36"/>
    <p:sldId id="305" r:id="rId37"/>
    <p:sldId id="307" r:id="rId38"/>
    <p:sldId id="308" r:id="rId39"/>
    <p:sldId id="309" r:id="rId40"/>
    <p:sldId id="310" r:id="rId41"/>
    <p:sldId id="311" r:id="rId42"/>
    <p:sldId id="332" r:id="rId43"/>
    <p:sldId id="324" r:id="rId44"/>
    <p:sldId id="318" r:id="rId45"/>
    <p:sldId id="326" r:id="rId46"/>
    <p:sldId id="334" r:id="rId47"/>
    <p:sldId id="353" r:id="rId48"/>
    <p:sldId id="354" r:id="rId49"/>
    <p:sldId id="355" r:id="rId50"/>
    <p:sldId id="356" r:id="rId51"/>
    <p:sldId id="360" r:id="rId52"/>
    <p:sldId id="359" r:id="rId53"/>
    <p:sldId id="377" r:id="rId54"/>
    <p:sldId id="378" r:id="rId55"/>
    <p:sldId id="379" r:id="rId56"/>
    <p:sldId id="380" r:id="rId57"/>
    <p:sldId id="381" r:id="rId58"/>
    <p:sldId id="382" r:id="rId59"/>
    <p:sldId id="383" r:id="rId60"/>
    <p:sldId id="291" r:id="rId61"/>
    <p:sldId id="294" r:id="rId62"/>
    <p:sldId id="420" r:id="rId63"/>
    <p:sldId id="397" r:id="rId64"/>
    <p:sldId id="422" r:id="rId65"/>
    <p:sldId id="298" r:id="rId66"/>
    <p:sldId id="297" r:id="rId67"/>
    <p:sldId id="299" r:id="rId68"/>
    <p:sldId id="300" r:id="rId69"/>
    <p:sldId id="301" r:id="rId70"/>
    <p:sldId id="323" r:id="rId71"/>
    <p:sldId id="325" r:id="rId72"/>
    <p:sldId id="327" r:id="rId73"/>
    <p:sldId id="274" r:id="rId74"/>
    <p:sldId id="269" r:id="rId75"/>
    <p:sldId id="302" r:id="rId76"/>
    <p:sldId id="304" r:id="rId77"/>
    <p:sldId id="293" r:id="rId78"/>
    <p:sldId id="342" r:id="rId79"/>
    <p:sldId id="349" r:id="rId80"/>
    <p:sldId id="437" r:id="rId81"/>
    <p:sldId id="439" r:id="rId82"/>
    <p:sldId id="312" r:id="rId83"/>
    <p:sldId id="313" r:id="rId84"/>
    <p:sldId id="314" r:id="rId85"/>
    <p:sldId id="315" r:id="rId86"/>
    <p:sldId id="316" r:id="rId87"/>
    <p:sldId id="319" r:id="rId88"/>
    <p:sldId id="321" r:id="rId89"/>
    <p:sldId id="328" r:id="rId90"/>
    <p:sldId id="329" r:id="rId91"/>
    <p:sldId id="330" r:id="rId92"/>
    <p:sldId id="333" r:id="rId93"/>
    <p:sldId id="335" r:id="rId94"/>
    <p:sldId id="336" r:id="rId95"/>
    <p:sldId id="338" r:id="rId96"/>
    <p:sldId id="339" r:id="rId97"/>
    <p:sldId id="340" r:id="rId98"/>
    <p:sldId id="343" r:id="rId99"/>
    <p:sldId id="344" r:id="rId100"/>
    <p:sldId id="345" r:id="rId101"/>
    <p:sldId id="347" r:id="rId102"/>
    <p:sldId id="348" r:id="rId103"/>
    <p:sldId id="350" r:id="rId104"/>
    <p:sldId id="351" r:id="rId105"/>
    <p:sldId id="352" r:id="rId106"/>
    <p:sldId id="357" r:id="rId107"/>
    <p:sldId id="358" r:id="rId108"/>
    <p:sldId id="361" r:id="rId109"/>
    <p:sldId id="374" r:id="rId110"/>
    <p:sldId id="375" r:id="rId111"/>
    <p:sldId id="362" r:id="rId112"/>
    <p:sldId id="417" r:id="rId113"/>
    <p:sldId id="418" r:id="rId114"/>
    <p:sldId id="363" r:id="rId115"/>
    <p:sldId id="364" r:id="rId116"/>
    <p:sldId id="365" r:id="rId117"/>
    <p:sldId id="367" r:id="rId118"/>
    <p:sldId id="368" r:id="rId119"/>
    <p:sldId id="369" r:id="rId120"/>
    <p:sldId id="370" r:id="rId121"/>
    <p:sldId id="371" r:id="rId122"/>
    <p:sldId id="372" r:id="rId123"/>
    <p:sldId id="385" r:id="rId124"/>
    <p:sldId id="386" r:id="rId125"/>
    <p:sldId id="387" r:id="rId126"/>
    <p:sldId id="389" r:id="rId127"/>
    <p:sldId id="384" r:id="rId128"/>
    <p:sldId id="272" r:id="rId129"/>
    <p:sldId id="284" r:id="rId130"/>
    <p:sldId id="317" r:id="rId131"/>
    <p:sldId id="320" r:id="rId132"/>
    <p:sldId id="376" r:id="rId133"/>
    <p:sldId id="341" r:id="rId134"/>
    <p:sldId id="388" r:id="rId135"/>
    <p:sldId id="390" r:id="rId136"/>
    <p:sldId id="391" r:id="rId137"/>
    <p:sldId id="426" r:id="rId138"/>
    <p:sldId id="427" r:id="rId139"/>
    <p:sldId id="428" r:id="rId140"/>
    <p:sldId id="430" r:id="rId141"/>
    <p:sldId id="431" r:id="rId142"/>
    <p:sldId id="434" r:id="rId143"/>
    <p:sldId id="438" r:id="rId144"/>
    <p:sldId id="452" r:id="rId145"/>
    <p:sldId id="453" r:id="rId146"/>
    <p:sldId id="444" r:id="rId147"/>
    <p:sldId id="433" r:id="rId148"/>
    <p:sldId id="405" r:id="rId149"/>
    <p:sldId id="412" r:id="rId150"/>
    <p:sldId id="413" r:id="rId151"/>
    <p:sldId id="414" r:id="rId152"/>
    <p:sldId id="415" r:id="rId153"/>
    <p:sldId id="416" r:id="rId154"/>
    <p:sldId id="392" r:id="rId155"/>
    <p:sldId id="393" r:id="rId156"/>
    <p:sldId id="394" r:id="rId157"/>
    <p:sldId id="395" r:id="rId158"/>
    <p:sldId id="398" r:id="rId159"/>
    <p:sldId id="399" r:id="rId160"/>
    <p:sldId id="400" r:id="rId161"/>
    <p:sldId id="401" r:id="rId162"/>
    <p:sldId id="403" r:id="rId163"/>
    <p:sldId id="402" r:id="rId164"/>
    <p:sldId id="404" r:id="rId165"/>
    <p:sldId id="406" r:id="rId166"/>
    <p:sldId id="407" r:id="rId167"/>
    <p:sldId id="408" r:id="rId168"/>
    <p:sldId id="409" r:id="rId169"/>
    <p:sldId id="396" r:id="rId170"/>
    <p:sldId id="410" r:id="rId171"/>
    <p:sldId id="411" r:id="rId172"/>
    <p:sldId id="419" r:id="rId173"/>
    <p:sldId id="423" r:id="rId174"/>
    <p:sldId id="424" r:id="rId175"/>
    <p:sldId id="429" r:id="rId176"/>
    <p:sldId id="425" r:id="rId177"/>
    <p:sldId id="435" r:id="rId178"/>
    <p:sldId id="436" r:id="rId179"/>
    <p:sldId id="440" r:id="rId180"/>
    <p:sldId id="441" r:id="rId181"/>
    <p:sldId id="442" r:id="rId182"/>
    <p:sldId id="443" r:id="rId183"/>
    <p:sldId id="445" r:id="rId184"/>
    <p:sldId id="447" r:id="rId185"/>
    <p:sldId id="448" r:id="rId186"/>
    <p:sldId id="449" r:id="rId187"/>
    <p:sldId id="450" r:id="rId188"/>
    <p:sldId id="451" r:id="rId189"/>
    <p:sldId id="454" r:id="rId190"/>
    <p:sldId id="456" r:id="rId191"/>
    <p:sldId id="457" r:id="rId192"/>
    <p:sldId id="458" r:id="rId193"/>
    <p:sldId id="432" r:id="rId194"/>
    <p:sldId id="461" r:id="rId195"/>
    <p:sldId id="462" r:id="rId196"/>
    <p:sldId id="463" r:id="rId197"/>
    <p:sldId id="464" r:id="rId19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0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notesMaster" Target="notesMasters/notesMaster1.xml"/><Relationship Id="rId203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viewProps" Target="view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theme" Target="theme/theme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D2950-F6E3-4752-8D41-2AA629D2EBFF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77987-2A27-4B3D-8806-8B715C5AAA0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0865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Nikita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2703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Nikita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0814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0808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Monumento a Steven Ji en el jardín botánico de Nikitsky.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3688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Nikita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7760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5499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8075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</a:t>
            </a:r>
            <a:r>
              <a:rPr lang="es-ES" baseline="0" dirty="0"/>
              <a:t> </a:t>
            </a:r>
            <a:r>
              <a:rPr lang="es-ES" dirty="0"/>
              <a:t>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2469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5049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551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549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350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2173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48574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1964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71262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80497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76795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0924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15602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52903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44280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07422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52683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32651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83629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30848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2235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85420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22834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2577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16415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21573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93519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69542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50339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35361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01723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02140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80439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83500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92515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81491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901124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39705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48561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38781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74839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11292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71336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97288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05981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78280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53445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67964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51451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084047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547847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96504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070057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270975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403712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99816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698989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136901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251577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549972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558281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771488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747184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595768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250125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040277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119305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889117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904745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252346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18162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601364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1818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341206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395084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28381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484252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375324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740570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310958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30133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958565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Garden..-Steven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593616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455920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348685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436580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748135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910802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814487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3862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275898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392336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851812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323756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737199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152471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13108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940222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052617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287420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009636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04173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456045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279958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865749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553994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7421236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0828663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265983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4460178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095361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353502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2840937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</a:t>
            </a:r>
            <a:r>
              <a:rPr lang="es-ES" baseline="0" dirty="0"/>
              <a:t> B</a:t>
            </a:r>
            <a:r>
              <a:rPr lang="es-ES" dirty="0"/>
              <a:t>otanic</a:t>
            </a:r>
            <a:r>
              <a:rPr lang="es-ES" baseline="0" dirty="0"/>
              <a:t> G</a:t>
            </a:r>
            <a:r>
              <a:rPr lang="es-ES" dirty="0"/>
              <a:t>arden_Crimea.-.-Eremurus.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048786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Nikitsky_botanic_garden_Crimea.-.-Eremurus.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4858626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8086210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715429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6858925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2072720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289113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947564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 Botanical Garden.-Crimea Ukranie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1752976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Nikitskiy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622174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720298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5383712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690051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3814255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4627563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8619845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8515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4638724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6378993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3622298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5521558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290462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214937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2826318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8060854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1146791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009862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7679327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9735863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5382053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3254646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0436513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844716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1819890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1734176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7067787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1169545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4190287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9198320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0613129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9254435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0828937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6467595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</a:t>
            </a:r>
            <a:r>
              <a:rPr lang="es-ES" baseline="0" dirty="0"/>
              <a:t> B</a:t>
            </a:r>
            <a:r>
              <a:rPr lang="es-ES" dirty="0"/>
              <a:t>otanic</a:t>
            </a:r>
            <a:r>
              <a:rPr lang="es-ES" baseline="0" dirty="0"/>
              <a:t> G</a:t>
            </a:r>
            <a:r>
              <a:rPr lang="es-ES" dirty="0"/>
              <a:t>arden_Crimea.-Arburtus andracne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0330504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Garden_Crimea.-Arburtus andracne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5683979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Garden_Crimea.-Arburtus andracne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086335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Garden_Crimea.-Arburtus andracne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6316299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Garden_Crimea.-Arundo</a:t>
            </a:r>
            <a:r>
              <a:rPr lang="es-ES" baseline="0" dirty="0"/>
              <a:t> donax fol.var.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8329323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6503752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Garden_Crimea.-Celosias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7568222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Garden_Crimea.-Clerodendron bungeii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9725333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827513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4722705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0458118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2164586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9103810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1134636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688311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9413826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9089813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4678790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7208446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7447493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4982575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1635024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4356897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Garden.-Yalta.-Crimea.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6775030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Garden.-Yalta.-Crimea.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351089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</a:t>
            </a:r>
            <a:r>
              <a:rPr lang="es-ES" baseline="0" dirty="0"/>
              <a:t> </a:t>
            </a:r>
            <a:r>
              <a:rPr lang="es-ES" dirty="0"/>
              <a:t>Botanical</a:t>
            </a:r>
            <a:r>
              <a:rPr lang="es-ES" baseline="0" dirty="0"/>
              <a:t> </a:t>
            </a:r>
            <a:r>
              <a:rPr lang="es-ES" dirty="0"/>
              <a:t>Garden.-Yalta.-Crimea.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4443871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Garden_Crimea.-Phytolaca americana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1091609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2764501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9536688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9535885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77987-2A27-4B3D-8806-8B715C5AAA0A}" type="slidenum">
              <a:rPr lang="es-ES" smtClean="0"/>
              <a:t>197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843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g"/><Relationship Id="rId5" Type="http://schemas.openxmlformats.org/officeDocument/2006/relationships/image" Target="../media/image114.png"/><Relationship Id="rId4" Type="http://schemas.openxmlformats.org/officeDocument/2006/relationships/image" Target="../media/image113.jp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jp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jp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jp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jp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jp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jp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5.jp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7.jp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9.jp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5.jp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2.jp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5.jp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4.jp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9.jp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2.jp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0.jp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g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8.jpg"/><Relationship Id="rId5" Type="http://schemas.openxmlformats.org/officeDocument/2006/relationships/image" Target="../media/image227.jpg"/><Relationship Id="rId4" Type="http://schemas.openxmlformats.org/officeDocument/2006/relationships/image" Target="../media/image2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46744" y="908720"/>
            <a:ext cx="6501720" cy="266429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ASIA-LA VUELTA AL MUNDO EN 885 JARDINES.-</a:t>
            </a:r>
            <a:br>
              <a:rPr lang="es-ES" sz="3600" dirty="0"/>
            </a:br>
            <a:r>
              <a:rPr lang="es-ES" sz="3600" dirty="0"/>
              <a:t>UCRANIA. Nikitskiy Botanical Garden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5157192"/>
            <a:ext cx="467828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84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Nikitsky Botanical Garden_,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Nikitsky Jardín Botánico es uno de los más antiguos jardines botánicos .</a:t>
            </a:r>
          </a:p>
          <a:p>
            <a:r>
              <a:rPr lang="es-ES" dirty="0"/>
              <a:t> Se encuentra en Crimea , Ucrania , cerca de Yalta , a orillas del Mar Negro . </a:t>
            </a:r>
          </a:p>
          <a:p>
            <a:r>
              <a:rPr lang="es-ES" dirty="0"/>
              <a:t>Fue fundado en 1812 y lleva el nombre del asentamiento Nikita, Ucrania . </a:t>
            </a:r>
          </a:p>
          <a:p>
            <a:r>
              <a:rPr lang="es-ES" dirty="0"/>
              <a:t>Su fundador y primer director fue el botánico ruso cristiano Steven de Sueca . El jardín y sus colecciones fueron enormemente expandidas con el director Nicolai Anders von Hartwiss  1827-1860 de Livonia. </a:t>
            </a:r>
          </a:p>
        </p:txBody>
      </p:sp>
    </p:spTree>
    <p:extLst>
      <p:ext uri="{BB962C8B-B14F-4D97-AF65-F5344CB8AC3E}">
        <p14:creationId xmlns:p14="http://schemas.microsoft.com/office/powerpoint/2010/main" val="401549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La superficie total es de 11 kilómetros cuadrados. Es un centro de investigación científica, un productor de plantones y semillas, y una atracción turística. </a:t>
            </a:r>
          </a:p>
          <a:p>
            <a:r>
              <a:rPr lang="es-ES" dirty="0"/>
              <a:t>El jardín forma parte de la Academia Ucraniana de Ciencias Agrarias . </a:t>
            </a:r>
          </a:p>
          <a:p>
            <a:r>
              <a:rPr lang="es-ES" dirty="0"/>
              <a:t>Cuenta con filiales en Crimea y Kherson Oblast . Su colección cuenta con más de 50.000 especies, géneros e híbridos. </a:t>
            </a:r>
          </a:p>
          <a:p>
            <a:r>
              <a:rPr lang="es-ES" dirty="0"/>
              <a:t>Su trabajo científico consiste en estudiar la flora , colección de fondos de genes , selección e introducción de nuevas plantas agrícolas para el sur de Ucrania , Rusia y otros países.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734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86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0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99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999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744"/>
            <a:ext cx="4653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10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81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10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94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3"/>
            <a:ext cx="9144000" cy="684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56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8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45024"/>
            <a:ext cx="4283968" cy="323315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0"/>
            <a:ext cx="4139952" cy="364502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5004048" cy="323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86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23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03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05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3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040"/>
            <a:ext cx="9144000" cy="679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49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465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26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54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96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1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55976" cy="364502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4788023" cy="321297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645024"/>
            <a:ext cx="4355976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53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49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78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78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72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26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13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48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23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87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699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43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t="5333" r="2951" b="5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565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25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93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421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90"/>
            <a:ext cx="9144000" cy="68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3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38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671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647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07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918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908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0270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391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777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863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6"/>
            <a:ext cx="9144000" cy="3810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9144000" cy="320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988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8" r="1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036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972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81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4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55976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188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087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061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769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0" y="0"/>
            <a:ext cx="486955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54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065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502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804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837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286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904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134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344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458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237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17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026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169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646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5686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938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112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015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519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8105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49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12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206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0814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8557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3097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103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556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671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177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3227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15"/>
            <a:ext cx="9144000" cy="681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3504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195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3179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5646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44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2432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8641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3843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6770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584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691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9372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" t="2889" r="1500" b="244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8513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7678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761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659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10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3347864" cy="304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0"/>
          <a:stretch/>
        </p:blipFill>
        <p:spPr>
          <a:xfrm>
            <a:off x="3347864" y="3916680"/>
            <a:ext cx="3096344" cy="294132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810000"/>
            <a:ext cx="2699792" cy="302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8950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461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579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846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162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" y="-243408"/>
            <a:ext cx="5143500" cy="71014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356" y="3800"/>
            <a:ext cx="3993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955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4976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-12616"/>
            <a:ext cx="4434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7961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0472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0"/>
            <a:ext cx="449999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34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1342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3351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5416"/>
            <a:ext cx="4890964" cy="717341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2275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40" y="-16768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2045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5627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7825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6049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0"/>
            <a:ext cx="423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8701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53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96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0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7918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4" y="0"/>
            <a:ext cx="493278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40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4879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2474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9746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886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173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41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8711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7477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5331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4104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9870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371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6814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3145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6856"/>
            <a:ext cx="4355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9015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523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8632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-15632"/>
            <a:ext cx="4433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1002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4391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7892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8418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1559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2974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39573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5234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165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6066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9774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4803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5226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0934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2295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52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33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5677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1639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33355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7889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0868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1841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80"/>
            <a:ext cx="435597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-32752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5898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1413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6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6856"/>
            <a:ext cx="4030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6514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8407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85762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7985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1298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6556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4196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25066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" y="-22488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13223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8584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7825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84547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3645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036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1478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8613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32012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82885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57305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8696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3281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19933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0480"/>
            <a:ext cx="486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2421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4237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0656"/>
            <a:ext cx="496855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6072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75434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18472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3170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422175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06332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48043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15110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0"/>
            <a:ext cx="9144000" cy="3810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04" y="-747464"/>
            <a:ext cx="9251504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53784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86088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842058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758414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14612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53372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2040" cy="344118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0"/>
            <a:ext cx="4211960" cy="347546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1184"/>
            <a:ext cx="4932040" cy="330018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75464"/>
            <a:ext cx="4211960" cy="338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538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148</TotalTime>
  <Words>1305</Words>
  <Application>Microsoft Office PowerPoint</Application>
  <PresentationFormat>Presentación en pantalla (4:3)</PresentationFormat>
  <Paragraphs>401</Paragraphs>
  <Slides>197</Slides>
  <Notes>194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197</vt:i4>
      </vt:variant>
    </vt:vector>
  </HeadingPairs>
  <TitlesOfParts>
    <vt:vector size="202" baseType="lpstr">
      <vt:lpstr>Calibri</vt:lpstr>
      <vt:lpstr>Century Schoolbook</vt:lpstr>
      <vt:lpstr>Wingdings</vt:lpstr>
      <vt:lpstr>Wingdings 2</vt:lpstr>
      <vt:lpstr>Default Theme</vt:lpstr>
      <vt:lpstr>ASIA-LA VUELTA AL MUNDO EN 885 JARDINES.- UCRANIA. Nikitskiy Botanical Garden </vt:lpstr>
      <vt:lpstr>Nikitsky Botanical Garden_,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JARDINES.-ISRAEL</dc:title>
  <dc:creator>Josep</dc:creator>
  <cp:lastModifiedBy>Usuario</cp:lastModifiedBy>
  <cp:revision>21</cp:revision>
  <dcterms:created xsi:type="dcterms:W3CDTF">2013-09-17T05:34:35Z</dcterms:created>
  <dcterms:modified xsi:type="dcterms:W3CDTF">2018-03-02T12:37:37Z</dcterms:modified>
</cp:coreProperties>
</file>