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4"/>
  </p:notesMasterIdLst>
  <p:sldIdLst>
    <p:sldId id="263" r:id="rId3"/>
    <p:sldId id="257" r:id="rId4"/>
    <p:sldId id="258" r:id="rId5"/>
    <p:sldId id="259" r:id="rId6"/>
    <p:sldId id="260" r:id="rId7"/>
    <p:sldId id="261" r:id="rId8"/>
    <p:sldId id="262" r:id="rId9"/>
    <p:sldId id="264" r:id="rId10"/>
    <p:sldId id="265"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302" r:id="rId32"/>
    <p:sldId id="293" r:id="rId33"/>
    <p:sldId id="291" r:id="rId34"/>
    <p:sldId id="290" r:id="rId35"/>
    <p:sldId id="294" r:id="rId36"/>
    <p:sldId id="300" r:id="rId37"/>
    <p:sldId id="303" r:id="rId38"/>
    <p:sldId id="304" r:id="rId39"/>
    <p:sldId id="305" r:id="rId40"/>
    <p:sldId id="289" r:id="rId41"/>
    <p:sldId id="298" r:id="rId42"/>
    <p:sldId id="292" r:id="rId43"/>
    <p:sldId id="301" r:id="rId44"/>
    <p:sldId id="297" r:id="rId45"/>
    <p:sldId id="307" r:id="rId46"/>
    <p:sldId id="299" r:id="rId47"/>
    <p:sldId id="306" r:id="rId48"/>
    <p:sldId id="308" r:id="rId49"/>
    <p:sldId id="309" r:id="rId50"/>
    <p:sldId id="372" r:id="rId51"/>
    <p:sldId id="373" r:id="rId52"/>
    <p:sldId id="366" r:id="rId53"/>
    <p:sldId id="311" r:id="rId54"/>
    <p:sldId id="313" r:id="rId55"/>
    <p:sldId id="310" r:id="rId56"/>
    <p:sldId id="312" r:id="rId57"/>
    <p:sldId id="314" r:id="rId58"/>
    <p:sldId id="315" r:id="rId59"/>
    <p:sldId id="316" r:id="rId60"/>
    <p:sldId id="318" r:id="rId61"/>
    <p:sldId id="317"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3" r:id="rId76"/>
    <p:sldId id="335" r:id="rId77"/>
    <p:sldId id="336" r:id="rId78"/>
    <p:sldId id="337" r:id="rId79"/>
    <p:sldId id="338" r:id="rId80"/>
    <p:sldId id="339" r:id="rId81"/>
    <p:sldId id="340" r:id="rId82"/>
    <p:sldId id="341" r:id="rId83"/>
    <p:sldId id="343" r:id="rId84"/>
    <p:sldId id="344" r:id="rId85"/>
    <p:sldId id="345" r:id="rId86"/>
    <p:sldId id="346" r:id="rId87"/>
    <p:sldId id="348" r:id="rId88"/>
    <p:sldId id="349" r:id="rId89"/>
    <p:sldId id="350" r:id="rId90"/>
    <p:sldId id="352" r:id="rId91"/>
    <p:sldId id="353" r:id="rId92"/>
    <p:sldId id="354" r:id="rId93"/>
    <p:sldId id="355" r:id="rId94"/>
    <p:sldId id="356" r:id="rId95"/>
    <p:sldId id="358" r:id="rId96"/>
    <p:sldId id="359" r:id="rId97"/>
    <p:sldId id="351" r:id="rId98"/>
    <p:sldId id="360" r:id="rId99"/>
    <p:sldId id="370" r:id="rId100"/>
    <p:sldId id="368" r:id="rId101"/>
    <p:sldId id="361" r:id="rId102"/>
    <p:sldId id="362" r:id="rId103"/>
    <p:sldId id="363" r:id="rId104"/>
    <p:sldId id="364" r:id="rId105"/>
    <p:sldId id="365" r:id="rId106"/>
    <p:sldId id="367" r:id="rId107"/>
    <p:sldId id="369" r:id="rId108"/>
    <p:sldId id="374" r:id="rId109"/>
    <p:sldId id="332" r:id="rId110"/>
    <p:sldId id="371" r:id="rId111"/>
    <p:sldId id="375" r:id="rId112"/>
    <p:sldId id="376"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heme" Target="theme/theme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0F0F13-9729-4717-BE24-3F0394E9C6E8}"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5333A8-06CB-4598-A91E-DA7C647268F5}" type="slidenum">
              <a:rPr lang="es-ES" smtClean="0"/>
              <a:t>‹Nº›</a:t>
            </a:fld>
            <a:endParaRPr lang="es-ES" dirty="0"/>
          </a:p>
        </p:txBody>
      </p:sp>
    </p:spTree>
    <p:extLst>
      <p:ext uri="{BB962C8B-B14F-4D97-AF65-F5344CB8AC3E}">
        <p14:creationId xmlns:p14="http://schemas.microsoft.com/office/powerpoint/2010/main" val="1422356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Minh</a:t>
            </a:r>
          </a:p>
        </p:txBody>
      </p:sp>
      <p:sp>
        <p:nvSpPr>
          <p:cNvPr id="4" name="3 Marcador de número de diapositiva"/>
          <p:cNvSpPr>
            <a:spLocks noGrp="1"/>
          </p:cNvSpPr>
          <p:nvPr>
            <p:ph type="sldNum" sz="quarter" idx="5"/>
          </p:nvPr>
        </p:nvSpPr>
        <p:spPr/>
        <p:txBody>
          <a:bodyPr/>
          <a:lstStyle/>
          <a:p>
            <a:pPr>
              <a:defRPr/>
            </a:pPr>
            <a:fld id="{D90FDBE5-A81E-4930-A8DA-5935BB21CBA6}"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Minh</a:t>
            </a:r>
          </a:p>
        </p:txBody>
      </p:sp>
      <p:sp>
        <p:nvSpPr>
          <p:cNvPr id="4" name="3 Marcador de número de diapositiva"/>
          <p:cNvSpPr>
            <a:spLocks noGrp="1"/>
          </p:cNvSpPr>
          <p:nvPr>
            <p:ph type="sldNum" sz="quarter" idx="5"/>
          </p:nvPr>
        </p:nvSpPr>
        <p:spPr/>
        <p:txBody>
          <a:bodyPr/>
          <a:lstStyle/>
          <a:p>
            <a:pPr>
              <a:defRPr/>
            </a:pPr>
            <a:fld id="{183561E1-E479-47A0-ADAC-F96811867B3C}"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Minh</a:t>
            </a:r>
          </a:p>
        </p:txBody>
      </p:sp>
      <p:sp>
        <p:nvSpPr>
          <p:cNvPr id="4" name="3 Marcador de número de diapositiva"/>
          <p:cNvSpPr>
            <a:spLocks noGrp="1"/>
          </p:cNvSpPr>
          <p:nvPr>
            <p:ph type="sldNum" sz="quarter" idx="5"/>
          </p:nvPr>
        </p:nvSpPr>
        <p:spPr/>
        <p:txBody>
          <a:bodyPr/>
          <a:lstStyle/>
          <a:p>
            <a:pPr>
              <a:defRPr/>
            </a:pPr>
            <a:fld id="{C431F48F-A230-459E-A25E-06F56E6FA498}"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Minh</a:t>
            </a:r>
          </a:p>
        </p:txBody>
      </p:sp>
      <p:sp>
        <p:nvSpPr>
          <p:cNvPr id="4" name="3 Marcador de número de diapositiva"/>
          <p:cNvSpPr>
            <a:spLocks noGrp="1"/>
          </p:cNvSpPr>
          <p:nvPr>
            <p:ph type="sldNum" sz="quarter" idx="5"/>
          </p:nvPr>
        </p:nvSpPr>
        <p:spPr/>
        <p:txBody>
          <a:bodyPr/>
          <a:lstStyle/>
          <a:p>
            <a:pPr>
              <a:defRPr/>
            </a:pPr>
            <a:fld id="{C5A2BF41-C7A0-4CCE-B1D5-E6A39D50ABD5}"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a:t>
            </a:fld>
            <a:endParaRPr lang="es-ES" dirty="0"/>
          </a:p>
        </p:txBody>
      </p:sp>
    </p:spTree>
    <p:extLst>
      <p:ext uri="{BB962C8B-B14F-4D97-AF65-F5344CB8AC3E}">
        <p14:creationId xmlns:p14="http://schemas.microsoft.com/office/powerpoint/2010/main" val="1024129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a:t>
            </a:fld>
            <a:endParaRPr lang="es-ES" dirty="0"/>
          </a:p>
        </p:txBody>
      </p:sp>
    </p:spTree>
    <p:extLst>
      <p:ext uri="{BB962C8B-B14F-4D97-AF65-F5344CB8AC3E}">
        <p14:creationId xmlns:p14="http://schemas.microsoft.com/office/powerpoint/2010/main" val="3772820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a:t>
            </a:fld>
            <a:endParaRPr lang="es-ES" dirty="0"/>
          </a:p>
        </p:txBody>
      </p:sp>
    </p:spTree>
    <p:extLst>
      <p:ext uri="{BB962C8B-B14F-4D97-AF65-F5344CB8AC3E}">
        <p14:creationId xmlns:p14="http://schemas.microsoft.com/office/powerpoint/2010/main" val="579311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11</a:t>
            </a:fld>
            <a:endParaRPr lang="es-ES" dirty="0"/>
          </a:p>
        </p:txBody>
      </p:sp>
    </p:spTree>
    <p:extLst>
      <p:ext uri="{BB962C8B-B14F-4D97-AF65-F5344CB8AC3E}">
        <p14:creationId xmlns:p14="http://schemas.microsoft.com/office/powerpoint/2010/main" val="1969801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Minh-Amaranthus</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12</a:t>
            </a:fld>
            <a:endParaRPr lang="es-ES" dirty="0"/>
          </a:p>
        </p:txBody>
      </p:sp>
    </p:spTree>
    <p:extLst>
      <p:ext uri="{BB962C8B-B14F-4D97-AF65-F5344CB8AC3E}">
        <p14:creationId xmlns:p14="http://schemas.microsoft.com/office/powerpoint/2010/main" val="149829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13</a:t>
            </a:fld>
            <a:endParaRPr lang="es-ES" dirty="0"/>
          </a:p>
        </p:txBody>
      </p:sp>
    </p:spTree>
    <p:extLst>
      <p:ext uri="{BB962C8B-B14F-4D97-AF65-F5344CB8AC3E}">
        <p14:creationId xmlns:p14="http://schemas.microsoft.com/office/powerpoint/2010/main" val="2788750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14</a:t>
            </a:fld>
            <a:endParaRPr lang="es-ES" dirty="0"/>
          </a:p>
        </p:txBody>
      </p:sp>
    </p:spTree>
    <p:extLst>
      <p:ext uri="{BB962C8B-B14F-4D97-AF65-F5344CB8AC3E}">
        <p14:creationId xmlns:p14="http://schemas.microsoft.com/office/powerpoint/2010/main" val="806295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15</a:t>
            </a:fld>
            <a:endParaRPr lang="es-ES" dirty="0"/>
          </a:p>
        </p:txBody>
      </p:sp>
    </p:spTree>
    <p:extLst>
      <p:ext uri="{BB962C8B-B14F-4D97-AF65-F5344CB8AC3E}">
        <p14:creationId xmlns:p14="http://schemas.microsoft.com/office/powerpoint/2010/main" val="3102144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a:t>
            </a:r>
          </a:p>
          <a:p>
            <a:r>
              <a:rPr lang="es-ES" dirty="0"/>
              <a:t>.-Adenium</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16</a:t>
            </a:fld>
            <a:endParaRPr lang="es-ES" dirty="0"/>
          </a:p>
        </p:txBody>
      </p:sp>
    </p:spTree>
    <p:extLst>
      <p:ext uri="{BB962C8B-B14F-4D97-AF65-F5344CB8AC3E}">
        <p14:creationId xmlns:p14="http://schemas.microsoft.com/office/powerpoint/2010/main" val="1140014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Minh.-Saigon</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17</a:t>
            </a:fld>
            <a:endParaRPr lang="es-ES" dirty="0"/>
          </a:p>
        </p:txBody>
      </p:sp>
    </p:spTree>
    <p:extLst>
      <p:ext uri="{BB962C8B-B14F-4D97-AF65-F5344CB8AC3E}">
        <p14:creationId xmlns:p14="http://schemas.microsoft.com/office/powerpoint/2010/main" val="150287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Minh.-Saigon</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18</a:t>
            </a:fld>
            <a:endParaRPr lang="es-ES" dirty="0"/>
          </a:p>
        </p:txBody>
      </p:sp>
    </p:spTree>
    <p:extLst>
      <p:ext uri="{BB962C8B-B14F-4D97-AF65-F5344CB8AC3E}">
        <p14:creationId xmlns:p14="http://schemas.microsoft.com/office/powerpoint/2010/main" val="836509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Minh.-Saigon.-Vietnam</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19</a:t>
            </a:fld>
            <a:endParaRPr lang="es-ES" dirty="0"/>
          </a:p>
        </p:txBody>
      </p:sp>
    </p:spTree>
    <p:extLst>
      <p:ext uri="{BB962C8B-B14F-4D97-AF65-F5344CB8AC3E}">
        <p14:creationId xmlns:p14="http://schemas.microsoft.com/office/powerpoint/2010/main" val="3810066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 Chi Minh.-Saigon</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20</a:t>
            </a:fld>
            <a:endParaRPr lang="es-ES" dirty="0"/>
          </a:p>
        </p:txBody>
      </p:sp>
    </p:spTree>
    <p:extLst>
      <p:ext uri="{BB962C8B-B14F-4D97-AF65-F5344CB8AC3E}">
        <p14:creationId xmlns:p14="http://schemas.microsoft.com/office/powerpoint/2010/main" val="452465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Ho Chi Minh City.-Vietnam.</a:t>
            </a:r>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21</a:t>
            </a:fld>
            <a:endParaRPr lang="es-ES" dirty="0"/>
          </a:p>
        </p:txBody>
      </p:sp>
    </p:spTree>
    <p:extLst>
      <p:ext uri="{BB962C8B-B14F-4D97-AF65-F5344CB8AC3E}">
        <p14:creationId xmlns:p14="http://schemas.microsoft.com/office/powerpoint/2010/main" val="397208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Ho Chi Minh City.-Vietnam.</a:t>
            </a:r>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22</a:t>
            </a:fld>
            <a:endParaRPr lang="es-ES" dirty="0"/>
          </a:p>
        </p:txBody>
      </p:sp>
    </p:spTree>
    <p:extLst>
      <p:ext uri="{BB962C8B-B14F-4D97-AF65-F5344CB8AC3E}">
        <p14:creationId xmlns:p14="http://schemas.microsoft.com/office/powerpoint/2010/main" val="3158803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Ho Chi Minh City.-Vietnam.</a:t>
            </a:r>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23</a:t>
            </a:fld>
            <a:endParaRPr lang="es-ES" dirty="0"/>
          </a:p>
        </p:txBody>
      </p:sp>
    </p:spTree>
    <p:extLst>
      <p:ext uri="{BB962C8B-B14F-4D97-AF65-F5344CB8AC3E}">
        <p14:creationId xmlns:p14="http://schemas.microsoft.com/office/powerpoint/2010/main" val="2609295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Ho Chi Minh City.-Vietnam.</a:t>
            </a:r>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24</a:t>
            </a:fld>
            <a:endParaRPr lang="es-ES" dirty="0"/>
          </a:p>
        </p:txBody>
      </p:sp>
    </p:spTree>
    <p:extLst>
      <p:ext uri="{BB962C8B-B14F-4D97-AF65-F5344CB8AC3E}">
        <p14:creationId xmlns:p14="http://schemas.microsoft.com/office/powerpoint/2010/main" val="677530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Ho Chi Minh City.-Vietnam..-Presidential Palace</a:t>
            </a:r>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25</a:t>
            </a:fld>
            <a:endParaRPr lang="es-ES" dirty="0"/>
          </a:p>
        </p:txBody>
      </p:sp>
    </p:spTree>
    <p:extLst>
      <p:ext uri="{BB962C8B-B14F-4D97-AF65-F5344CB8AC3E}">
        <p14:creationId xmlns:p14="http://schemas.microsoft.com/office/powerpoint/2010/main" val="1100000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Ho Chi Minh City.-Vietnam..-Mango Gardens</a:t>
            </a:r>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26</a:t>
            </a:fld>
            <a:endParaRPr lang="es-ES" dirty="0"/>
          </a:p>
        </p:txBody>
      </p:sp>
    </p:spTree>
    <p:extLst>
      <p:ext uri="{BB962C8B-B14F-4D97-AF65-F5344CB8AC3E}">
        <p14:creationId xmlns:p14="http://schemas.microsoft.com/office/powerpoint/2010/main" val="3603176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Ho Chi Minh City.-Vietnam.</a:t>
            </a:r>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27</a:t>
            </a:fld>
            <a:endParaRPr lang="es-ES" dirty="0"/>
          </a:p>
        </p:txBody>
      </p:sp>
    </p:spTree>
    <p:extLst>
      <p:ext uri="{BB962C8B-B14F-4D97-AF65-F5344CB8AC3E}">
        <p14:creationId xmlns:p14="http://schemas.microsoft.com/office/powerpoint/2010/main" val="3173809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30</a:t>
            </a:fld>
            <a:endParaRPr lang="es-ES" dirty="0"/>
          </a:p>
        </p:txBody>
      </p:sp>
    </p:spTree>
    <p:extLst>
      <p:ext uri="{BB962C8B-B14F-4D97-AF65-F5344CB8AC3E}">
        <p14:creationId xmlns:p14="http://schemas.microsoft.com/office/powerpoint/2010/main" val="441264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 Dai  Summer Palace.</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31</a:t>
            </a:fld>
            <a:endParaRPr lang="es-ES" dirty="0"/>
          </a:p>
        </p:txBody>
      </p:sp>
    </p:spTree>
    <p:extLst>
      <p:ext uri="{BB962C8B-B14F-4D97-AF65-F5344CB8AC3E}">
        <p14:creationId xmlns:p14="http://schemas.microsoft.com/office/powerpoint/2010/main" val="956286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 Dai  Summer Palace.</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32</a:t>
            </a:fld>
            <a:endParaRPr lang="es-ES" dirty="0"/>
          </a:p>
        </p:txBody>
      </p:sp>
    </p:spTree>
    <p:extLst>
      <p:ext uri="{BB962C8B-B14F-4D97-AF65-F5344CB8AC3E}">
        <p14:creationId xmlns:p14="http://schemas.microsoft.com/office/powerpoint/2010/main" val="25530260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 Dai  Summer Palace.</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33</a:t>
            </a:fld>
            <a:endParaRPr lang="es-ES" dirty="0"/>
          </a:p>
        </p:txBody>
      </p:sp>
    </p:spTree>
    <p:extLst>
      <p:ext uri="{BB962C8B-B14F-4D97-AF65-F5344CB8AC3E}">
        <p14:creationId xmlns:p14="http://schemas.microsoft.com/office/powerpoint/2010/main" val="1940097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 Dai  Summer Palace.</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34</a:t>
            </a:fld>
            <a:endParaRPr lang="es-ES" dirty="0"/>
          </a:p>
        </p:txBody>
      </p:sp>
    </p:spTree>
    <p:extLst>
      <p:ext uri="{BB962C8B-B14F-4D97-AF65-F5344CB8AC3E}">
        <p14:creationId xmlns:p14="http://schemas.microsoft.com/office/powerpoint/2010/main" val="40451122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35</a:t>
            </a:fld>
            <a:endParaRPr lang="es-ES" dirty="0"/>
          </a:p>
        </p:txBody>
      </p:sp>
    </p:spTree>
    <p:extLst>
      <p:ext uri="{BB962C8B-B14F-4D97-AF65-F5344CB8AC3E}">
        <p14:creationId xmlns:p14="http://schemas.microsoft.com/office/powerpoint/2010/main" val="1030504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36</a:t>
            </a:fld>
            <a:endParaRPr lang="es-ES" dirty="0"/>
          </a:p>
        </p:txBody>
      </p:sp>
    </p:spTree>
    <p:extLst>
      <p:ext uri="{BB962C8B-B14F-4D97-AF65-F5344CB8AC3E}">
        <p14:creationId xmlns:p14="http://schemas.microsoft.com/office/powerpoint/2010/main" val="9402959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37</a:t>
            </a:fld>
            <a:endParaRPr lang="es-ES" dirty="0"/>
          </a:p>
        </p:txBody>
      </p:sp>
    </p:spTree>
    <p:extLst>
      <p:ext uri="{BB962C8B-B14F-4D97-AF65-F5344CB8AC3E}">
        <p14:creationId xmlns:p14="http://schemas.microsoft.com/office/powerpoint/2010/main" val="14616520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38</a:t>
            </a:fld>
            <a:endParaRPr lang="es-ES" dirty="0"/>
          </a:p>
        </p:txBody>
      </p:sp>
    </p:spTree>
    <p:extLst>
      <p:ext uri="{BB962C8B-B14F-4D97-AF65-F5344CB8AC3E}">
        <p14:creationId xmlns:p14="http://schemas.microsoft.com/office/powerpoint/2010/main" val="34406833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 Dai  Summer Palace.</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39</a:t>
            </a:fld>
            <a:endParaRPr lang="es-ES" dirty="0"/>
          </a:p>
        </p:txBody>
      </p:sp>
    </p:spTree>
    <p:extLst>
      <p:ext uri="{BB962C8B-B14F-4D97-AF65-F5344CB8AC3E}">
        <p14:creationId xmlns:p14="http://schemas.microsoft.com/office/powerpoint/2010/main" val="26213165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40</a:t>
            </a:fld>
            <a:endParaRPr lang="es-ES" dirty="0"/>
          </a:p>
        </p:txBody>
      </p:sp>
    </p:spTree>
    <p:extLst>
      <p:ext uri="{BB962C8B-B14F-4D97-AF65-F5344CB8AC3E}">
        <p14:creationId xmlns:p14="http://schemas.microsoft.com/office/powerpoint/2010/main" val="16695177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 Dai  Summer Palace.</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41</a:t>
            </a:fld>
            <a:endParaRPr lang="es-ES" dirty="0"/>
          </a:p>
        </p:txBody>
      </p:sp>
    </p:spTree>
    <p:extLst>
      <p:ext uri="{BB962C8B-B14F-4D97-AF65-F5344CB8AC3E}">
        <p14:creationId xmlns:p14="http://schemas.microsoft.com/office/powerpoint/2010/main" val="4016764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42</a:t>
            </a:fld>
            <a:endParaRPr lang="es-ES" dirty="0"/>
          </a:p>
        </p:txBody>
      </p:sp>
    </p:spTree>
    <p:extLst>
      <p:ext uri="{BB962C8B-B14F-4D97-AF65-F5344CB8AC3E}">
        <p14:creationId xmlns:p14="http://schemas.microsoft.com/office/powerpoint/2010/main" val="10258402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43</a:t>
            </a:fld>
            <a:endParaRPr lang="es-ES" dirty="0"/>
          </a:p>
        </p:txBody>
      </p:sp>
    </p:spTree>
    <p:extLst>
      <p:ext uri="{BB962C8B-B14F-4D97-AF65-F5344CB8AC3E}">
        <p14:creationId xmlns:p14="http://schemas.microsoft.com/office/powerpoint/2010/main" val="6638357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44</a:t>
            </a:fld>
            <a:endParaRPr lang="es-ES" dirty="0"/>
          </a:p>
        </p:txBody>
      </p:sp>
    </p:spTree>
    <p:extLst>
      <p:ext uri="{BB962C8B-B14F-4D97-AF65-F5344CB8AC3E}">
        <p14:creationId xmlns:p14="http://schemas.microsoft.com/office/powerpoint/2010/main" val="16074271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45</a:t>
            </a:fld>
            <a:endParaRPr lang="es-ES" dirty="0"/>
          </a:p>
        </p:txBody>
      </p:sp>
    </p:spTree>
    <p:extLst>
      <p:ext uri="{BB962C8B-B14F-4D97-AF65-F5344CB8AC3E}">
        <p14:creationId xmlns:p14="http://schemas.microsoft.com/office/powerpoint/2010/main" val="18745417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Bao_Dai's_Summer_Palace_</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46</a:t>
            </a:fld>
            <a:endParaRPr lang="es-ES" dirty="0"/>
          </a:p>
        </p:txBody>
      </p:sp>
    </p:spTree>
    <p:extLst>
      <p:ext uri="{BB962C8B-B14F-4D97-AF65-F5344CB8AC3E}">
        <p14:creationId xmlns:p14="http://schemas.microsoft.com/office/powerpoint/2010/main" val="6787544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51</a:t>
            </a:fld>
            <a:endParaRPr lang="es-ES" dirty="0"/>
          </a:p>
        </p:txBody>
      </p:sp>
    </p:spTree>
    <p:extLst>
      <p:ext uri="{BB962C8B-B14F-4D97-AF65-F5344CB8AC3E}">
        <p14:creationId xmlns:p14="http://schemas.microsoft.com/office/powerpoint/2010/main" val="15570685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52</a:t>
            </a:fld>
            <a:endParaRPr lang="es-ES" dirty="0"/>
          </a:p>
        </p:txBody>
      </p:sp>
    </p:spTree>
    <p:extLst>
      <p:ext uri="{BB962C8B-B14F-4D97-AF65-F5344CB8AC3E}">
        <p14:creationId xmlns:p14="http://schemas.microsoft.com/office/powerpoint/2010/main" val="237311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53</a:t>
            </a:fld>
            <a:endParaRPr lang="es-ES" dirty="0"/>
          </a:p>
        </p:txBody>
      </p:sp>
    </p:spTree>
    <p:extLst>
      <p:ext uri="{BB962C8B-B14F-4D97-AF65-F5344CB8AC3E}">
        <p14:creationId xmlns:p14="http://schemas.microsoft.com/office/powerpoint/2010/main" val="6360956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54</a:t>
            </a:fld>
            <a:endParaRPr lang="es-ES" dirty="0"/>
          </a:p>
        </p:txBody>
      </p:sp>
    </p:spTree>
    <p:extLst>
      <p:ext uri="{BB962C8B-B14F-4D97-AF65-F5344CB8AC3E}">
        <p14:creationId xmlns:p14="http://schemas.microsoft.com/office/powerpoint/2010/main" val="411695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55</a:t>
            </a:fld>
            <a:endParaRPr lang="es-ES" dirty="0"/>
          </a:p>
        </p:txBody>
      </p:sp>
    </p:spTree>
    <p:extLst>
      <p:ext uri="{BB962C8B-B14F-4D97-AF65-F5344CB8AC3E}">
        <p14:creationId xmlns:p14="http://schemas.microsoft.com/office/powerpoint/2010/main" val="15234003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56</a:t>
            </a:fld>
            <a:endParaRPr lang="es-ES" dirty="0"/>
          </a:p>
        </p:txBody>
      </p:sp>
    </p:spTree>
    <p:extLst>
      <p:ext uri="{BB962C8B-B14F-4D97-AF65-F5344CB8AC3E}">
        <p14:creationId xmlns:p14="http://schemas.microsoft.com/office/powerpoint/2010/main" val="21798961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57</a:t>
            </a:fld>
            <a:endParaRPr lang="es-ES" dirty="0"/>
          </a:p>
        </p:txBody>
      </p:sp>
    </p:spTree>
    <p:extLst>
      <p:ext uri="{BB962C8B-B14F-4D97-AF65-F5344CB8AC3E}">
        <p14:creationId xmlns:p14="http://schemas.microsoft.com/office/powerpoint/2010/main" val="40036240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58</a:t>
            </a:fld>
            <a:endParaRPr lang="es-ES" dirty="0"/>
          </a:p>
        </p:txBody>
      </p:sp>
    </p:spTree>
    <p:extLst>
      <p:ext uri="{BB962C8B-B14F-4D97-AF65-F5344CB8AC3E}">
        <p14:creationId xmlns:p14="http://schemas.microsoft.com/office/powerpoint/2010/main" val="10239393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59</a:t>
            </a:fld>
            <a:endParaRPr lang="es-ES" dirty="0"/>
          </a:p>
        </p:txBody>
      </p:sp>
    </p:spTree>
    <p:extLst>
      <p:ext uri="{BB962C8B-B14F-4D97-AF65-F5344CB8AC3E}">
        <p14:creationId xmlns:p14="http://schemas.microsoft.com/office/powerpoint/2010/main" val="10861051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60</a:t>
            </a:fld>
            <a:endParaRPr lang="es-ES" dirty="0"/>
          </a:p>
        </p:txBody>
      </p:sp>
    </p:spTree>
    <p:extLst>
      <p:ext uri="{BB962C8B-B14F-4D97-AF65-F5344CB8AC3E}">
        <p14:creationId xmlns:p14="http://schemas.microsoft.com/office/powerpoint/2010/main" val="28378943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61</a:t>
            </a:fld>
            <a:endParaRPr lang="es-ES" dirty="0"/>
          </a:p>
        </p:txBody>
      </p:sp>
    </p:spTree>
    <p:extLst>
      <p:ext uri="{BB962C8B-B14F-4D97-AF65-F5344CB8AC3E}">
        <p14:creationId xmlns:p14="http://schemas.microsoft.com/office/powerpoint/2010/main" val="12451684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62</a:t>
            </a:fld>
            <a:endParaRPr lang="es-ES" dirty="0"/>
          </a:p>
        </p:txBody>
      </p:sp>
    </p:spTree>
    <p:extLst>
      <p:ext uri="{BB962C8B-B14F-4D97-AF65-F5344CB8AC3E}">
        <p14:creationId xmlns:p14="http://schemas.microsoft.com/office/powerpoint/2010/main" val="33812057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63</a:t>
            </a:fld>
            <a:endParaRPr lang="es-ES" dirty="0"/>
          </a:p>
        </p:txBody>
      </p:sp>
    </p:spTree>
    <p:extLst>
      <p:ext uri="{BB962C8B-B14F-4D97-AF65-F5344CB8AC3E}">
        <p14:creationId xmlns:p14="http://schemas.microsoft.com/office/powerpoint/2010/main" val="22823448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64</a:t>
            </a:fld>
            <a:endParaRPr lang="es-ES" dirty="0"/>
          </a:p>
        </p:txBody>
      </p:sp>
    </p:spTree>
    <p:extLst>
      <p:ext uri="{BB962C8B-B14F-4D97-AF65-F5344CB8AC3E}">
        <p14:creationId xmlns:p14="http://schemas.microsoft.com/office/powerpoint/2010/main" val="13276865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65</a:t>
            </a:fld>
            <a:endParaRPr lang="es-ES" dirty="0"/>
          </a:p>
        </p:txBody>
      </p:sp>
    </p:spTree>
    <p:extLst>
      <p:ext uri="{BB962C8B-B14F-4D97-AF65-F5344CB8AC3E}">
        <p14:creationId xmlns:p14="http://schemas.microsoft.com/office/powerpoint/2010/main" val="24486382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66</a:t>
            </a:fld>
            <a:endParaRPr lang="es-ES" dirty="0"/>
          </a:p>
        </p:txBody>
      </p:sp>
    </p:spTree>
    <p:extLst>
      <p:ext uri="{BB962C8B-B14F-4D97-AF65-F5344CB8AC3E}">
        <p14:creationId xmlns:p14="http://schemas.microsoft.com/office/powerpoint/2010/main" val="35524370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.-Gerberas</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67</a:t>
            </a:fld>
            <a:endParaRPr lang="es-ES" dirty="0"/>
          </a:p>
        </p:txBody>
      </p:sp>
    </p:spTree>
    <p:extLst>
      <p:ext uri="{BB962C8B-B14F-4D97-AF65-F5344CB8AC3E}">
        <p14:creationId xmlns:p14="http://schemas.microsoft.com/office/powerpoint/2010/main" val="34695488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r>
              <a:rPr lang="es-ES" dirty="0"/>
              <a:t>.-Cosmos</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68</a:t>
            </a:fld>
            <a:endParaRPr lang="es-ES" dirty="0"/>
          </a:p>
        </p:txBody>
      </p:sp>
    </p:spTree>
    <p:extLst>
      <p:ext uri="{BB962C8B-B14F-4D97-AF65-F5344CB8AC3E}">
        <p14:creationId xmlns:p14="http://schemas.microsoft.com/office/powerpoint/2010/main" val="33388673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69</a:t>
            </a:fld>
            <a:endParaRPr lang="es-ES" dirty="0"/>
          </a:p>
        </p:txBody>
      </p:sp>
    </p:spTree>
    <p:extLst>
      <p:ext uri="{BB962C8B-B14F-4D97-AF65-F5344CB8AC3E}">
        <p14:creationId xmlns:p14="http://schemas.microsoft.com/office/powerpoint/2010/main" val="7796926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70</a:t>
            </a:fld>
            <a:endParaRPr lang="es-ES" dirty="0"/>
          </a:p>
        </p:txBody>
      </p:sp>
    </p:spTree>
    <p:extLst>
      <p:ext uri="{BB962C8B-B14F-4D97-AF65-F5344CB8AC3E}">
        <p14:creationId xmlns:p14="http://schemas.microsoft.com/office/powerpoint/2010/main" val="23121626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71</a:t>
            </a:fld>
            <a:endParaRPr lang="es-ES" dirty="0"/>
          </a:p>
        </p:txBody>
      </p:sp>
    </p:spTree>
    <p:extLst>
      <p:ext uri="{BB962C8B-B14F-4D97-AF65-F5344CB8AC3E}">
        <p14:creationId xmlns:p14="http://schemas.microsoft.com/office/powerpoint/2010/main" val="33307600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72</a:t>
            </a:fld>
            <a:endParaRPr lang="es-ES" dirty="0"/>
          </a:p>
        </p:txBody>
      </p:sp>
    </p:spTree>
    <p:extLst>
      <p:ext uri="{BB962C8B-B14F-4D97-AF65-F5344CB8AC3E}">
        <p14:creationId xmlns:p14="http://schemas.microsoft.com/office/powerpoint/2010/main" val="8155511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73</a:t>
            </a:fld>
            <a:endParaRPr lang="es-ES" dirty="0"/>
          </a:p>
        </p:txBody>
      </p:sp>
    </p:spTree>
    <p:extLst>
      <p:ext uri="{BB962C8B-B14F-4D97-AF65-F5344CB8AC3E}">
        <p14:creationId xmlns:p14="http://schemas.microsoft.com/office/powerpoint/2010/main" val="17045851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74</a:t>
            </a:fld>
            <a:endParaRPr lang="es-ES" dirty="0"/>
          </a:p>
        </p:txBody>
      </p:sp>
    </p:spTree>
    <p:extLst>
      <p:ext uri="{BB962C8B-B14F-4D97-AF65-F5344CB8AC3E}">
        <p14:creationId xmlns:p14="http://schemas.microsoft.com/office/powerpoint/2010/main" val="33834810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75</a:t>
            </a:fld>
            <a:endParaRPr lang="es-ES" dirty="0"/>
          </a:p>
        </p:txBody>
      </p:sp>
    </p:spTree>
    <p:extLst>
      <p:ext uri="{BB962C8B-B14F-4D97-AF65-F5344CB8AC3E}">
        <p14:creationId xmlns:p14="http://schemas.microsoft.com/office/powerpoint/2010/main" val="42406736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76</a:t>
            </a:fld>
            <a:endParaRPr lang="es-ES" dirty="0"/>
          </a:p>
        </p:txBody>
      </p:sp>
    </p:spTree>
    <p:extLst>
      <p:ext uri="{BB962C8B-B14F-4D97-AF65-F5344CB8AC3E}">
        <p14:creationId xmlns:p14="http://schemas.microsoft.com/office/powerpoint/2010/main" val="2233480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 Flower Garden Jardin-de-flores-de-Dalat</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77</a:t>
            </a:fld>
            <a:endParaRPr lang="es-ES" dirty="0"/>
          </a:p>
        </p:txBody>
      </p:sp>
    </p:spTree>
    <p:extLst>
      <p:ext uri="{BB962C8B-B14F-4D97-AF65-F5344CB8AC3E}">
        <p14:creationId xmlns:p14="http://schemas.microsoft.com/office/powerpoint/2010/main" val="30400209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 Flower Garden Jardin-de-flores-de-Dalat</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78</a:t>
            </a:fld>
            <a:endParaRPr lang="es-ES" dirty="0"/>
          </a:p>
        </p:txBody>
      </p:sp>
    </p:spTree>
    <p:extLst>
      <p:ext uri="{BB962C8B-B14F-4D97-AF65-F5344CB8AC3E}">
        <p14:creationId xmlns:p14="http://schemas.microsoft.com/office/powerpoint/2010/main" val="20070739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 Flower Garden Jardin-de-flores-de-Dalat</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79</a:t>
            </a:fld>
            <a:endParaRPr lang="es-ES" dirty="0"/>
          </a:p>
        </p:txBody>
      </p:sp>
    </p:spTree>
    <p:extLst>
      <p:ext uri="{BB962C8B-B14F-4D97-AF65-F5344CB8AC3E}">
        <p14:creationId xmlns:p14="http://schemas.microsoft.com/office/powerpoint/2010/main" val="7247878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 Flower Garden Jardin-de-flores-de-Dalat</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80</a:t>
            </a:fld>
            <a:endParaRPr lang="es-ES" dirty="0"/>
          </a:p>
        </p:txBody>
      </p:sp>
    </p:spTree>
    <p:extLst>
      <p:ext uri="{BB962C8B-B14F-4D97-AF65-F5344CB8AC3E}">
        <p14:creationId xmlns:p14="http://schemas.microsoft.com/office/powerpoint/2010/main" val="32058205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 Flower Garden Jardin-de-flores-de-Dalat</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81</a:t>
            </a:fld>
            <a:endParaRPr lang="es-ES" dirty="0"/>
          </a:p>
        </p:txBody>
      </p:sp>
    </p:spTree>
    <p:extLst>
      <p:ext uri="{BB962C8B-B14F-4D97-AF65-F5344CB8AC3E}">
        <p14:creationId xmlns:p14="http://schemas.microsoft.com/office/powerpoint/2010/main" val="7987568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 Flower Garden Jardin-de-flores-de-Dalat</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82</a:t>
            </a:fld>
            <a:endParaRPr lang="es-ES" dirty="0"/>
          </a:p>
        </p:txBody>
      </p:sp>
    </p:spTree>
    <p:extLst>
      <p:ext uri="{BB962C8B-B14F-4D97-AF65-F5344CB8AC3E}">
        <p14:creationId xmlns:p14="http://schemas.microsoft.com/office/powerpoint/2010/main" val="29188308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 Flower Garden Jardin-de-flores-de-Dalat</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83</a:t>
            </a:fld>
            <a:endParaRPr lang="es-ES" dirty="0"/>
          </a:p>
        </p:txBody>
      </p:sp>
    </p:spTree>
    <p:extLst>
      <p:ext uri="{BB962C8B-B14F-4D97-AF65-F5344CB8AC3E}">
        <p14:creationId xmlns:p14="http://schemas.microsoft.com/office/powerpoint/2010/main" val="14461985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 Flower Garden Jardin-de-flores-de-Dalat</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84</a:t>
            </a:fld>
            <a:endParaRPr lang="es-ES" dirty="0"/>
          </a:p>
        </p:txBody>
      </p:sp>
    </p:spTree>
    <p:extLst>
      <p:ext uri="{BB962C8B-B14F-4D97-AF65-F5344CB8AC3E}">
        <p14:creationId xmlns:p14="http://schemas.microsoft.com/office/powerpoint/2010/main" val="31948163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 Flower Garden Jardin-de-flores-de-Dalat</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85</a:t>
            </a:fld>
            <a:endParaRPr lang="es-ES" dirty="0"/>
          </a:p>
        </p:txBody>
      </p:sp>
    </p:spTree>
    <p:extLst>
      <p:ext uri="{BB962C8B-B14F-4D97-AF65-F5344CB8AC3E}">
        <p14:creationId xmlns:p14="http://schemas.microsoft.com/office/powerpoint/2010/main" val="37558194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86</a:t>
            </a:fld>
            <a:endParaRPr lang="es-ES" dirty="0"/>
          </a:p>
        </p:txBody>
      </p:sp>
    </p:spTree>
    <p:extLst>
      <p:ext uri="{BB962C8B-B14F-4D97-AF65-F5344CB8AC3E}">
        <p14:creationId xmlns:p14="http://schemas.microsoft.com/office/powerpoint/2010/main" val="12043479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87</a:t>
            </a:fld>
            <a:endParaRPr lang="es-ES" dirty="0"/>
          </a:p>
        </p:txBody>
      </p:sp>
    </p:spTree>
    <p:extLst>
      <p:ext uri="{BB962C8B-B14F-4D97-AF65-F5344CB8AC3E}">
        <p14:creationId xmlns:p14="http://schemas.microsoft.com/office/powerpoint/2010/main" val="32707361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88</a:t>
            </a:fld>
            <a:endParaRPr lang="es-ES" dirty="0"/>
          </a:p>
        </p:txBody>
      </p:sp>
    </p:spTree>
    <p:extLst>
      <p:ext uri="{BB962C8B-B14F-4D97-AF65-F5344CB8AC3E}">
        <p14:creationId xmlns:p14="http://schemas.microsoft.com/office/powerpoint/2010/main" val="29432491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89</a:t>
            </a:fld>
            <a:endParaRPr lang="es-ES" dirty="0"/>
          </a:p>
        </p:txBody>
      </p:sp>
    </p:spTree>
    <p:extLst>
      <p:ext uri="{BB962C8B-B14F-4D97-AF65-F5344CB8AC3E}">
        <p14:creationId xmlns:p14="http://schemas.microsoft.com/office/powerpoint/2010/main" val="12432315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90</a:t>
            </a:fld>
            <a:endParaRPr lang="es-ES" dirty="0"/>
          </a:p>
        </p:txBody>
      </p:sp>
    </p:spTree>
    <p:extLst>
      <p:ext uri="{BB962C8B-B14F-4D97-AF65-F5344CB8AC3E}">
        <p14:creationId xmlns:p14="http://schemas.microsoft.com/office/powerpoint/2010/main" val="30753672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91</a:t>
            </a:fld>
            <a:endParaRPr lang="es-ES" dirty="0"/>
          </a:p>
        </p:txBody>
      </p:sp>
    </p:spTree>
    <p:extLst>
      <p:ext uri="{BB962C8B-B14F-4D97-AF65-F5344CB8AC3E}">
        <p14:creationId xmlns:p14="http://schemas.microsoft.com/office/powerpoint/2010/main" val="6348081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92</a:t>
            </a:fld>
            <a:endParaRPr lang="es-ES" dirty="0"/>
          </a:p>
        </p:txBody>
      </p:sp>
    </p:spTree>
    <p:extLst>
      <p:ext uri="{BB962C8B-B14F-4D97-AF65-F5344CB8AC3E}">
        <p14:creationId xmlns:p14="http://schemas.microsoft.com/office/powerpoint/2010/main" val="19305340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93</a:t>
            </a:fld>
            <a:endParaRPr lang="es-ES" dirty="0"/>
          </a:p>
        </p:txBody>
      </p:sp>
    </p:spTree>
    <p:extLst>
      <p:ext uri="{BB962C8B-B14F-4D97-AF65-F5344CB8AC3E}">
        <p14:creationId xmlns:p14="http://schemas.microsoft.com/office/powerpoint/2010/main" val="38650756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94</a:t>
            </a:fld>
            <a:endParaRPr lang="es-ES" dirty="0"/>
          </a:p>
        </p:txBody>
      </p:sp>
    </p:spTree>
    <p:extLst>
      <p:ext uri="{BB962C8B-B14F-4D97-AF65-F5344CB8AC3E}">
        <p14:creationId xmlns:p14="http://schemas.microsoft.com/office/powerpoint/2010/main" val="783033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95</a:t>
            </a:fld>
            <a:endParaRPr lang="es-ES" dirty="0"/>
          </a:p>
        </p:txBody>
      </p:sp>
    </p:spTree>
    <p:extLst>
      <p:ext uri="{BB962C8B-B14F-4D97-AF65-F5344CB8AC3E}">
        <p14:creationId xmlns:p14="http://schemas.microsoft.com/office/powerpoint/2010/main" val="40615297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96</a:t>
            </a:fld>
            <a:endParaRPr lang="es-ES" dirty="0"/>
          </a:p>
        </p:txBody>
      </p:sp>
    </p:spTree>
    <p:extLst>
      <p:ext uri="{BB962C8B-B14F-4D97-AF65-F5344CB8AC3E}">
        <p14:creationId xmlns:p14="http://schemas.microsoft.com/office/powerpoint/2010/main" val="219017706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97</a:t>
            </a:fld>
            <a:endParaRPr lang="es-ES" dirty="0"/>
          </a:p>
        </p:txBody>
      </p:sp>
    </p:spTree>
    <p:extLst>
      <p:ext uri="{BB962C8B-B14F-4D97-AF65-F5344CB8AC3E}">
        <p14:creationId xmlns:p14="http://schemas.microsoft.com/office/powerpoint/2010/main" val="63283183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98</a:t>
            </a:fld>
            <a:endParaRPr lang="es-ES" dirty="0"/>
          </a:p>
        </p:txBody>
      </p:sp>
    </p:spTree>
    <p:extLst>
      <p:ext uri="{BB962C8B-B14F-4D97-AF65-F5344CB8AC3E}">
        <p14:creationId xmlns:p14="http://schemas.microsoft.com/office/powerpoint/2010/main" val="16751534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a:t>
            </a:r>
            <a:r>
              <a:rPr lang="es-ES" baseline="0" dirty="0"/>
              <a:t> </a:t>
            </a:r>
            <a:r>
              <a:rPr lang="es-ES" dirty="0"/>
              <a:t>Flower</a:t>
            </a:r>
            <a:r>
              <a:rPr lang="es-ES" baseline="0" dirty="0"/>
              <a:t> </a:t>
            </a:r>
            <a:r>
              <a:rPr lang="es-ES" dirty="0"/>
              <a:t>Festival.-Ochna interregima</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99</a:t>
            </a:fld>
            <a:endParaRPr lang="es-ES" dirty="0"/>
          </a:p>
        </p:txBody>
      </p:sp>
    </p:spTree>
    <p:extLst>
      <p:ext uri="{BB962C8B-B14F-4D97-AF65-F5344CB8AC3E}">
        <p14:creationId xmlns:p14="http://schemas.microsoft.com/office/powerpoint/2010/main" val="12436124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100</a:t>
            </a:fld>
            <a:endParaRPr lang="es-ES" dirty="0"/>
          </a:p>
        </p:txBody>
      </p:sp>
    </p:spTree>
    <p:extLst>
      <p:ext uri="{BB962C8B-B14F-4D97-AF65-F5344CB8AC3E}">
        <p14:creationId xmlns:p14="http://schemas.microsoft.com/office/powerpoint/2010/main" val="40793757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101</a:t>
            </a:fld>
            <a:endParaRPr lang="es-ES" dirty="0"/>
          </a:p>
        </p:txBody>
      </p:sp>
    </p:spTree>
    <p:extLst>
      <p:ext uri="{BB962C8B-B14F-4D97-AF65-F5344CB8AC3E}">
        <p14:creationId xmlns:p14="http://schemas.microsoft.com/office/powerpoint/2010/main" val="94934037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102</a:t>
            </a:fld>
            <a:endParaRPr lang="es-ES" dirty="0"/>
          </a:p>
        </p:txBody>
      </p:sp>
    </p:spTree>
    <p:extLst>
      <p:ext uri="{BB962C8B-B14F-4D97-AF65-F5344CB8AC3E}">
        <p14:creationId xmlns:p14="http://schemas.microsoft.com/office/powerpoint/2010/main" val="254608927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103</a:t>
            </a:fld>
            <a:endParaRPr lang="es-ES" dirty="0"/>
          </a:p>
        </p:txBody>
      </p:sp>
    </p:spTree>
    <p:extLst>
      <p:ext uri="{BB962C8B-B14F-4D97-AF65-F5344CB8AC3E}">
        <p14:creationId xmlns:p14="http://schemas.microsoft.com/office/powerpoint/2010/main" val="68504809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104</a:t>
            </a:fld>
            <a:endParaRPr lang="es-ES" dirty="0"/>
          </a:p>
        </p:txBody>
      </p:sp>
    </p:spTree>
    <p:extLst>
      <p:ext uri="{BB962C8B-B14F-4D97-AF65-F5344CB8AC3E}">
        <p14:creationId xmlns:p14="http://schemas.microsoft.com/office/powerpoint/2010/main" val="107040448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105</a:t>
            </a:fld>
            <a:endParaRPr lang="es-ES" dirty="0"/>
          </a:p>
        </p:txBody>
      </p:sp>
    </p:spTree>
    <p:extLst>
      <p:ext uri="{BB962C8B-B14F-4D97-AF65-F5344CB8AC3E}">
        <p14:creationId xmlns:p14="http://schemas.microsoft.com/office/powerpoint/2010/main" val="98239288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106</a:t>
            </a:fld>
            <a:endParaRPr lang="es-ES" dirty="0"/>
          </a:p>
        </p:txBody>
      </p:sp>
    </p:spTree>
    <p:extLst>
      <p:ext uri="{BB962C8B-B14F-4D97-AF65-F5344CB8AC3E}">
        <p14:creationId xmlns:p14="http://schemas.microsoft.com/office/powerpoint/2010/main" val="19113584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107</a:t>
            </a:fld>
            <a:endParaRPr lang="es-ES" dirty="0"/>
          </a:p>
        </p:txBody>
      </p:sp>
    </p:spTree>
    <p:extLst>
      <p:ext uri="{BB962C8B-B14F-4D97-AF65-F5344CB8AC3E}">
        <p14:creationId xmlns:p14="http://schemas.microsoft.com/office/powerpoint/2010/main" val="27815552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 Lat  Flower Festival </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108</a:t>
            </a:fld>
            <a:endParaRPr lang="es-ES" dirty="0"/>
          </a:p>
        </p:txBody>
      </p:sp>
    </p:spTree>
    <p:extLst>
      <p:ext uri="{BB962C8B-B14F-4D97-AF65-F5344CB8AC3E}">
        <p14:creationId xmlns:p14="http://schemas.microsoft.com/office/powerpoint/2010/main" val="29452075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Dalat-Flower-Festival.-</a:t>
            </a:r>
          </a:p>
          <a:p>
            <a:endParaRPr lang="es-ES" dirty="0"/>
          </a:p>
        </p:txBody>
      </p:sp>
      <p:sp>
        <p:nvSpPr>
          <p:cNvPr id="4" name="3 Marcador de número de diapositiva"/>
          <p:cNvSpPr>
            <a:spLocks noGrp="1"/>
          </p:cNvSpPr>
          <p:nvPr>
            <p:ph type="sldNum" sz="quarter" idx="10"/>
          </p:nvPr>
        </p:nvSpPr>
        <p:spPr/>
        <p:txBody>
          <a:bodyPr/>
          <a:lstStyle/>
          <a:p>
            <a:fld id="{5F5333A8-06CB-4598-A91E-DA7C647268F5}" type="slidenum">
              <a:rPr lang="es-ES" smtClean="0"/>
              <a:t>109</a:t>
            </a:fld>
            <a:endParaRPr lang="es-ES" dirty="0"/>
          </a:p>
        </p:txBody>
      </p:sp>
    </p:spTree>
    <p:extLst>
      <p:ext uri="{BB962C8B-B14F-4D97-AF65-F5344CB8AC3E}">
        <p14:creationId xmlns:p14="http://schemas.microsoft.com/office/powerpoint/2010/main" val="997575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C17FF5F1-5FFA-40E9-8CE4-90F1A0117F18}" type="datetimeFigureOut">
              <a:rPr lang="es-ES" smtClean="0">
                <a:solidFill>
                  <a:srgbClr val="FFF39D"/>
                </a:solidFill>
              </a:rPr>
              <a:pPr>
                <a:defRPr/>
              </a:pPr>
              <a:t>02/03/2018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3EEE062F-B37F-4D20-B214-92B24DAE4014}" type="slidenum">
              <a:rPr lang="es-ES" smtClean="0"/>
              <a:pPr>
                <a:defRPr/>
              </a:pPr>
              <a:t>‹Nº›</a:t>
            </a:fld>
            <a:endParaRPr lang="es-ES" dirty="0"/>
          </a:p>
        </p:txBody>
      </p:sp>
    </p:spTree>
    <p:extLst>
      <p:ext uri="{BB962C8B-B14F-4D97-AF65-F5344CB8AC3E}">
        <p14:creationId xmlns:p14="http://schemas.microsoft.com/office/powerpoint/2010/main" val="1544794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08303AC8-2B5F-4807-BAFE-F65101552555}" type="datetimeFigureOut">
              <a:rPr lang="es-ES" smtClean="0">
                <a:solidFill>
                  <a:srgbClr val="FFF39D"/>
                </a:solidFill>
              </a:rPr>
              <a:pPr>
                <a:defRPr/>
              </a:pPr>
              <a:t>02/03/2018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41D3BF3D-70AA-4C1F-A169-9F940E956366}"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373931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82142B53-8569-48E6-89F9-D29961476B84}"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3F34CF3F-1AEF-48BF-AC1E-D0EC7AB14715}" type="slidenum">
              <a:rPr lang="es-ES" smtClean="0"/>
              <a:pPr>
                <a:defRPr/>
              </a:pPr>
              <a:t>‹Nº›</a:t>
            </a:fld>
            <a:endParaRPr lang="es-ES" dirty="0"/>
          </a:p>
        </p:txBody>
      </p:sp>
    </p:spTree>
    <p:extLst>
      <p:ext uri="{BB962C8B-B14F-4D97-AF65-F5344CB8AC3E}">
        <p14:creationId xmlns:p14="http://schemas.microsoft.com/office/powerpoint/2010/main" val="3039092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7CEB1647-B160-4D16-96BA-1EE35F438668}" type="datetimeFigureOut">
              <a:rPr lang="es-ES" smtClean="0">
                <a:solidFill>
                  <a:srgbClr val="FFF39D"/>
                </a:solidFill>
              </a:rPr>
              <a:pPr>
                <a:defRPr/>
              </a:pPr>
              <a:t>02/03/2018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3CC940AE-762E-4DC1-A482-44BB1C31EB4A}"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38366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1397F43E-BFF7-4F48-AC0B-1F707F52DE8C}" type="datetimeFigureOut">
              <a:rPr lang="es-ES" smtClean="0">
                <a:solidFill>
                  <a:srgbClr val="FFF39D"/>
                </a:solidFill>
              </a:rPr>
              <a:pPr>
                <a:defRPr/>
              </a:pPr>
              <a:t>02/03/2018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7F2527A4-E56F-4154-84B3-1CC049FB15C3}"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26239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7FE71683-0820-4B42-A171-D846109881D6}" type="datetimeFigureOut">
              <a:rPr lang="es-ES" smtClean="0">
                <a:solidFill>
                  <a:srgbClr val="FFF39D"/>
                </a:solidFill>
              </a:rPr>
              <a:pPr>
                <a:defRPr/>
              </a:pPr>
              <a:t>02/03/2018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C327382E-A1C7-4B96-B4B2-4E1F13585BD2}"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648161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2EE06EC0-2BCE-416E-9402-D87D0EBDED16}" type="datetimeFigureOut">
              <a:rPr lang="es-ES" smtClean="0">
                <a:solidFill>
                  <a:srgbClr val="FFF39D"/>
                </a:solidFill>
              </a:rPr>
              <a:pPr>
                <a:defRPr/>
              </a:pPr>
              <a:t>02/03/2018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1DFA60E2-9FB0-4676-99FA-0DD14D6411A3}" type="slidenum">
              <a:rPr lang="es-ES" smtClean="0"/>
              <a:pPr>
                <a:defRPr/>
              </a:pPr>
              <a:t>‹Nº›</a:t>
            </a:fld>
            <a:endParaRPr lang="es-ES" dirty="0"/>
          </a:p>
        </p:txBody>
      </p:sp>
    </p:spTree>
    <p:extLst>
      <p:ext uri="{BB962C8B-B14F-4D97-AF65-F5344CB8AC3E}">
        <p14:creationId xmlns:p14="http://schemas.microsoft.com/office/powerpoint/2010/main" val="3709006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EDE47CBC-4529-4704-99FA-086412E5C0DD}" type="datetimeFigureOut">
              <a:rPr lang="es-ES" smtClean="0">
                <a:solidFill>
                  <a:srgbClr val="FFF39D"/>
                </a:solidFill>
              </a:rPr>
              <a:pPr>
                <a:defRPr/>
              </a:pPr>
              <a:t>02/03/2018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1CB06E3D-6606-4A10-A6EB-821C2E67042F}"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3051924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Marcador de fecha"/>
          <p:cNvSpPr>
            <a:spLocks noGrp="1"/>
          </p:cNvSpPr>
          <p:nvPr>
            <p:ph type="dt" sz="half" idx="10"/>
          </p:nvPr>
        </p:nvSpPr>
        <p:spPr/>
        <p:txBody>
          <a:bodyPr rtlCol="0"/>
          <a:lstStyle/>
          <a:p>
            <a:pPr>
              <a:defRPr/>
            </a:pPr>
            <a:fld id="{58EADDEC-588E-4F10-8CE0-C686DFE9076C}" type="datetimeFigureOut">
              <a:rPr lang="es-ES" smtClean="0">
                <a:solidFill>
                  <a:srgbClr val="FFF39D"/>
                </a:solidFill>
              </a:rPr>
              <a:pPr>
                <a:defRPr/>
              </a:pPr>
              <a:t>02/03/2018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EA127A99-0E97-41F9-9247-919720B28989}"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29272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4E4E219C-CDBD-4FAE-8EC3-D18C1E848030}"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6EBAD02B-1CE1-4C35-864C-53E2A981EA91}" type="slidenum">
              <a:rPr lang="es-ES" smtClean="0"/>
              <a:pPr>
                <a:defRPr/>
              </a:pPr>
              <a:t>‹Nº›</a:t>
            </a:fld>
            <a:endParaRPr lang="es-ES" dirty="0"/>
          </a:p>
        </p:txBody>
      </p:sp>
    </p:spTree>
    <p:extLst>
      <p:ext uri="{BB962C8B-B14F-4D97-AF65-F5344CB8AC3E}">
        <p14:creationId xmlns:p14="http://schemas.microsoft.com/office/powerpoint/2010/main" val="3955514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9C68FC09-5C85-4F6D-914E-24F6E3D68FDE}"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D684930F-7564-4817-829C-104126FD58BC}" type="slidenum">
              <a:rPr lang="es-ES" smtClean="0"/>
              <a:pPr>
                <a:defRPr/>
              </a:pPr>
              <a:t>‹Nº›</a:t>
            </a:fld>
            <a:endParaRPr lang="es-ES" dirty="0"/>
          </a:p>
        </p:txBody>
      </p:sp>
    </p:spTree>
    <p:extLst>
      <p:ext uri="{BB962C8B-B14F-4D97-AF65-F5344CB8AC3E}">
        <p14:creationId xmlns:p14="http://schemas.microsoft.com/office/powerpoint/2010/main" val="2643595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59085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99276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77039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273228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37371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449665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83726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217020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36422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65335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22982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BA8139A2-2B43-45BB-B2AE-3C6D9BC770FA}" type="datetimeFigureOut">
              <a:rPr lang="es-ES" smtClean="0">
                <a:solidFill>
                  <a:srgbClr val="FFF39D"/>
                </a:solidFill>
                <a:latin typeface="Arial" pitchFamily="34" charset="0"/>
                <a:cs typeface="Arial" pitchFamily="34" charset="0"/>
              </a:rPr>
              <a:pPr fontAlgn="base">
                <a:spcBef>
                  <a:spcPct val="0"/>
                </a:spcBef>
                <a:spcAft>
                  <a:spcPct val="0"/>
                </a:spcAft>
                <a:defRPr/>
              </a:pPr>
              <a:t>02/03/2018</a:t>
            </a:fld>
            <a:endParaRPr lang="es-ES" dirty="0">
              <a:solidFill>
                <a:srgbClr val="FFF39D"/>
              </a:solidFill>
              <a:latin typeface="Arial" pitchFamily="34" charset="0"/>
              <a:cs typeface="Arial" pitchFamily="34"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pitchFamily="34" charset="0"/>
              <a:cs typeface="Arial"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74219CB9-226B-45D4-840C-64371036A723}" type="slidenum">
              <a:rPr lang="es-ES" smtClean="0">
                <a:latin typeface="Arial" pitchFamily="34" charset="0"/>
                <a:cs typeface="Arial" pitchFamily="34" charset="0"/>
              </a:rPr>
              <a:pPr fontAlgn="base">
                <a:spcBef>
                  <a:spcPct val="0"/>
                </a:spcBef>
                <a:spcAft>
                  <a:spcPct val="0"/>
                </a:spcAft>
                <a:defRPr/>
              </a:pPr>
              <a:t>‹Nº›</a:t>
            </a:fld>
            <a:endParaRPr lang="es-ES" dirty="0">
              <a:latin typeface="Arial" pitchFamily="34" charset="0"/>
              <a:cs typeface="Arial" pitchFamily="34" charset="0"/>
            </a:endParaRPr>
          </a:p>
        </p:txBody>
      </p:sp>
    </p:spTree>
    <p:extLst>
      <p:ext uri="{BB962C8B-B14F-4D97-AF65-F5344CB8AC3E}">
        <p14:creationId xmlns:p14="http://schemas.microsoft.com/office/powerpoint/2010/main" val="106322413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57510715"/>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53.jpg"/><Relationship Id="rId4" Type="http://schemas.openxmlformats.org/officeDocument/2006/relationships/image" Target="../media/image61.jpg"/></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73.JPG"/><Relationship Id="rId4" Type="http://schemas.openxmlformats.org/officeDocument/2006/relationships/image" Target="../media/image72.jpg"/></Relationships>
</file>

<file path=ppt/slides/_rels/slide7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7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 Id="rId5" Type="http://schemas.openxmlformats.org/officeDocument/2006/relationships/image" Target="../media/image76.JPG"/><Relationship Id="rId4" Type="http://schemas.openxmlformats.org/officeDocument/2006/relationships/image" Target="../media/image99.jpg"/></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112.jpg"/><Relationship Id="rId5" Type="http://schemas.openxmlformats.org/officeDocument/2006/relationships/image" Target="../media/image111.jpg"/><Relationship Id="rId4" Type="http://schemas.openxmlformats.org/officeDocument/2006/relationships/image" Target="../media/image110.jpg"/></Relationships>
</file>

<file path=ppt/slides/_rels/slide10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8.xml"/><Relationship Id="rId1" Type="http://schemas.openxmlformats.org/officeDocument/2006/relationships/slideLayout" Target="../slideLayouts/slideLayout7.xml"/><Relationship Id="rId6" Type="http://schemas.openxmlformats.org/officeDocument/2006/relationships/image" Target="../media/image116.jpg"/><Relationship Id="rId5" Type="http://schemas.openxmlformats.org/officeDocument/2006/relationships/image" Target="../media/image115.jpg"/><Relationship Id="rId4" Type="http://schemas.openxmlformats.org/officeDocument/2006/relationships/image" Target="../media/image114.jp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76672"/>
            <a:ext cx="6246440" cy="3024336"/>
          </a:xfrm>
        </p:spPr>
        <p:txBody>
          <a:bodyPr>
            <a:normAutofit fontScale="90000"/>
          </a:bodyPr>
          <a:lstStyle/>
          <a:p>
            <a:r>
              <a:rPr lang="es-ES" sz="3600" dirty="0"/>
              <a:t>ASIA.-LA VUELTA AL MUNDO </a:t>
            </a:r>
            <a:r>
              <a:rPr lang="es-ES" sz="3600"/>
              <a:t>EN 885 </a:t>
            </a:r>
            <a:r>
              <a:rPr lang="es-ES" sz="3600" dirty="0"/>
              <a:t>JARDINES.-</a:t>
            </a:r>
            <a:br>
              <a:rPr lang="es-ES" sz="3200" dirty="0"/>
            </a:br>
            <a:r>
              <a:rPr lang="es-ES" dirty="0"/>
              <a:t>VIETNAM</a:t>
            </a:r>
            <a:br>
              <a:rPr lang="es-ES" dirty="0"/>
            </a:br>
            <a:r>
              <a:rPr lang="es-ES" dirty="0"/>
              <a:t>Ho Chi Minh </a:t>
            </a:r>
            <a:br>
              <a:rPr lang="es-ES" dirty="0"/>
            </a:br>
            <a:r>
              <a:rPr lang="es-ES" dirty="0"/>
              <a:t>Bao Dai Palace.</a:t>
            </a:r>
            <a:br>
              <a:rPr lang="es-ES" dirty="0"/>
            </a:br>
            <a:r>
              <a:rPr lang="en-US" dirty="0"/>
              <a:t>Da Lat city Flower Festival</a:t>
            </a:r>
            <a:endParaRPr lang="es-ES" dirty="0"/>
          </a:p>
        </p:txBody>
      </p:sp>
      <p:sp>
        <p:nvSpPr>
          <p:cNvPr id="3" name="2 Subtítulo"/>
          <p:cNvSpPr>
            <a:spLocks noGrp="1"/>
          </p:cNvSpPr>
          <p:nvPr>
            <p:ph type="subTitle" idx="1"/>
          </p:nvPr>
        </p:nvSpPr>
        <p:spPr>
          <a:xfrm>
            <a:off x="2483768" y="4509120"/>
            <a:ext cx="496855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651929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Título"/>
          <p:cNvSpPr>
            <a:spLocks noGrp="1"/>
          </p:cNvSpPr>
          <p:nvPr>
            <p:ph type="title"/>
          </p:nvPr>
        </p:nvSpPr>
        <p:spPr/>
        <p:txBody>
          <a:bodyPr/>
          <a:lstStyle/>
          <a:p>
            <a:pPr fontAlgn="auto">
              <a:spcAft>
                <a:spcPts val="0"/>
              </a:spcAft>
              <a:defRPr/>
            </a:pPr>
            <a:r>
              <a:rPr lang="es-ES" dirty="0">
                <a:solidFill>
                  <a:schemeClr val="tx2">
                    <a:satMod val="200000"/>
                  </a:schemeClr>
                </a:solidFill>
              </a:rPr>
              <a:t>Ho Chi Minh </a:t>
            </a:r>
          </a:p>
        </p:txBody>
      </p:sp>
      <p:sp>
        <p:nvSpPr>
          <p:cNvPr id="44035" name="3 Marcador de contenido"/>
          <p:cNvSpPr>
            <a:spLocks noGrp="1"/>
          </p:cNvSpPr>
          <p:nvPr>
            <p:ph sz="quarter" idx="1"/>
          </p:nvPr>
        </p:nvSpPr>
        <p:spPr>
          <a:xfrm>
            <a:off x="457200" y="1600200"/>
            <a:ext cx="7467600" cy="5257800"/>
          </a:xfrm>
        </p:spPr>
        <p:txBody>
          <a:bodyPr>
            <a:normAutofit/>
          </a:bodyPr>
          <a:lstStyle/>
          <a:p>
            <a:pPr marL="411480" fontAlgn="auto">
              <a:spcAft>
                <a:spcPts val="0"/>
              </a:spcAft>
              <a:buFont typeface="Wingdings"/>
              <a:buChar char=""/>
              <a:defRPr/>
            </a:pPr>
            <a:r>
              <a:rPr lang="es-ES" b="1" dirty="0"/>
              <a:t>Ho Chi Minh</a:t>
            </a:r>
            <a:r>
              <a:rPr lang="es-ES" dirty="0"/>
              <a:t> es la ciudad más grande de Vietnam. </a:t>
            </a:r>
          </a:p>
          <a:p>
            <a:pPr marL="411480" fontAlgn="auto">
              <a:spcAft>
                <a:spcPts val="0"/>
              </a:spcAft>
              <a:buFont typeface="Wingdings"/>
              <a:buChar char=""/>
              <a:defRPr/>
            </a:pPr>
            <a:r>
              <a:rPr lang="es-ES" dirty="0"/>
              <a:t>Situada al oeste de la desembocadura del río Saigón y al norte del delta del río Mekong.</a:t>
            </a:r>
          </a:p>
          <a:p>
            <a:pPr marL="411480" fontAlgn="auto">
              <a:spcAft>
                <a:spcPts val="0"/>
              </a:spcAft>
              <a:buFont typeface="Wingdings"/>
              <a:buChar char=""/>
              <a:defRPr/>
            </a:pPr>
            <a:r>
              <a:rPr lang="es-ES" dirty="0"/>
              <a:t>Bajo el nombre jemer </a:t>
            </a:r>
            <a:r>
              <a:rPr lang="es-ES" i="1" dirty="0"/>
              <a:t>Preah Nokor Khmer</a:t>
            </a:r>
            <a:r>
              <a:rPr lang="es-ES" dirty="0"/>
              <a:t>, fue el principal puerto de Camboya antes de que dicha región fuera anexionada por los vietnamitas durante el siglo XVII.</a:t>
            </a:r>
          </a:p>
          <a:p>
            <a:pPr marL="411480" fontAlgn="auto">
              <a:spcAft>
                <a:spcPts val="0"/>
              </a:spcAft>
              <a:buFont typeface="Wingdings"/>
              <a:buChar char=""/>
              <a:defRPr/>
            </a:pPr>
            <a:r>
              <a:rPr lang="es-ES" dirty="0"/>
              <a:t> Bajo el nombre de </a:t>
            </a:r>
            <a:r>
              <a:rPr lang="es-ES" i="1" dirty="0"/>
              <a:t>Saigón</a:t>
            </a:r>
            <a:r>
              <a:rPr lang="es-ES" dirty="0"/>
              <a:t> fue la capital de la colonia francesa de Cochinchina y luego pasó a ser la capital de Vietnam del Sur después de la independencia, entre 1954 y 1975.</a:t>
            </a:r>
          </a:p>
        </p:txBody>
      </p:sp>
    </p:spTree>
    <p:extLst>
      <p:ext uri="{BB962C8B-B14F-4D97-AF65-F5344CB8AC3E}">
        <p14:creationId xmlns:p14="http://schemas.microsoft.com/office/powerpoint/2010/main" val="2918987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908720"/>
            <a:ext cx="6969968" cy="5447630"/>
          </a:xfrm>
        </p:spPr>
        <p:txBody>
          <a:bodyPr/>
          <a:lstStyle/>
          <a:p>
            <a:r>
              <a:rPr lang="es-ES" altLang="es-ES" dirty="0"/>
              <a:t>En 1975 la ciudad de Saigón fue unida a las provincia circundante de Gia Định y se le dio el nombre actual de Ciudad Hồ Chí Minh, aunque aquel continúa siendo utilizado de manera popular.</a:t>
            </a:r>
          </a:p>
          <a:p>
            <a:r>
              <a:rPr lang="es-ES" altLang="es-ES" dirty="0"/>
              <a:t>En la actualidad Ho Chi Minh es una de las ciudades más atractivas y dinámicas del Lejano Oriente con elegantes bulevares e históricos edificios coloniales franceses entre jardines y el toque oriental que la caracteriza.</a:t>
            </a:r>
          </a:p>
        </p:txBody>
      </p:sp>
    </p:spTree>
    <p:extLst>
      <p:ext uri="{BB962C8B-B14F-4D97-AF65-F5344CB8AC3E}">
        <p14:creationId xmlns:p14="http://schemas.microsoft.com/office/powerpoint/2010/main" val="487670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o Chi Mind.-Mus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203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o Chi Mind.-Vietna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189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o Chi Mind.-Vietn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629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o Chi Mind.-Vietnam.-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114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471832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651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9482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79491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0960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6072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7501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3468085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2854263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4202325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6322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547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89" t="2851" r="2575" b="3391"/>
          <a:stretch/>
        </p:blipFill>
        <p:spPr>
          <a:xfrm>
            <a:off x="0" y="0"/>
            <a:ext cx="9144000" cy="6858000"/>
          </a:xfrm>
          <a:prstGeom prst="rect">
            <a:avLst/>
          </a:prstGeom>
        </p:spPr>
      </p:pic>
    </p:spTree>
    <p:extLst>
      <p:ext uri="{BB962C8B-B14F-4D97-AF65-F5344CB8AC3E}">
        <p14:creationId xmlns:p14="http://schemas.microsoft.com/office/powerpoint/2010/main" val="3858785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1291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163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755454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5962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4905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46841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112269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Bao Dai Palace.</a:t>
            </a:r>
          </a:p>
        </p:txBody>
      </p:sp>
      <p:sp>
        <p:nvSpPr>
          <p:cNvPr id="3" name="2 Marcador de contenido"/>
          <p:cNvSpPr>
            <a:spLocks noGrp="1"/>
          </p:cNvSpPr>
          <p:nvPr>
            <p:ph sz="quarter" idx="1"/>
          </p:nvPr>
        </p:nvSpPr>
        <p:spPr/>
        <p:txBody>
          <a:bodyPr>
            <a:normAutofit/>
          </a:bodyPr>
          <a:lstStyle/>
          <a:p>
            <a:r>
              <a:rPr lang="es-ES" dirty="0"/>
              <a:t>El antiguo palacio, también conocido como Palacio III, pertenecía al rey Bao Dai, el último emperador de la dinastía Nguyen (1802-1945) en el régimen feudal de Vietnam. </a:t>
            </a:r>
          </a:p>
          <a:p>
            <a:r>
              <a:rPr lang="es-ES" dirty="0"/>
              <a:t>Fue construido desde 1933 hasta 1938 de acuerdo con un diseño de un arquitecto francés y arquitecto vietnamita Huynh Tan Phat.</a:t>
            </a:r>
          </a:p>
          <a:p>
            <a:r>
              <a:rPr lang="es-ES" dirty="0"/>
              <a:t> El palacio ha sido evaluada como una de las más bellas obras arquitectónicas en Da Lat con un hamorny entre bosques de pinos y parques, Thuong Uyen (jardín real), Ai Un bosque y un pequeño lago. </a:t>
            </a:r>
          </a:p>
        </p:txBody>
      </p:sp>
    </p:spTree>
    <p:extLst>
      <p:ext uri="{BB962C8B-B14F-4D97-AF65-F5344CB8AC3E}">
        <p14:creationId xmlns:p14="http://schemas.microsoft.com/office/powerpoint/2010/main" val="1261241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Durante su reinado, el rey Bao Dai utilizó el palacio como casa de vacaciones durante el verano. Durante sus vacaciones en el palacio, siempre había un regimiento de guardias imperiales, un tren de coches llamado "xa Biet Cong Dien" y aviones privados para él y su familia .</a:t>
            </a:r>
          </a:p>
          <a:p>
            <a:r>
              <a:rPr lang="es-ES" dirty="0"/>
              <a:t> En 1948, cuando los franceses persuadió a Bao Dai para servir como "jefe de estado" y luego establecido "Hoang Trieu Cuong Tho" (Domaine de la Couronne en francés) en 1950, el Palacio de Bao Dai fue rebautizado "Biet dien Quoc Truong" (el palacio del jefe de Estado). </a:t>
            </a:r>
          </a:p>
          <a:p>
            <a:endParaRPr lang="es-ES" dirty="0"/>
          </a:p>
        </p:txBody>
      </p:sp>
    </p:spTree>
    <p:extLst>
      <p:ext uri="{BB962C8B-B14F-4D97-AF65-F5344CB8AC3E}">
        <p14:creationId xmlns:p14="http://schemas.microsoft.com/office/powerpoint/2010/main" val="127077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195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4293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730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81635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725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3519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3776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9633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23055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99" t="2550" r="1912" b="3136"/>
          <a:stretch/>
        </p:blipFill>
        <p:spPr>
          <a:xfrm>
            <a:off x="0" y="0"/>
            <a:ext cx="9144000" cy="6858000"/>
          </a:xfrm>
          <a:prstGeom prst="rect">
            <a:avLst/>
          </a:prstGeom>
        </p:spPr>
      </p:pic>
    </p:spTree>
    <p:extLst>
      <p:ext uri="{BB962C8B-B14F-4D97-AF65-F5344CB8AC3E}">
        <p14:creationId xmlns:p14="http://schemas.microsoft.com/office/powerpoint/2010/main" val="21346709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179459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4520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185321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51779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748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6679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75122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Da Lat city Flower Festival</a:t>
            </a:r>
          </a:p>
        </p:txBody>
      </p:sp>
      <p:sp>
        <p:nvSpPr>
          <p:cNvPr id="3" name="2 Marcador de contenido"/>
          <p:cNvSpPr>
            <a:spLocks noGrp="1"/>
          </p:cNvSpPr>
          <p:nvPr>
            <p:ph sz="quarter" idx="1"/>
          </p:nvPr>
        </p:nvSpPr>
        <p:spPr/>
        <p:txBody>
          <a:bodyPr>
            <a:normAutofit lnSpcReduction="10000"/>
          </a:bodyPr>
          <a:lstStyle/>
          <a:p>
            <a:r>
              <a:rPr lang="es-ES" dirty="0"/>
              <a:t>Đà Lạt , o Dalat , (población 206.105 a partir de 2009. , de los cuales 185.509 son habitantes urbanos) es la capital de la provincia de Lam Đồng en Vietnam . </a:t>
            </a:r>
          </a:p>
          <a:p>
            <a:r>
              <a:rPr lang="es-ES" dirty="0"/>
              <a:t>La ciudad está situada a 1.500 m sobre el nivel del mar en la meseta Langbian en las partes meridionales de la Central de Tierras Altas región. En Vietnam, Da Lat es un popular destino turístico.</a:t>
            </a:r>
          </a:p>
          <a:p>
            <a:r>
              <a:rPr lang="es-ES" dirty="0"/>
              <a:t>Lugares específicos de Da Lat son de pino de madera (que forman el nombre: "Ciudad de miles de pinos") con caminos serpenteantes y caléndula árbol  florecen en el invierno. </a:t>
            </a:r>
          </a:p>
          <a:p>
            <a:endParaRPr lang="es-ES" dirty="0"/>
          </a:p>
          <a:p>
            <a:endParaRPr lang="es-ES" dirty="0"/>
          </a:p>
        </p:txBody>
      </p:sp>
    </p:spTree>
    <p:extLst>
      <p:ext uri="{BB962C8B-B14F-4D97-AF65-F5344CB8AC3E}">
        <p14:creationId xmlns:p14="http://schemas.microsoft.com/office/powerpoint/2010/main" val="29240196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571184" cy="6069288"/>
          </a:xfrm>
        </p:spPr>
        <p:txBody>
          <a:bodyPr>
            <a:normAutofit/>
          </a:bodyPr>
          <a:lstStyle/>
          <a:p>
            <a:endParaRPr lang="es-ES" dirty="0"/>
          </a:p>
          <a:p>
            <a:r>
              <a:rPr lang="es-ES" dirty="0"/>
              <a:t>La ciudad de templado clima contrasta con otro modo de Vietnam tropical clima. Niebla que cubre los valles casi todo el año lleva a su nombre "Ciudad de la Eterna Primavera".</a:t>
            </a:r>
          </a:p>
          <a:p>
            <a:r>
              <a:rPr lang="es-ES" dirty="0"/>
              <a:t>Da Lat es también conocido como un área para la investigación científica en los campos de la biotecnología y de la física nuclear .</a:t>
            </a:r>
          </a:p>
          <a:p>
            <a:r>
              <a:rPr lang="es-ES" dirty="0"/>
              <a:t>Con su clima fresco durante todo el año, Da Lat suministra productos agrícolas de clima templado de todo Vietnam, por ejemplo: la col y la coliflor.</a:t>
            </a:r>
          </a:p>
          <a:p>
            <a:r>
              <a:rPr lang="es-ES" dirty="0"/>
              <a:t>Su industria de las flores produce dos flores típicas: hortensias  y eterna de oro (vietnamita: hoa Bat tử ). </a:t>
            </a:r>
          </a:p>
          <a:p>
            <a:endParaRPr lang="es-ES" dirty="0"/>
          </a:p>
          <a:p>
            <a:endParaRPr lang="es-ES" dirty="0"/>
          </a:p>
        </p:txBody>
      </p:sp>
    </p:spTree>
    <p:extLst>
      <p:ext uri="{BB962C8B-B14F-4D97-AF65-F5344CB8AC3E}">
        <p14:creationId xmlns:p14="http://schemas.microsoft.com/office/powerpoint/2010/main" val="51697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industria de la confitería ofrece una amplia gama de Mut , una especie de fruta de coto hecho de fresa , la mora , la batata .</a:t>
            </a:r>
          </a:p>
          <a:p>
            <a:r>
              <a:rPr lang="es-ES" dirty="0"/>
              <a:t>El Festival de las Flores de Da Lat es un festival que se celebra en Da Lat ciudad, Lam Dong , Vietnam.</a:t>
            </a:r>
          </a:p>
          <a:p>
            <a:r>
              <a:rPr lang="es-ES" dirty="0"/>
              <a:t> El festival consiste en la exposición de flores de la zona, así como exhibiciones de otras regiones del país y de algunos países vecinos.</a:t>
            </a:r>
          </a:p>
          <a:p>
            <a:r>
              <a:rPr lang="es-ES" dirty="0"/>
              <a:t>Da Lat es conocida como la tierra de las flores, uno de los principales centros turísticos del país con el sistema de mansiones antiguas y una arquitectura única y la cultura. Con la belleza poética, gente amable y hospitalaria, la ciudad atrae a muchos turistas nacionales y extranjeros.</a:t>
            </a:r>
          </a:p>
          <a:p>
            <a:endParaRPr lang="es-ES" dirty="0"/>
          </a:p>
          <a:p>
            <a:endParaRPr lang="es-ES" dirty="0"/>
          </a:p>
        </p:txBody>
      </p:sp>
    </p:spTree>
    <p:extLst>
      <p:ext uri="{BB962C8B-B14F-4D97-AF65-F5344CB8AC3E}">
        <p14:creationId xmlns:p14="http://schemas.microsoft.com/office/powerpoint/2010/main" val="14295061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De acuerdo con el Departamento Provincial de Lam Dong de Cultura, Deporte y Turismo, la provincia cuenta con más de 60 atracciones , que son los paisajes naturales, antiguas obras arquitectónicas, establecimientos religiosos, pueblos artesanales, pueblos indígenas y sitios arqueológicos.</a:t>
            </a:r>
          </a:p>
          <a:p>
            <a:r>
              <a:rPr lang="es-ES" dirty="0"/>
              <a:t>Las autoridades locales han tomado recientemente una gran cantidad de medidas para que las actividades culturales en el turismo de negocios y para restaurar numerosos monumentos históricos.</a:t>
            </a:r>
          </a:p>
          <a:p>
            <a:r>
              <a:rPr lang="es-ES" dirty="0"/>
              <a:t>Además de los atractivos inherentes, tales como el sistema de lagos, arroyos, cascadas, el Museo Provincial, el jardín de flores, la estación de tren de Da Lat ... existen un número de lugares turísticos.</a:t>
            </a:r>
          </a:p>
          <a:p>
            <a:endParaRPr lang="es-ES" dirty="0"/>
          </a:p>
        </p:txBody>
      </p:sp>
    </p:spTree>
    <p:extLst>
      <p:ext uri="{BB962C8B-B14F-4D97-AF65-F5344CB8AC3E}">
        <p14:creationId xmlns:p14="http://schemas.microsoft.com/office/powerpoint/2010/main" val="28137525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21322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75179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4515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2965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6593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89727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17999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212462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006"/>
            <a:ext cx="5334000" cy="29276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6932"/>
            <a:ext cx="3810000" cy="289257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885642"/>
            <a:ext cx="5334000" cy="397235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4000" y="2885643"/>
            <a:ext cx="3829090" cy="3972358"/>
          </a:xfrm>
          <a:prstGeom prst="rect">
            <a:avLst/>
          </a:prstGeom>
        </p:spPr>
      </p:pic>
    </p:spTree>
    <p:extLst>
      <p:ext uri="{BB962C8B-B14F-4D97-AF65-F5344CB8AC3E}">
        <p14:creationId xmlns:p14="http://schemas.microsoft.com/office/powerpoint/2010/main" val="22448014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028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22104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550694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95716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32162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2832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2" y="0"/>
            <a:ext cx="4762500" cy="331373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3432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82" y="3313732"/>
            <a:ext cx="4762500" cy="339911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7" y="3349790"/>
            <a:ext cx="4507795" cy="3571875"/>
          </a:xfrm>
          <a:prstGeom prst="rect">
            <a:avLst/>
          </a:prstGeom>
        </p:spPr>
      </p:pic>
    </p:spTree>
    <p:extLst>
      <p:ext uri="{BB962C8B-B14F-4D97-AF65-F5344CB8AC3E}">
        <p14:creationId xmlns:p14="http://schemas.microsoft.com/office/powerpoint/2010/main" val="22835579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55875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3034209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05496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83782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40353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53247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098"/>
          <a:stretch/>
        </p:blipFill>
        <p:spPr>
          <a:xfrm>
            <a:off x="107504" y="0"/>
            <a:ext cx="9036496" cy="6858000"/>
          </a:xfrm>
          <a:prstGeom prst="rect">
            <a:avLst/>
          </a:prstGeom>
        </p:spPr>
      </p:pic>
    </p:spTree>
    <p:extLst>
      <p:ext uri="{BB962C8B-B14F-4D97-AF65-F5344CB8AC3E}">
        <p14:creationId xmlns:p14="http://schemas.microsoft.com/office/powerpoint/2010/main" val="31619818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30920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488"/>
          <a:stretch/>
        </p:blipFill>
        <p:spPr>
          <a:xfrm>
            <a:off x="0" y="0"/>
            <a:ext cx="5424612" cy="401133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36" y="3717031"/>
            <a:ext cx="5238750" cy="311494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3486" y="8221"/>
            <a:ext cx="3890514" cy="6858000"/>
          </a:xfrm>
          <a:prstGeom prst="rect">
            <a:avLst/>
          </a:prstGeom>
        </p:spPr>
      </p:pic>
    </p:spTree>
    <p:extLst>
      <p:ext uri="{BB962C8B-B14F-4D97-AF65-F5344CB8AC3E}">
        <p14:creationId xmlns:p14="http://schemas.microsoft.com/office/powerpoint/2010/main" val="26113605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81663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1091" y="-9545"/>
            <a:ext cx="45720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545"/>
            <a:ext cx="4591091" cy="6858000"/>
          </a:xfrm>
          <a:prstGeom prst="rect">
            <a:avLst/>
          </a:prstGeom>
        </p:spPr>
      </p:pic>
    </p:spTree>
    <p:extLst>
      <p:ext uri="{BB962C8B-B14F-4D97-AF65-F5344CB8AC3E}">
        <p14:creationId xmlns:p14="http://schemas.microsoft.com/office/powerpoint/2010/main" val="42858441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5689600" cy="4267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7104" y="1"/>
            <a:ext cx="3346896" cy="292417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1310" y="2924175"/>
            <a:ext cx="5238750" cy="393382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267200"/>
            <a:ext cx="3921310" cy="2590800"/>
          </a:xfrm>
          <a:prstGeom prst="rect">
            <a:avLst/>
          </a:prstGeom>
        </p:spPr>
      </p:pic>
    </p:spTree>
    <p:extLst>
      <p:ext uri="{BB962C8B-B14F-4D97-AF65-F5344CB8AC3E}">
        <p14:creationId xmlns:p14="http://schemas.microsoft.com/office/powerpoint/2010/main" val="20767486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72883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86342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41161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765"/>
          <a:stretch/>
        </p:blipFill>
        <p:spPr>
          <a:xfrm>
            <a:off x="0" y="0"/>
            <a:ext cx="9144000" cy="6857999"/>
          </a:xfrm>
          <a:prstGeom prst="rect">
            <a:avLst/>
          </a:prstGeom>
        </p:spPr>
      </p:pic>
    </p:spTree>
    <p:extLst>
      <p:ext uri="{BB962C8B-B14F-4D97-AF65-F5344CB8AC3E}">
        <p14:creationId xmlns:p14="http://schemas.microsoft.com/office/powerpoint/2010/main" val="18371406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75291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8367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0110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87684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98119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79662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24"/>
          <a:stretch/>
        </p:blipFill>
        <p:spPr>
          <a:xfrm>
            <a:off x="0" y="0"/>
            <a:ext cx="9144000" cy="6858000"/>
          </a:xfrm>
          <a:prstGeom prst="rect">
            <a:avLst/>
          </a:prstGeom>
        </p:spPr>
      </p:pic>
    </p:spTree>
    <p:extLst>
      <p:ext uri="{BB962C8B-B14F-4D97-AF65-F5344CB8AC3E}">
        <p14:creationId xmlns:p14="http://schemas.microsoft.com/office/powerpoint/2010/main" val="1028329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841486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2157"/>
          <a:stretch/>
        </p:blipFill>
        <p:spPr>
          <a:xfrm>
            <a:off x="0" y="0"/>
            <a:ext cx="9144000" cy="6858000"/>
          </a:xfrm>
          <a:prstGeom prst="rect">
            <a:avLst/>
          </a:prstGeom>
        </p:spPr>
      </p:pic>
    </p:spTree>
    <p:extLst>
      <p:ext uri="{BB962C8B-B14F-4D97-AF65-F5344CB8AC3E}">
        <p14:creationId xmlns:p14="http://schemas.microsoft.com/office/powerpoint/2010/main" val="31249186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1030125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7245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656788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705709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347"/>
          <a:stretch/>
        </p:blipFill>
        <p:spPr>
          <a:xfrm>
            <a:off x="0" y="22503"/>
            <a:ext cx="5429250" cy="316835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190855"/>
            <a:ext cx="5321746" cy="366714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40341"/>
            <a:ext cx="4442756" cy="6858000"/>
          </a:xfrm>
          <a:prstGeom prst="rect">
            <a:avLst/>
          </a:prstGeom>
        </p:spPr>
      </p:pic>
    </p:spTree>
    <p:extLst>
      <p:ext uri="{BB962C8B-B14F-4D97-AF65-F5344CB8AC3E}">
        <p14:creationId xmlns:p14="http://schemas.microsoft.com/office/powerpoint/2010/main" val="5748405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78842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71669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451"/>
          <a:stretch/>
        </p:blipFill>
        <p:spPr>
          <a:xfrm>
            <a:off x="0" y="0"/>
            <a:ext cx="9144000" cy="6858000"/>
          </a:xfrm>
          <a:prstGeom prst="rect">
            <a:avLst/>
          </a:prstGeom>
        </p:spPr>
      </p:pic>
    </p:spTree>
    <p:extLst>
      <p:ext uri="{BB962C8B-B14F-4D97-AF65-F5344CB8AC3E}">
        <p14:creationId xmlns:p14="http://schemas.microsoft.com/office/powerpoint/2010/main" val="9715114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8838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1782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80714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376896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7"/>
          </a:xfrm>
          <a:prstGeom prst="rect">
            <a:avLst/>
          </a:prstGeom>
        </p:spPr>
      </p:pic>
    </p:spTree>
    <p:extLst>
      <p:ext uri="{BB962C8B-B14F-4D97-AF65-F5344CB8AC3E}">
        <p14:creationId xmlns:p14="http://schemas.microsoft.com/office/powerpoint/2010/main" val="22606248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0458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10000" cy="29337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33700"/>
            <a:ext cx="5418262" cy="3924300"/>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b="28038"/>
          <a:stretch/>
        </p:blipFill>
        <p:spPr>
          <a:xfrm>
            <a:off x="3714750" y="0"/>
            <a:ext cx="5429250" cy="29337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8262" y="2933700"/>
            <a:ext cx="3725738" cy="3937747"/>
          </a:xfrm>
          <a:prstGeom prst="rect">
            <a:avLst/>
          </a:prstGeom>
        </p:spPr>
      </p:pic>
    </p:spTree>
    <p:extLst>
      <p:ext uri="{BB962C8B-B14F-4D97-AF65-F5344CB8AC3E}">
        <p14:creationId xmlns:p14="http://schemas.microsoft.com/office/powerpoint/2010/main" val="37551946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0836"/>
          <a:stretch/>
        </p:blipFill>
        <p:spPr>
          <a:xfrm>
            <a:off x="0" y="0"/>
            <a:ext cx="5429250" cy="3717032"/>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21548"/>
          <a:stretch/>
        </p:blipFill>
        <p:spPr>
          <a:xfrm>
            <a:off x="7792" y="3717033"/>
            <a:ext cx="5429250"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41052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76750" y="4138332"/>
            <a:ext cx="4762500" cy="2719668"/>
          </a:xfrm>
          <a:prstGeom prst="rect">
            <a:avLst/>
          </a:prstGeom>
        </p:spPr>
      </p:pic>
    </p:spTree>
    <p:extLst>
      <p:ext uri="{BB962C8B-B14F-4D97-AF65-F5344CB8AC3E}">
        <p14:creationId xmlns:p14="http://schemas.microsoft.com/office/powerpoint/2010/main" val="25266181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509"/>
          <a:stretch/>
        </p:blipFill>
        <p:spPr>
          <a:xfrm>
            <a:off x="0" y="0"/>
            <a:ext cx="9144000" cy="6858000"/>
          </a:xfrm>
          <a:prstGeom prst="rect">
            <a:avLst/>
          </a:prstGeom>
        </p:spPr>
      </p:pic>
    </p:spTree>
    <p:extLst>
      <p:ext uri="{BB962C8B-B14F-4D97-AF65-F5344CB8AC3E}">
        <p14:creationId xmlns:p14="http://schemas.microsoft.com/office/powerpoint/2010/main" val="9594203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68009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64107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1580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224</TotalTime>
  <Words>1390</Words>
  <Application>Microsoft Office PowerPoint</Application>
  <PresentationFormat>Presentación en pantalla (4:3)</PresentationFormat>
  <Paragraphs>230</Paragraphs>
  <Slides>111</Slides>
  <Notes>100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111</vt:i4>
      </vt:variant>
    </vt:vector>
  </HeadingPairs>
  <TitlesOfParts>
    <vt:vector size="118" baseType="lpstr">
      <vt:lpstr>Arial</vt:lpstr>
      <vt:lpstr>Calibri</vt:lpstr>
      <vt:lpstr>Century Schoolbook</vt:lpstr>
      <vt:lpstr>Wingdings</vt:lpstr>
      <vt:lpstr>Wingdings 2</vt:lpstr>
      <vt:lpstr>Mirador</vt:lpstr>
      <vt:lpstr>1_Default Theme</vt:lpstr>
      <vt:lpstr>ASIA.-LA VUELTA AL MUNDO EN 885 JARDINES.- VIETNAM Ho Chi Minh  Bao Dai Palace. Da Lat city Flower Festival</vt:lpstr>
      <vt:lpstr>Ho Chi Minh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Bao Dai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 Lat city Flower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JARDINES.-VIETNAM Ho Chi Mind</dc:title>
  <dc:creator>Josep</dc:creator>
  <cp:lastModifiedBy>Usuario</cp:lastModifiedBy>
  <cp:revision>16</cp:revision>
  <dcterms:created xsi:type="dcterms:W3CDTF">2014-11-07T08:14:46Z</dcterms:created>
  <dcterms:modified xsi:type="dcterms:W3CDTF">2018-03-02T11:31:39Z</dcterms:modified>
</cp:coreProperties>
</file>