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3"/>
  </p:notesMasterIdLst>
  <p:sldIdLst>
    <p:sldId id="257" r:id="rId2"/>
    <p:sldId id="258" r:id="rId3"/>
    <p:sldId id="259" r:id="rId4"/>
    <p:sldId id="260" r:id="rId5"/>
    <p:sldId id="368" r:id="rId6"/>
    <p:sldId id="369"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6" r:id="rId32"/>
    <p:sldId id="287" r:id="rId33"/>
    <p:sldId id="289" r:id="rId34"/>
    <p:sldId id="290" r:id="rId35"/>
    <p:sldId id="292" r:id="rId36"/>
    <p:sldId id="303" r:id="rId37"/>
    <p:sldId id="293" r:id="rId38"/>
    <p:sldId id="308" r:id="rId39"/>
    <p:sldId id="329" r:id="rId40"/>
    <p:sldId id="300" r:id="rId41"/>
    <p:sldId id="309" r:id="rId42"/>
    <p:sldId id="315" r:id="rId43"/>
    <p:sldId id="322" r:id="rId44"/>
    <p:sldId id="294" r:id="rId45"/>
    <p:sldId id="328" r:id="rId46"/>
    <p:sldId id="295" r:id="rId47"/>
    <p:sldId id="296" r:id="rId48"/>
    <p:sldId id="297" r:id="rId49"/>
    <p:sldId id="298" r:id="rId50"/>
    <p:sldId id="304" r:id="rId51"/>
    <p:sldId id="305" r:id="rId52"/>
    <p:sldId id="310" r:id="rId53"/>
    <p:sldId id="372" r:id="rId54"/>
    <p:sldId id="338" r:id="rId55"/>
    <p:sldId id="301" r:id="rId56"/>
    <p:sldId id="311" r:id="rId57"/>
    <p:sldId id="313" r:id="rId58"/>
    <p:sldId id="314" r:id="rId59"/>
    <p:sldId id="316" r:id="rId60"/>
    <p:sldId id="317" r:id="rId61"/>
    <p:sldId id="325" r:id="rId62"/>
    <p:sldId id="318" r:id="rId63"/>
    <p:sldId id="339" r:id="rId64"/>
    <p:sldId id="307" r:id="rId65"/>
    <p:sldId id="319" r:id="rId66"/>
    <p:sldId id="320" r:id="rId67"/>
    <p:sldId id="321" r:id="rId68"/>
    <p:sldId id="323" r:id="rId69"/>
    <p:sldId id="324" r:id="rId70"/>
    <p:sldId id="326" r:id="rId71"/>
    <p:sldId id="327" r:id="rId72"/>
    <p:sldId id="331" r:id="rId73"/>
    <p:sldId id="332" r:id="rId74"/>
    <p:sldId id="334" r:id="rId75"/>
    <p:sldId id="333" r:id="rId76"/>
    <p:sldId id="337" r:id="rId77"/>
    <p:sldId id="312" r:id="rId78"/>
    <p:sldId id="336" r:id="rId79"/>
    <p:sldId id="373" r:id="rId80"/>
    <p:sldId id="335" r:id="rId81"/>
    <p:sldId id="330" r:id="rId82"/>
    <p:sldId id="340" r:id="rId83"/>
    <p:sldId id="374" r:id="rId84"/>
    <p:sldId id="375" r:id="rId85"/>
    <p:sldId id="376" r:id="rId86"/>
    <p:sldId id="377" r:id="rId87"/>
    <p:sldId id="378" r:id="rId88"/>
    <p:sldId id="379" r:id="rId89"/>
    <p:sldId id="381" r:id="rId90"/>
    <p:sldId id="382" r:id="rId91"/>
    <p:sldId id="383" r:id="rId92"/>
    <p:sldId id="384" r:id="rId93"/>
    <p:sldId id="385" r:id="rId94"/>
    <p:sldId id="386" r:id="rId95"/>
    <p:sldId id="387" r:id="rId96"/>
    <p:sldId id="390" r:id="rId97"/>
    <p:sldId id="391" r:id="rId98"/>
    <p:sldId id="392" r:id="rId99"/>
    <p:sldId id="393" r:id="rId100"/>
    <p:sldId id="394" r:id="rId101"/>
    <p:sldId id="395" r:id="rId10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1015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7B1769-54A3-4287-B98C-1B1D12662C74}"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7B955B-CF80-4466-9C24-D5422A4A6A80}" type="slidenum">
              <a:rPr lang="es-ES" smtClean="0"/>
              <a:t>‹Nº›</a:t>
            </a:fld>
            <a:endParaRPr lang="es-ES" dirty="0"/>
          </a:p>
        </p:txBody>
      </p:sp>
    </p:spTree>
    <p:extLst>
      <p:ext uri="{BB962C8B-B14F-4D97-AF65-F5344CB8AC3E}">
        <p14:creationId xmlns:p14="http://schemas.microsoft.com/office/powerpoint/2010/main" val="1002617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7</a:t>
            </a:fld>
            <a:endParaRPr lang="es-ES" dirty="0"/>
          </a:p>
        </p:txBody>
      </p:sp>
    </p:spTree>
    <p:extLst>
      <p:ext uri="{BB962C8B-B14F-4D97-AF65-F5344CB8AC3E}">
        <p14:creationId xmlns:p14="http://schemas.microsoft.com/office/powerpoint/2010/main" val="2479991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8</a:t>
            </a:fld>
            <a:endParaRPr lang="es-ES" dirty="0"/>
          </a:p>
        </p:txBody>
      </p:sp>
    </p:spTree>
    <p:extLst>
      <p:ext uri="{BB962C8B-B14F-4D97-AF65-F5344CB8AC3E}">
        <p14:creationId xmlns:p14="http://schemas.microsoft.com/office/powerpoint/2010/main" val="3577436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Gardens.-Ravenala madagascariensis</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9</a:t>
            </a:fld>
            <a:endParaRPr lang="es-ES" dirty="0"/>
          </a:p>
        </p:txBody>
      </p:sp>
    </p:spTree>
    <p:extLst>
      <p:ext uri="{BB962C8B-B14F-4D97-AF65-F5344CB8AC3E}">
        <p14:creationId xmlns:p14="http://schemas.microsoft.com/office/powerpoint/2010/main" val="3234003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10</a:t>
            </a:fld>
            <a:endParaRPr lang="es-ES" dirty="0"/>
          </a:p>
        </p:txBody>
      </p:sp>
    </p:spTree>
    <p:extLst>
      <p:ext uri="{BB962C8B-B14F-4D97-AF65-F5344CB8AC3E}">
        <p14:creationId xmlns:p14="http://schemas.microsoft.com/office/powerpoint/2010/main" val="1983055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11</a:t>
            </a:fld>
            <a:endParaRPr lang="es-ES" dirty="0"/>
          </a:p>
        </p:txBody>
      </p:sp>
    </p:spTree>
    <p:extLst>
      <p:ext uri="{BB962C8B-B14F-4D97-AF65-F5344CB8AC3E}">
        <p14:creationId xmlns:p14="http://schemas.microsoft.com/office/powerpoint/2010/main" val="1918135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12</a:t>
            </a:fld>
            <a:endParaRPr lang="es-ES" dirty="0"/>
          </a:p>
        </p:txBody>
      </p:sp>
    </p:spTree>
    <p:extLst>
      <p:ext uri="{BB962C8B-B14F-4D97-AF65-F5344CB8AC3E}">
        <p14:creationId xmlns:p14="http://schemas.microsoft.com/office/powerpoint/2010/main" val="866260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13</a:t>
            </a:fld>
            <a:endParaRPr lang="es-ES" dirty="0"/>
          </a:p>
        </p:txBody>
      </p:sp>
    </p:spTree>
    <p:extLst>
      <p:ext uri="{BB962C8B-B14F-4D97-AF65-F5344CB8AC3E}">
        <p14:creationId xmlns:p14="http://schemas.microsoft.com/office/powerpoint/2010/main" val="1362302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14</a:t>
            </a:fld>
            <a:endParaRPr lang="es-ES" dirty="0"/>
          </a:p>
        </p:txBody>
      </p:sp>
    </p:spTree>
    <p:extLst>
      <p:ext uri="{BB962C8B-B14F-4D97-AF65-F5344CB8AC3E}">
        <p14:creationId xmlns:p14="http://schemas.microsoft.com/office/powerpoint/2010/main" val="4237117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15</a:t>
            </a:fld>
            <a:endParaRPr lang="es-ES" dirty="0"/>
          </a:p>
        </p:txBody>
      </p:sp>
    </p:spTree>
    <p:extLst>
      <p:ext uri="{BB962C8B-B14F-4D97-AF65-F5344CB8AC3E}">
        <p14:creationId xmlns:p14="http://schemas.microsoft.com/office/powerpoint/2010/main" val="1253874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16</a:t>
            </a:fld>
            <a:endParaRPr lang="es-ES" dirty="0"/>
          </a:p>
        </p:txBody>
      </p:sp>
    </p:spTree>
    <p:extLst>
      <p:ext uri="{BB962C8B-B14F-4D97-AF65-F5344CB8AC3E}">
        <p14:creationId xmlns:p14="http://schemas.microsoft.com/office/powerpoint/2010/main" val="1725915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17</a:t>
            </a:fld>
            <a:endParaRPr lang="es-ES" dirty="0"/>
          </a:p>
        </p:txBody>
      </p:sp>
    </p:spTree>
    <p:extLst>
      <p:ext uri="{BB962C8B-B14F-4D97-AF65-F5344CB8AC3E}">
        <p14:creationId xmlns:p14="http://schemas.microsoft.com/office/powerpoint/2010/main" val="4031478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18</a:t>
            </a:fld>
            <a:endParaRPr lang="es-ES" dirty="0"/>
          </a:p>
        </p:txBody>
      </p:sp>
    </p:spTree>
    <p:extLst>
      <p:ext uri="{BB962C8B-B14F-4D97-AF65-F5344CB8AC3E}">
        <p14:creationId xmlns:p14="http://schemas.microsoft.com/office/powerpoint/2010/main" val="19362161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19</a:t>
            </a:fld>
            <a:endParaRPr lang="es-ES" dirty="0"/>
          </a:p>
        </p:txBody>
      </p:sp>
    </p:spTree>
    <p:extLst>
      <p:ext uri="{BB962C8B-B14F-4D97-AF65-F5344CB8AC3E}">
        <p14:creationId xmlns:p14="http://schemas.microsoft.com/office/powerpoint/2010/main" val="15369526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20</a:t>
            </a:fld>
            <a:endParaRPr lang="es-ES" dirty="0"/>
          </a:p>
        </p:txBody>
      </p:sp>
    </p:spTree>
    <p:extLst>
      <p:ext uri="{BB962C8B-B14F-4D97-AF65-F5344CB8AC3E}">
        <p14:creationId xmlns:p14="http://schemas.microsoft.com/office/powerpoint/2010/main" val="2468944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21</a:t>
            </a:fld>
            <a:endParaRPr lang="es-ES" dirty="0"/>
          </a:p>
        </p:txBody>
      </p:sp>
    </p:spTree>
    <p:extLst>
      <p:ext uri="{BB962C8B-B14F-4D97-AF65-F5344CB8AC3E}">
        <p14:creationId xmlns:p14="http://schemas.microsoft.com/office/powerpoint/2010/main" val="2566645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22</a:t>
            </a:fld>
            <a:endParaRPr lang="es-ES" dirty="0"/>
          </a:p>
        </p:txBody>
      </p:sp>
    </p:spTree>
    <p:extLst>
      <p:ext uri="{BB962C8B-B14F-4D97-AF65-F5344CB8AC3E}">
        <p14:creationId xmlns:p14="http://schemas.microsoft.com/office/powerpoint/2010/main" val="25340722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23</a:t>
            </a:fld>
            <a:endParaRPr lang="es-ES" dirty="0"/>
          </a:p>
        </p:txBody>
      </p:sp>
    </p:spTree>
    <p:extLst>
      <p:ext uri="{BB962C8B-B14F-4D97-AF65-F5344CB8AC3E}">
        <p14:creationId xmlns:p14="http://schemas.microsoft.com/office/powerpoint/2010/main" val="13607407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24</a:t>
            </a:fld>
            <a:endParaRPr lang="es-ES" dirty="0"/>
          </a:p>
        </p:txBody>
      </p:sp>
    </p:spTree>
    <p:extLst>
      <p:ext uri="{BB962C8B-B14F-4D97-AF65-F5344CB8AC3E}">
        <p14:creationId xmlns:p14="http://schemas.microsoft.com/office/powerpoint/2010/main" val="11707319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25</a:t>
            </a:fld>
            <a:endParaRPr lang="es-ES" dirty="0"/>
          </a:p>
        </p:txBody>
      </p:sp>
    </p:spTree>
    <p:extLst>
      <p:ext uri="{BB962C8B-B14F-4D97-AF65-F5344CB8AC3E}">
        <p14:creationId xmlns:p14="http://schemas.microsoft.com/office/powerpoint/2010/main" val="34032296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26</a:t>
            </a:fld>
            <a:endParaRPr lang="es-ES" dirty="0"/>
          </a:p>
        </p:txBody>
      </p:sp>
    </p:spTree>
    <p:extLst>
      <p:ext uri="{BB962C8B-B14F-4D97-AF65-F5344CB8AC3E}">
        <p14:creationId xmlns:p14="http://schemas.microsoft.com/office/powerpoint/2010/main" val="36505440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27</a:t>
            </a:fld>
            <a:endParaRPr lang="es-ES" dirty="0"/>
          </a:p>
        </p:txBody>
      </p:sp>
    </p:spTree>
    <p:extLst>
      <p:ext uri="{BB962C8B-B14F-4D97-AF65-F5344CB8AC3E}">
        <p14:creationId xmlns:p14="http://schemas.microsoft.com/office/powerpoint/2010/main" val="42005097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28</a:t>
            </a:fld>
            <a:endParaRPr lang="es-ES" dirty="0"/>
          </a:p>
        </p:txBody>
      </p:sp>
    </p:spTree>
    <p:extLst>
      <p:ext uri="{BB962C8B-B14F-4D97-AF65-F5344CB8AC3E}">
        <p14:creationId xmlns:p14="http://schemas.microsoft.com/office/powerpoint/2010/main" val="30361489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29</a:t>
            </a:fld>
            <a:endParaRPr lang="es-ES" dirty="0"/>
          </a:p>
        </p:txBody>
      </p:sp>
    </p:spTree>
    <p:extLst>
      <p:ext uri="{BB962C8B-B14F-4D97-AF65-F5344CB8AC3E}">
        <p14:creationId xmlns:p14="http://schemas.microsoft.com/office/powerpoint/2010/main" val="13228310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30</a:t>
            </a:fld>
            <a:endParaRPr lang="es-ES" dirty="0"/>
          </a:p>
        </p:txBody>
      </p:sp>
    </p:spTree>
    <p:extLst>
      <p:ext uri="{BB962C8B-B14F-4D97-AF65-F5344CB8AC3E}">
        <p14:creationId xmlns:p14="http://schemas.microsoft.com/office/powerpoint/2010/main" val="28649691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31</a:t>
            </a:fld>
            <a:endParaRPr lang="es-ES" dirty="0"/>
          </a:p>
        </p:txBody>
      </p:sp>
    </p:spTree>
    <p:extLst>
      <p:ext uri="{BB962C8B-B14F-4D97-AF65-F5344CB8AC3E}">
        <p14:creationId xmlns:p14="http://schemas.microsoft.com/office/powerpoint/2010/main" val="36119528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Saigón Zoo &amp; Botanical Gardens.</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32</a:t>
            </a:fld>
            <a:endParaRPr lang="es-ES" dirty="0"/>
          </a:p>
        </p:txBody>
      </p:sp>
    </p:spTree>
    <p:extLst>
      <p:ext uri="{BB962C8B-B14F-4D97-AF65-F5344CB8AC3E}">
        <p14:creationId xmlns:p14="http://schemas.microsoft.com/office/powerpoint/2010/main" val="15613986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35</a:t>
            </a:fld>
            <a:endParaRPr lang="es-ES" dirty="0"/>
          </a:p>
        </p:txBody>
      </p:sp>
    </p:spTree>
    <p:extLst>
      <p:ext uri="{BB962C8B-B14F-4D97-AF65-F5344CB8AC3E}">
        <p14:creationId xmlns:p14="http://schemas.microsoft.com/office/powerpoint/2010/main" val="31854824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36</a:t>
            </a:fld>
            <a:endParaRPr lang="es-ES" dirty="0"/>
          </a:p>
        </p:txBody>
      </p:sp>
    </p:spTree>
    <p:extLst>
      <p:ext uri="{BB962C8B-B14F-4D97-AF65-F5344CB8AC3E}">
        <p14:creationId xmlns:p14="http://schemas.microsoft.com/office/powerpoint/2010/main" val="5714869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37</a:t>
            </a:fld>
            <a:endParaRPr lang="es-ES" dirty="0"/>
          </a:p>
        </p:txBody>
      </p:sp>
    </p:spTree>
    <p:extLst>
      <p:ext uri="{BB962C8B-B14F-4D97-AF65-F5344CB8AC3E}">
        <p14:creationId xmlns:p14="http://schemas.microsoft.com/office/powerpoint/2010/main" val="26370512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38</a:t>
            </a:fld>
            <a:endParaRPr lang="es-ES" dirty="0"/>
          </a:p>
        </p:txBody>
      </p:sp>
    </p:spTree>
    <p:extLst>
      <p:ext uri="{BB962C8B-B14F-4D97-AF65-F5344CB8AC3E}">
        <p14:creationId xmlns:p14="http://schemas.microsoft.com/office/powerpoint/2010/main" val="3975700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39</a:t>
            </a:fld>
            <a:endParaRPr lang="es-ES" dirty="0"/>
          </a:p>
        </p:txBody>
      </p:sp>
    </p:spTree>
    <p:extLst>
      <p:ext uri="{BB962C8B-B14F-4D97-AF65-F5344CB8AC3E}">
        <p14:creationId xmlns:p14="http://schemas.microsoft.com/office/powerpoint/2010/main" val="19822553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40</a:t>
            </a:fld>
            <a:endParaRPr lang="es-ES" dirty="0"/>
          </a:p>
        </p:txBody>
      </p:sp>
    </p:spTree>
    <p:extLst>
      <p:ext uri="{BB962C8B-B14F-4D97-AF65-F5344CB8AC3E}">
        <p14:creationId xmlns:p14="http://schemas.microsoft.com/office/powerpoint/2010/main" val="42763865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41</a:t>
            </a:fld>
            <a:endParaRPr lang="es-ES" dirty="0"/>
          </a:p>
        </p:txBody>
      </p:sp>
    </p:spTree>
    <p:extLst>
      <p:ext uri="{BB962C8B-B14F-4D97-AF65-F5344CB8AC3E}">
        <p14:creationId xmlns:p14="http://schemas.microsoft.com/office/powerpoint/2010/main" val="35421903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42</a:t>
            </a:fld>
            <a:endParaRPr lang="es-ES" dirty="0"/>
          </a:p>
        </p:txBody>
      </p:sp>
    </p:spTree>
    <p:extLst>
      <p:ext uri="{BB962C8B-B14F-4D97-AF65-F5344CB8AC3E}">
        <p14:creationId xmlns:p14="http://schemas.microsoft.com/office/powerpoint/2010/main" val="15178245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43</a:t>
            </a:fld>
            <a:endParaRPr lang="es-ES" dirty="0"/>
          </a:p>
        </p:txBody>
      </p:sp>
    </p:spTree>
    <p:extLst>
      <p:ext uri="{BB962C8B-B14F-4D97-AF65-F5344CB8AC3E}">
        <p14:creationId xmlns:p14="http://schemas.microsoft.com/office/powerpoint/2010/main" val="21780169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44</a:t>
            </a:fld>
            <a:endParaRPr lang="es-ES" dirty="0"/>
          </a:p>
        </p:txBody>
      </p:sp>
    </p:spTree>
    <p:extLst>
      <p:ext uri="{BB962C8B-B14F-4D97-AF65-F5344CB8AC3E}">
        <p14:creationId xmlns:p14="http://schemas.microsoft.com/office/powerpoint/2010/main" val="2391379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45</a:t>
            </a:fld>
            <a:endParaRPr lang="es-ES" dirty="0"/>
          </a:p>
        </p:txBody>
      </p:sp>
    </p:spTree>
    <p:extLst>
      <p:ext uri="{BB962C8B-B14F-4D97-AF65-F5344CB8AC3E}">
        <p14:creationId xmlns:p14="http://schemas.microsoft.com/office/powerpoint/2010/main" val="34200396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46</a:t>
            </a:fld>
            <a:endParaRPr lang="es-ES" dirty="0"/>
          </a:p>
        </p:txBody>
      </p:sp>
    </p:spTree>
    <p:extLst>
      <p:ext uri="{BB962C8B-B14F-4D97-AF65-F5344CB8AC3E}">
        <p14:creationId xmlns:p14="http://schemas.microsoft.com/office/powerpoint/2010/main" val="38453553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47</a:t>
            </a:fld>
            <a:endParaRPr lang="es-ES" dirty="0"/>
          </a:p>
        </p:txBody>
      </p:sp>
    </p:spTree>
    <p:extLst>
      <p:ext uri="{BB962C8B-B14F-4D97-AF65-F5344CB8AC3E}">
        <p14:creationId xmlns:p14="http://schemas.microsoft.com/office/powerpoint/2010/main" val="30680708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48</a:t>
            </a:fld>
            <a:endParaRPr lang="es-ES" dirty="0"/>
          </a:p>
        </p:txBody>
      </p:sp>
    </p:spTree>
    <p:extLst>
      <p:ext uri="{BB962C8B-B14F-4D97-AF65-F5344CB8AC3E}">
        <p14:creationId xmlns:p14="http://schemas.microsoft.com/office/powerpoint/2010/main" val="5178675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49</a:t>
            </a:fld>
            <a:endParaRPr lang="es-ES" dirty="0"/>
          </a:p>
        </p:txBody>
      </p:sp>
    </p:spTree>
    <p:extLst>
      <p:ext uri="{BB962C8B-B14F-4D97-AF65-F5344CB8AC3E}">
        <p14:creationId xmlns:p14="http://schemas.microsoft.com/office/powerpoint/2010/main" val="13360112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50</a:t>
            </a:fld>
            <a:endParaRPr lang="es-ES" dirty="0"/>
          </a:p>
        </p:txBody>
      </p:sp>
    </p:spTree>
    <p:extLst>
      <p:ext uri="{BB962C8B-B14F-4D97-AF65-F5344CB8AC3E}">
        <p14:creationId xmlns:p14="http://schemas.microsoft.com/office/powerpoint/2010/main" val="22338838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51</a:t>
            </a:fld>
            <a:endParaRPr lang="es-ES" dirty="0"/>
          </a:p>
        </p:txBody>
      </p:sp>
    </p:spTree>
    <p:extLst>
      <p:ext uri="{BB962C8B-B14F-4D97-AF65-F5344CB8AC3E}">
        <p14:creationId xmlns:p14="http://schemas.microsoft.com/office/powerpoint/2010/main" val="21665566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Park..-Azaleas</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52</a:t>
            </a:fld>
            <a:endParaRPr lang="es-ES" dirty="0"/>
          </a:p>
        </p:txBody>
      </p:sp>
    </p:spTree>
    <p:extLst>
      <p:ext uri="{BB962C8B-B14F-4D97-AF65-F5344CB8AC3E}">
        <p14:creationId xmlns:p14="http://schemas.microsoft.com/office/powerpoint/2010/main" val="3693861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TaoDan_7.-Red Frangipani</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53</a:t>
            </a:fld>
            <a:endParaRPr lang="es-ES" dirty="0"/>
          </a:p>
        </p:txBody>
      </p:sp>
    </p:spTree>
    <p:extLst>
      <p:ext uri="{BB962C8B-B14F-4D97-AF65-F5344CB8AC3E}">
        <p14:creationId xmlns:p14="http://schemas.microsoft.com/office/powerpoint/2010/main" val="22246462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Tao Dan Park.-Ho Chi Minh.-Adenium</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54</a:t>
            </a:fld>
            <a:endParaRPr lang="es-ES" dirty="0"/>
          </a:p>
        </p:txBody>
      </p:sp>
    </p:spTree>
    <p:extLst>
      <p:ext uri="{BB962C8B-B14F-4D97-AF65-F5344CB8AC3E}">
        <p14:creationId xmlns:p14="http://schemas.microsoft.com/office/powerpoint/2010/main" val="22104013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Park..-Adenium</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55</a:t>
            </a:fld>
            <a:endParaRPr lang="es-ES" dirty="0"/>
          </a:p>
        </p:txBody>
      </p:sp>
    </p:spTree>
    <p:extLst>
      <p:ext uri="{BB962C8B-B14F-4D97-AF65-F5344CB8AC3E}">
        <p14:creationId xmlns:p14="http://schemas.microsoft.com/office/powerpoint/2010/main" val="13815264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Park.-Adenium</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56</a:t>
            </a:fld>
            <a:endParaRPr lang="es-ES" dirty="0"/>
          </a:p>
        </p:txBody>
      </p:sp>
    </p:spTree>
    <p:extLst>
      <p:ext uri="{BB962C8B-B14F-4D97-AF65-F5344CB8AC3E}">
        <p14:creationId xmlns:p14="http://schemas.microsoft.com/office/powerpoint/2010/main" val="32095413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57</a:t>
            </a:fld>
            <a:endParaRPr lang="es-ES" dirty="0"/>
          </a:p>
        </p:txBody>
      </p:sp>
    </p:spTree>
    <p:extLst>
      <p:ext uri="{BB962C8B-B14F-4D97-AF65-F5344CB8AC3E}">
        <p14:creationId xmlns:p14="http://schemas.microsoft.com/office/powerpoint/2010/main" val="35388560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58</a:t>
            </a:fld>
            <a:endParaRPr lang="es-ES" dirty="0"/>
          </a:p>
        </p:txBody>
      </p:sp>
    </p:spTree>
    <p:extLst>
      <p:ext uri="{BB962C8B-B14F-4D97-AF65-F5344CB8AC3E}">
        <p14:creationId xmlns:p14="http://schemas.microsoft.com/office/powerpoint/2010/main" val="42502586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59</a:t>
            </a:fld>
            <a:endParaRPr lang="es-ES" dirty="0"/>
          </a:p>
        </p:txBody>
      </p:sp>
    </p:spTree>
    <p:extLst>
      <p:ext uri="{BB962C8B-B14F-4D97-AF65-F5344CB8AC3E}">
        <p14:creationId xmlns:p14="http://schemas.microsoft.com/office/powerpoint/2010/main" val="380518072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60</a:t>
            </a:fld>
            <a:endParaRPr lang="es-ES" dirty="0"/>
          </a:p>
        </p:txBody>
      </p:sp>
    </p:spTree>
    <p:extLst>
      <p:ext uri="{BB962C8B-B14F-4D97-AF65-F5344CB8AC3E}">
        <p14:creationId xmlns:p14="http://schemas.microsoft.com/office/powerpoint/2010/main" val="37331476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61</a:t>
            </a:fld>
            <a:endParaRPr lang="es-ES" dirty="0"/>
          </a:p>
        </p:txBody>
      </p:sp>
    </p:spTree>
    <p:extLst>
      <p:ext uri="{BB962C8B-B14F-4D97-AF65-F5344CB8AC3E}">
        <p14:creationId xmlns:p14="http://schemas.microsoft.com/office/powerpoint/2010/main" val="32177937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62</a:t>
            </a:fld>
            <a:endParaRPr lang="es-ES" dirty="0"/>
          </a:p>
        </p:txBody>
      </p:sp>
    </p:spTree>
    <p:extLst>
      <p:ext uri="{BB962C8B-B14F-4D97-AF65-F5344CB8AC3E}">
        <p14:creationId xmlns:p14="http://schemas.microsoft.com/office/powerpoint/2010/main" val="38400371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Tao Dan Park.-Ho Chi Minh</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63</a:t>
            </a:fld>
            <a:endParaRPr lang="es-ES" dirty="0"/>
          </a:p>
        </p:txBody>
      </p:sp>
    </p:spTree>
    <p:extLst>
      <p:ext uri="{BB962C8B-B14F-4D97-AF65-F5344CB8AC3E}">
        <p14:creationId xmlns:p14="http://schemas.microsoft.com/office/powerpoint/2010/main" val="34757855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64</a:t>
            </a:fld>
            <a:endParaRPr lang="es-ES" dirty="0"/>
          </a:p>
        </p:txBody>
      </p:sp>
    </p:spTree>
    <p:extLst>
      <p:ext uri="{BB962C8B-B14F-4D97-AF65-F5344CB8AC3E}">
        <p14:creationId xmlns:p14="http://schemas.microsoft.com/office/powerpoint/2010/main" val="5673251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65</a:t>
            </a:fld>
            <a:endParaRPr lang="es-ES" dirty="0"/>
          </a:p>
        </p:txBody>
      </p:sp>
    </p:spTree>
    <p:extLst>
      <p:ext uri="{BB962C8B-B14F-4D97-AF65-F5344CB8AC3E}">
        <p14:creationId xmlns:p14="http://schemas.microsoft.com/office/powerpoint/2010/main" val="38896144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66</a:t>
            </a:fld>
            <a:endParaRPr lang="es-ES" dirty="0"/>
          </a:p>
        </p:txBody>
      </p:sp>
    </p:spTree>
    <p:extLst>
      <p:ext uri="{BB962C8B-B14F-4D97-AF65-F5344CB8AC3E}">
        <p14:creationId xmlns:p14="http://schemas.microsoft.com/office/powerpoint/2010/main" val="105016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67</a:t>
            </a:fld>
            <a:endParaRPr lang="es-ES" dirty="0"/>
          </a:p>
        </p:txBody>
      </p:sp>
    </p:spTree>
    <p:extLst>
      <p:ext uri="{BB962C8B-B14F-4D97-AF65-F5344CB8AC3E}">
        <p14:creationId xmlns:p14="http://schemas.microsoft.com/office/powerpoint/2010/main" val="34271080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68</a:t>
            </a:fld>
            <a:endParaRPr lang="es-ES" dirty="0"/>
          </a:p>
        </p:txBody>
      </p:sp>
    </p:spTree>
    <p:extLst>
      <p:ext uri="{BB962C8B-B14F-4D97-AF65-F5344CB8AC3E}">
        <p14:creationId xmlns:p14="http://schemas.microsoft.com/office/powerpoint/2010/main" val="35687735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69</a:t>
            </a:fld>
            <a:endParaRPr lang="es-ES" dirty="0"/>
          </a:p>
        </p:txBody>
      </p:sp>
    </p:spTree>
    <p:extLst>
      <p:ext uri="{BB962C8B-B14F-4D97-AF65-F5344CB8AC3E}">
        <p14:creationId xmlns:p14="http://schemas.microsoft.com/office/powerpoint/2010/main" val="80189878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70</a:t>
            </a:fld>
            <a:endParaRPr lang="es-ES" dirty="0"/>
          </a:p>
        </p:txBody>
      </p:sp>
    </p:spTree>
    <p:extLst>
      <p:ext uri="{BB962C8B-B14F-4D97-AF65-F5344CB8AC3E}">
        <p14:creationId xmlns:p14="http://schemas.microsoft.com/office/powerpoint/2010/main" val="5656532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71</a:t>
            </a:fld>
            <a:endParaRPr lang="es-ES" dirty="0"/>
          </a:p>
        </p:txBody>
      </p:sp>
    </p:spTree>
    <p:extLst>
      <p:ext uri="{BB962C8B-B14F-4D97-AF65-F5344CB8AC3E}">
        <p14:creationId xmlns:p14="http://schemas.microsoft.com/office/powerpoint/2010/main" val="69630103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Tao Dan Park.-Ho chi minh</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72</a:t>
            </a:fld>
            <a:endParaRPr lang="es-ES" dirty="0"/>
          </a:p>
        </p:txBody>
      </p:sp>
    </p:spTree>
    <p:extLst>
      <p:ext uri="{BB962C8B-B14F-4D97-AF65-F5344CB8AC3E}">
        <p14:creationId xmlns:p14="http://schemas.microsoft.com/office/powerpoint/2010/main" val="60775751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Tao Dan Park.-Ho Chi Minh</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73</a:t>
            </a:fld>
            <a:endParaRPr lang="es-ES" dirty="0"/>
          </a:p>
        </p:txBody>
      </p:sp>
    </p:spTree>
    <p:extLst>
      <p:ext uri="{BB962C8B-B14F-4D97-AF65-F5344CB8AC3E}">
        <p14:creationId xmlns:p14="http://schemas.microsoft.com/office/powerpoint/2010/main" val="6542443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Tao Dan Park.-Ho Chi Minh</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74</a:t>
            </a:fld>
            <a:endParaRPr lang="es-ES" dirty="0"/>
          </a:p>
        </p:txBody>
      </p:sp>
    </p:spTree>
    <p:extLst>
      <p:ext uri="{BB962C8B-B14F-4D97-AF65-F5344CB8AC3E}">
        <p14:creationId xmlns:p14="http://schemas.microsoft.com/office/powerpoint/2010/main" val="20944606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Tao Dan Park.-Ho Chi Minh</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75</a:t>
            </a:fld>
            <a:endParaRPr lang="es-ES" dirty="0"/>
          </a:p>
        </p:txBody>
      </p:sp>
    </p:spTree>
    <p:extLst>
      <p:ext uri="{BB962C8B-B14F-4D97-AF65-F5344CB8AC3E}">
        <p14:creationId xmlns:p14="http://schemas.microsoft.com/office/powerpoint/2010/main" val="428652701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Tao Dan Park.-Ho Chi Minh</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76</a:t>
            </a:fld>
            <a:endParaRPr lang="es-ES" dirty="0"/>
          </a:p>
        </p:txBody>
      </p:sp>
    </p:spTree>
    <p:extLst>
      <p:ext uri="{BB962C8B-B14F-4D97-AF65-F5344CB8AC3E}">
        <p14:creationId xmlns:p14="http://schemas.microsoft.com/office/powerpoint/2010/main" val="342022455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Culture Park</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77</a:t>
            </a:fld>
            <a:endParaRPr lang="es-ES" dirty="0"/>
          </a:p>
        </p:txBody>
      </p:sp>
    </p:spTree>
    <p:extLst>
      <p:ext uri="{BB962C8B-B14F-4D97-AF65-F5344CB8AC3E}">
        <p14:creationId xmlns:p14="http://schemas.microsoft.com/office/powerpoint/2010/main" val="27843885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Tao Dan Park.-Ho Chi Minh</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78</a:t>
            </a:fld>
            <a:endParaRPr lang="es-ES" dirty="0"/>
          </a:p>
        </p:txBody>
      </p:sp>
    </p:spTree>
    <p:extLst>
      <p:ext uri="{BB962C8B-B14F-4D97-AF65-F5344CB8AC3E}">
        <p14:creationId xmlns:p14="http://schemas.microsoft.com/office/powerpoint/2010/main" val="12276513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Tao Dan Park.-Ho chi minh</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79</a:t>
            </a:fld>
            <a:endParaRPr lang="es-ES" dirty="0"/>
          </a:p>
        </p:txBody>
      </p:sp>
    </p:spTree>
    <p:extLst>
      <p:ext uri="{BB962C8B-B14F-4D97-AF65-F5344CB8AC3E}">
        <p14:creationId xmlns:p14="http://schemas.microsoft.com/office/powerpoint/2010/main" val="25797030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Tao Dan Park.-Ho Chi Minh</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80</a:t>
            </a:fld>
            <a:endParaRPr lang="es-ES" dirty="0"/>
          </a:p>
        </p:txBody>
      </p:sp>
    </p:spTree>
    <p:extLst>
      <p:ext uri="{BB962C8B-B14F-4D97-AF65-F5344CB8AC3E}">
        <p14:creationId xmlns:p14="http://schemas.microsoft.com/office/powerpoint/2010/main" val="10804698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Tao Dan Park.-Ho chi minh</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81</a:t>
            </a:fld>
            <a:endParaRPr lang="es-ES" dirty="0"/>
          </a:p>
        </p:txBody>
      </p:sp>
    </p:spTree>
    <p:extLst>
      <p:ext uri="{BB962C8B-B14F-4D97-AF65-F5344CB8AC3E}">
        <p14:creationId xmlns:p14="http://schemas.microsoft.com/office/powerpoint/2010/main" val="32515589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Tao Dan Park.-Ho Chi Minh</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82</a:t>
            </a:fld>
            <a:endParaRPr lang="es-ES" dirty="0"/>
          </a:p>
        </p:txBody>
      </p:sp>
    </p:spTree>
    <p:extLst>
      <p:ext uri="{BB962C8B-B14F-4D97-AF65-F5344CB8AC3E}">
        <p14:creationId xmlns:p14="http://schemas.microsoft.com/office/powerpoint/2010/main" val="201538147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Hanoi</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88</a:t>
            </a:fld>
            <a:endParaRPr lang="es-ES" dirty="0"/>
          </a:p>
        </p:txBody>
      </p:sp>
    </p:spTree>
    <p:extLst>
      <p:ext uri="{BB962C8B-B14F-4D97-AF65-F5344CB8AC3E}">
        <p14:creationId xmlns:p14="http://schemas.microsoft.com/office/powerpoint/2010/main" val="50565862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a:t>
            </a:r>
            <a:r>
              <a:rPr lang="es-ES" dirty="0" err="1"/>
              <a:t>Hanoi,.Coffea</a:t>
            </a:r>
            <a:r>
              <a:rPr lang="es-ES" dirty="0"/>
              <a:t> </a:t>
            </a:r>
            <a:r>
              <a:rPr lang="es-ES" dirty="0" err="1"/>
              <a:t>arabiga</a:t>
            </a:r>
            <a:endParaRPr lang="es-ES" dirty="0"/>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89</a:t>
            </a:fld>
            <a:endParaRPr lang="es-ES" dirty="0"/>
          </a:p>
        </p:txBody>
      </p:sp>
    </p:spTree>
    <p:extLst>
      <p:ext uri="{BB962C8B-B14F-4D97-AF65-F5344CB8AC3E}">
        <p14:creationId xmlns:p14="http://schemas.microsoft.com/office/powerpoint/2010/main" val="77120425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Hanoi.-Etlingera elatior, rosa de porcelana.</a:t>
            </a:r>
          </a:p>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90</a:t>
            </a:fld>
            <a:endParaRPr lang="es-ES" dirty="0"/>
          </a:p>
        </p:txBody>
      </p:sp>
    </p:spTree>
    <p:extLst>
      <p:ext uri="{BB962C8B-B14F-4D97-AF65-F5344CB8AC3E}">
        <p14:creationId xmlns:p14="http://schemas.microsoft.com/office/powerpoint/2010/main" val="9015695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Hanoi.-.-Fruto del dragón (Hylocereus undatus)</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91</a:t>
            </a:fld>
            <a:endParaRPr lang="es-ES" dirty="0"/>
          </a:p>
        </p:txBody>
      </p:sp>
    </p:spTree>
    <p:extLst>
      <p:ext uri="{BB962C8B-B14F-4D97-AF65-F5344CB8AC3E}">
        <p14:creationId xmlns:p14="http://schemas.microsoft.com/office/powerpoint/2010/main" val="81147760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Hanoi.-</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92</a:t>
            </a:fld>
            <a:endParaRPr lang="es-ES" dirty="0"/>
          </a:p>
        </p:txBody>
      </p:sp>
    </p:spTree>
    <p:extLst>
      <p:ext uri="{BB962C8B-B14F-4D97-AF65-F5344CB8AC3E}">
        <p14:creationId xmlns:p14="http://schemas.microsoft.com/office/powerpoint/2010/main" val="132457557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Hanoi.-</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93</a:t>
            </a:fld>
            <a:endParaRPr lang="es-ES" dirty="0"/>
          </a:p>
        </p:txBody>
      </p:sp>
    </p:spTree>
    <p:extLst>
      <p:ext uri="{BB962C8B-B14F-4D97-AF65-F5344CB8AC3E}">
        <p14:creationId xmlns:p14="http://schemas.microsoft.com/office/powerpoint/2010/main" val="254972615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Hanoi.-</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94</a:t>
            </a:fld>
            <a:endParaRPr lang="es-ES" dirty="0"/>
          </a:p>
        </p:txBody>
      </p:sp>
    </p:spTree>
    <p:extLst>
      <p:ext uri="{BB962C8B-B14F-4D97-AF65-F5344CB8AC3E}">
        <p14:creationId xmlns:p14="http://schemas.microsoft.com/office/powerpoint/2010/main" val="352405920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Hanoi.-</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95</a:t>
            </a:fld>
            <a:endParaRPr lang="es-ES" dirty="0"/>
          </a:p>
        </p:txBody>
      </p:sp>
    </p:spTree>
    <p:extLst>
      <p:ext uri="{BB962C8B-B14F-4D97-AF65-F5344CB8AC3E}">
        <p14:creationId xmlns:p14="http://schemas.microsoft.com/office/powerpoint/2010/main" val="218563091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Jardin</a:t>
            </a:r>
            <a:r>
              <a:rPr lang="en-US" baseline="0" dirty="0"/>
              <a:t> Botanico de Hanoi</a:t>
            </a:r>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96</a:t>
            </a:fld>
            <a:endParaRPr lang="es-ES" dirty="0"/>
          </a:p>
        </p:txBody>
      </p:sp>
    </p:spTree>
    <p:extLst>
      <p:ext uri="{BB962C8B-B14F-4D97-AF65-F5344CB8AC3E}">
        <p14:creationId xmlns:p14="http://schemas.microsoft.com/office/powerpoint/2010/main" val="25214674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F7B955B-CF80-4466-9C24-D5422A4A6A80}" type="slidenum">
              <a:rPr lang="es-ES" smtClean="0"/>
              <a:t>97</a:t>
            </a:fld>
            <a:endParaRPr lang="es-ES" dirty="0"/>
          </a:p>
        </p:txBody>
      </p:sp>
    </p:spTree>
    <p:extLst>
      <p:ext uri="{BB962C8B-B14F-4D97-AF65-F5344CB8AC3E}">
        <p14:creationId xmlns:p14="http://schemas.microsoft.com/office/powerpoint/2010/main" val="153589612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Nypa fruticans</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98</a:t>
            </a:fld>
            <a:endParaRPr lang="es-ES" dirty="0"/>
          </a:p>
        </p:txBody>
      </p:sp>
    </p:spTree>
    <p:extLst>
      <p:ext uri="{BB962C8B-B14F-4D97-AF65-F5344CB8AC3E}">
        <p14:creationId xmlns:p14="http://schemas.microsoft.com/office/powerpoint/2010/main" val="199251683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Nypa fruticans</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99</a:t>
            </a:fld>
            <a:endParaRPr lang="es-ES" dirty="0"/>
          </a:p>
        </p:txBody>
      </p:sp>
    </p:spTree>
    <p:extLst>
      <p:ext uri="{BB962C8B-B14F-4D97-AF65-F5344CB8AC3E}">
        <p14:creationId xmlns:p14="http://schemas.microsoft.com/office/powerpoint/2010/main" val="231861339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Nypa fruticans</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100</a:t>
            </a:fld>
            <a:endParaRPr lang="es-ES" dirty="0"/>
          </a:p>
        </p:txBody>
      </p:sp>
    </p:spTree>
    <p:extLst>
      <p:ext uri="{BB962C8B-B14F-4D97-AF65-F5344CB8AC3E}">
        <p14:creationId xmlns:p14="http://schemas.microsoft.com/office/powerpoint/2010/main" val="178194933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Vietnam en primavera</a:t>
            </a:r>
          </a:p>
        </p:txBody>
      </p:sp>
      <p:sp>
        <p:nvSpPr>
          <p:cNvPr id="4" name="3 Marcador de número de diapositiva"/>
          <p:cNvSpPr>
            <a:spLocks noGrp="1"/>
          </p:cNvSpPr>
          <p:nvPr>
            <p:ph type="sldNum" sz="quarter" idx="10"/>
          </p:nvPr>
        </p:nvSpPr>
        <p:spPr/>
        <p:txBody>
          <a:bodyPr/>
          <a:lstStyle/>
          <a:p>
            <a:fld id="{AF7B955B-CF80-4466-9C24-D5422A4A6A80}" type="slidenum">
              <a:rPr lang="es-ES" smtClean="0"/>
              <a:t>101</a:t>
            </a:fld>
            <a:endParaRPr lang="es-ES" dirty="0"/>
          </a:p>
        </p:txBody>
      </p:sp>
    </p:spTree>
    <p:extLst>
      <p:ext uri="{BB962C8B-B14F-4D97-AF65-F5344CB8AC3E}">
        <p14:creationId xmlns:p14="http://schemas.microsoft.com/office/powerpoint/2010/main" val="3944659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46983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53706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57856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379086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824659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88893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28136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13571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939660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34014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12425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6788002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8" Type="http://schemas.openxmlformats.org/officeDocument/2006/relationships/image" Target="../media/image47.jpg"/><Relationship Id="rId3" Type="http://schemas.openxmlformats.org/officeDocument/2006/relationships/image" Target="../media/image49.jpg"/><Relationship Id="rId7"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52.jpg"/><Relationship Id="rId5" Type="http://schemas.openxmlformats.org/officeDocument/2006/relationships/image" Target="../media/image51.jpg"/><Relationship Id="rId4" Type="http://schemas.openxmlformats.org/officeDocument/2006/relationships/image" Target="../media/image50.jpg"/></Relationships>
</file>

<file path=ppt/slides/_rels/slide5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534472" cy="3096344"/>
          </a:xfrm>
        </p:spPr>
        <p:txBody>
          <a:bodyPr>
            <a:normAutofit fontScale="90000"/>
          </a:bodyPr>
          <a:lstStyle/>
          <a:p>
            <a:r>
              <a:rPr lang="es-ES" sz="3600" dirty="0"/>
              <a:t>ASIA.-LA VUELTA AL MUNDO </a:t>
            </a:r>
            <a:r>
              <a:rPr lang="es-ES" sz="3600"/>
              <a:t>EN 885 </a:t>
            </a:r>
            <a:r>
              <a:rPr lang="es-ES" sz="3600" dirty="0"/>
              <a:t>JARDINES</a:t>
            </a:r>
            <a:br>
              <a:rPr lang="es-ES" dirty="0"/>
            </a:br>
            <a:r>
              <a:rPr lang="es-ES" dirty="0"/>
              <a:t>VIETNAM</a:t>
            </a:r>
            <a:br>
              <a:rPr lang="es-ES" dirty="0"/>
            </a:br>
            <a:r>
              <a:rPr lang="es-ES" dirty="0"/>
              <a:t>Saigón Zoo &amp; Botanical Gardens</a:t>
            </a:r>
            <a:br>
              <a:rPr lang="es-ES" dirty="0"/>
            </a:br>
            <a:r>
              <a:rPr lang="es-ES" dirty="0"/>
              <a:t>Tao Dan Culture Park..-Hanoi botanic Garden </a:t>
            </a:r>
            <a:br>
              <a:rPr lang="es-ES" dirty="0"/>
            </a:br>
            <a:endParaRPr lang="es-ES" dirty="0"/>
          </a:p>
        </p:txBody>
      </p:sp>
      <p:sp>
        <p:nvSpPr>
          <p:cNvPr id="3" name="2 Subtítulo"/>
          <p:cNvSpPr>
            <a:spLocks noGrp="1"/>
          </p:cNvSpPr>
          <p:nvPr>
            <p:ph type="subTitle" idx="1"/>
          </p:nvPr>
        </p:nvSpPr>
        <p:spPr>
          <a:xfrm>
            <a:off x="2555776" y="4509120"/>
            <a:ext cx="6031904"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524549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Saigón Zoo &amp; Botanical Gardens.</a:t>
            </a:r>
          </a:p>
        </p:txBody>
      </p:sp>
      <p:sp>
        <p:nvSpPr>
          <p:cNvPr id="3" name="2 Marcador de contenido"/>
          <p:cNvSpPr>
            <a:spLocks noGrp="1"/>
          </p:cNvSpPr>
          <p:nvPr>
            <p:ph sz="quarter" idx="1"/>
          </p:nvPr>
        </p:nvSpPr>
        <p:spPr/>
        <p:txBody>
          <a:bodyPr>
            <a:normAutofit fontScale="92500"/>
          </a:bodyPr>
          <a:lstStyle/>
          <a:p>
            <a:r>
              <a:rPr lang="es-ES" dirty="0"/>
              <a:t>El Saigón Zoo y Jardín Botánico, creado en 1865, es el más grande parque zoológico y jardín botánico de Vietnam   . </a:t>
            </a:r>
          </a:p>
          <a:p>
            <a:r>
              <a:rPr lang="es-ES" dirty="0"/>
              <a:t>Situado en Nguyen Binh Khiem Street en el Distrito 1 , TP en Ho Chi Minh City, es el hogar de más de cien especies de mamíferos, reptiles y aves, así como muchas orquídeas raras y plantas ornamentales. </a:t>
            </a:r>
          </a:p>
          <a:p>
            <a:r>
              <a:rPr lang="es-ES" dirty="0"/>
              <a:t>También contiene el Museo de Historia Vietnamita , que alberga 25.000 documentos de la historia, la cultura y la etnografía de la historia del país y de la cultura y la historia de Vietnam del Sur , y un monumento a los vietnamitas que murieron en la Primera Guerra Mundial</a:t>
            </a:r>
          </a:p>
        </p:txBody>
      </p:sp>
    </p:spTree>
    <p:extLst>
      <p:ext uri="{BB962C8B-B14F-4D97-AF65-F5344CB8AC3E}">
        <p14:creationId xmlns:p14="http://schemas.microsoft.com/office/powerpoint/2010/main" val="1295175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Ocupa el octavo parque zoológico más antiguo del mundo, sus otras piezas se dividen en áreas de los animales y la conservación de las plantas, un jardín de orquídeas y un parque de atracciones.</a:t>
            </a:r>
          </a:p>
          <a:p>
            <a:r>
              <a:rPr lang="es-ES" dirty="0"/>
              <a:t>El 23 de marzo de 1864, el almirante Pierre de la Grandière, comandante de las fuerzas francesas en Cochinchina , encargó la construcción de un zoológico en Saigón. Veterinario Louis Germain fue nombrado el director del proyecto, el 28 de marzo de 1865,  y la construcción de el zoológico de Saigón y el Jardín Botánico iniciaron en la zona de 12 hectáreas al noreste de Thi Nghe Canal. El zoológico ocupaba 20 hectáreas  a finales de 1865. El 17 de febrero 1869 (el Día Nacional de Francia), el zoológico abrió a la gente del público.</a:t>
            </a:r>
          </a:p>
          <a:p>
            <a:endParaRPr lang="es-ES" dirty="0"/>
          </a:p>
        </p:txBody>
      </p:sp>
    </p:spTree>
    <p:extLst>
      <p:ext uri="{BB962C8B-B14F-4D97-AF65-F5344CB8AC3E}">
        <p14:creationId xmlns:p14="http://schemas.microsoft.com/office/powerpoint/2010/main" val="1863601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parque zoológico de Saigón ha sufrido muchos cambios a lo largo de los años. En 1927, un puente a través Thi Nghe Canal fue construido para conectar las secciones del zoológico. </a:t>
            </a:r>
          </a:p>
          <a:p>
            <a:r>
              <a:rPr lang="es-ES" dirty="0"/>
              <a:t>En 1956, el gobierno de Saigón cambió el nombre del zoológico Thao Cam Vien  . </a:t>
            </a:r>
          </a:p>
          <a:p>
            <a:r>
              <a:rPr lang="es-ES" dirty="0"/>
              <a:t>En 1985, una piedra embarcadero fue construido, y se añadió un cable eléctrico para mejorar el zoológico. Desde 1989, las instalaciones han sido actualizados para hacer el ambiente más adecuado para sus animales. </a:t>
            </a:r>
          </a:p>
          <a:p>
            <a:r>
              <a:rPr lang="es-ES" dirty="0"/>
              <a:t>El parque zoológico de Saigón y Jardín Botánico fue reconocido como miembro de la Asociación Zoológica del sudeste asiático en 1990. Al año siguiente, se restableció el jardín del parque zoológico.</a:t>
            </a:r>
          </a:p>
          <a:p>
            <a:endParaRPr lang="es-ES" dirty="0"/>
          </a:p>
        </p:txBody>
      </p:sp>
    </p:spTree>
    <p:extLst>
      <p:ext uri="{BB962C8B-B14F-4D97-AF65-F5344CB8AC3E}">
        <p14:creationId xmlns:p14="http://schemas.microsoft.com/office/powerpoint/2010/main" val="3583886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zoológico ha recibido el apoyo de los países extranjeros. </a:t>
            </a:r>
          </a:p>
          <a:p>
            <a:r>
              <a:rPr lang="es-ES" dirty="0"/>
              <a:t>En 1993, el director del zoológico propuso un plan a largo plazo, que llegó a su fin en 2003, para mejorar la calidad de la gestión, la vivienda y el cuidado de los animales.</a:t>
            </a:r>
          </a:p>
          <a:p>
            <a:r>
              <a:rPr lang="es-ES" dirty="0"/>
              <a:t> Después de años de construcción, ahora es el mayor parque zoológico y jardín botánico en el país.</a:t>
            </a:r>
          </a:p>
          <a:p>
            <a:r>
              <a:rPr lang="es-ES" dirty="0"/>
              <a:t>El Saigón Zoo y Jardín Botánico contiene 590 animales de 125 especies y 1.830 árboles y plantas de 260 especies, algunas de las cuales tienen más de 100 años de antigüedad. Esto incluye 20 especies de orquídeas , 32 especies de cactus y 34 especies de bonsai . </a:t>
            </a:r>
          </a:p>
        </p:txBody>
      </p:sp>
    </p:spTree>
    <p:extLst>
      <p:ext uri="{BB962C8B-B14F-4D97-AF65-F5344CB8AC3E}">
        <p14:creationId xmlns:p14="http://schemas.microsoft.com/office/powerpoint/2010/main" val="3167230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Saigón Zoo y Jardín Botánico se divide en un área de conservación animal, un área de conservación de las plantas, un jardín de orquídeas y un parque de atracciones.</a:t>
            </a:r>
          </a:p>
          <a:p>
            <a:r>
              <a:rPr lang="es-ES" dirty="0"/>
              <a:t>El jardín botánico contiene muchas especies de plantas raras y valiosas, algunas de las cuales no son nativas de Vietnam . </a:t>
            </a:r>
          </a:p>
          <a:p>
            <a:r>
              <a:rPr lang="es-ES" dirty="0"/>
              <a:t>Hay especies de cactus, helechos y plantas que han sido importados de África y América. </a:t>
            </a:r>
          </a:p>
          <a:p>
            <a:r>
              <a:rPr lang="es-ES" dirty="0"/>
              <a:t>El propósito principal de la Saigón Zoo y Jardín Botánico es educar al público y proteger a los animales en peligro de extinción y las plantas . Uno de los muchos programas del zoológico participa en la protección de especies en peligro de extinción es uno para criar animales en cautividad, con el objetivo de reponer sus poblaciones.</a:t>
            </a:r>
          </a:p>
          <a:p>
            <a:endParaRPr lang="es-ES" dirty="0"/>
          </a:p>
        </p:txBody>
      </p:sp>
    </p:spTree>
    <p:extLst>
      <p:ext uri="{BB962C8B-B14F-4D97-AF65-F5344CB8AC3E}">
        <p14:creationId xmlns:p14="http://schemas.microsoft.com/office/powerpoint/2010/main" val="3998754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l="1173" t="3137" r="1744" b="1961"/>
          <a:stretch/>
        </p:blipFill>
        <p:spPr>
          <a:xfrm>
            <a:off x="0" y="0"/>
            <a:ext cx="9144000" cy="6858000"/>
          </a:xfrm>
          <a:prstGeom prst="rect">
            <a:avLst/>
          </a:prstGeom>
        </p:spPr>
      </p:pic>
    </p:spTree>
    <p:extLst>
      <p:ext uri="{BB962C8B-B14F-4D97-AF65-F5344CB8AC3E}">
        <p14:creationId xmlns:p14="http://schemas.microsoft.com/office/powerpoint/2010/main" val="3301227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751972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6473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289232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3059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3923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5856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700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01430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389978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3629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912624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89965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05791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8168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3345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17018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01546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31167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0582"/>
            <a:ext cx="9144000" cy="6116836"/>
          </a:xfrm>
          <a:prstGeom prst="rect">
            <a:avLst/>
          </a:prstGeom>
        </p:spPr>
      </p:pic>
    </p:spTree>
    <p:extLst>
      <p:ext uri="{BB962C8B-B14F-4D97-AF65-F5344CB8AC3E}">
        <p14:creationId xmlns:p14="http://schemas.microsoft.com/office/powerpoint/2010/main" val="29202045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2905"/>
            <a:ext cx="9144000" cy="6092190"/>
          </a:xfrm>
          <a:prstGeom prst="rect">
            <a:avLst/>
          </a:prstGeom>
        </p:spPr>
      </p:pic>
    </p:spTree>
    <p:extLst>
      <p:ext uri="{BB962C8B-B14F-4D97-AF65-F5344CB8AC3E}">
        <p14:creationId xmlns:p14="http://schemas.microsoft.com/office/powerpoint/2010/main" val="2378435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42489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3294536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93323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14215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2106825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Tao Dan Culture Park.</a:t>
            </a:r>
          </a:p>
        </p:txBody>
      </p:sp>
      <p:sp>
        <p:nvSpPr>
          <p:cNvPr id="3" name="2 Marcador de contenido"/>
          <p:cNvSpPr>
            <a:spLocks noGrp="1"/>
          </p:cNvSpPr>
          <p:nvPr>
            <p:ph sz="quarter" idx="1"/>
          </p:nvPr>
        </p:nvSpPr>
        <p:spPr/>
        <p:txBody>
          <a:bodyPr>
            <a:normAutofit/>
          </a:bodyPr>
          <a:lstStyle/>
          <a:p>
            <a:r>
              <a:rPr lang="es-ES" dirty="0"/>
              <a:t>Con una superficie de aproximadamente 10 hectáreas y más de 1.000 grandes árboles, el parque está rodeado por Nguyen Thi Minh Khai, Cach Mang Thang Tam, Nguyen Du, y Huyen Tran Cong Chua calles. </a:t>
            </a:r>
          </a:p>
          <a:p>
            <a:r>
              <a:rPr lang="es-ES" dirty="0"/>
              <a:t>Se trata de un espacio verde ideal para las personas. Truong Dinh Street, que atraviesa el parque, siempre a la sombra. </a:t>
            </a:r>
          </a:p>
          <a:p>
            <a:r>
              <a:rPr lang="es-ES" dirty="0"/>
              <a:t>El parque está abierto en el día y la noche para recibir a las personas que quieren caminar, hacer ejercicios físicos, sentarse para relajarse o leer un libro. </a:t>
            </a:r>
          </a:p>
        </p:txBody>
      </p:sp>
    </p:spTree>
    <p:extLst>
      <p:ext uri="{BB962C8B-B14F-4D97-AF65-F5344CB8AC3E}">
        <p14:creationId xmlns:p14="http://schemas.microsoft.com/office/powerpoint/2010/main" val="28059681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Temprano cada mañana, este lugar fresco y verde está lleno de ancianos, ancianas y jóvenes que se han reunido para hacer ejercicio, caminar, practicar tai chi, y así sucesivamente. </a:t>
            </a:r>
          </a:p>
          <a:p>
            <a:r>
              <a:rPr lang="es-ES" dirty="0"/>
              <a:t>Tales escenas animadas dan al Parque Tao Dan una fuerza de vida fuerte y joven, y lo convierten en un espacio fresco y tranquilo en el corazón de la ciudad</a:t>
            </a:r>
          </a:p>
          <a:p>
            <a:r>
              <a:rPr lang="es-ES" dirty="0"/>
              <a:t>.</a:t>
            </a:r>
          </a:p>
          <a:p>
            <a:endParaRPr lang="es-ES" dirty="0"/>
          </a:p>
        </p:txBody>
      </p:sp>
    </p:spTree>
    <p:extLst>
      <p:ext uri="{BB962C8B-B14F-4D97-AF65-F5344CB8AC3E}">
        <p14:creationId xmlns:p14="http://schemas.microsoft.com/office/powerpoint/2010/main" val="24817586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55999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27360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9541372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66473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41447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5882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95571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772669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396536" cy="7029400"/>
          </a:xfrm>
          <a:prstGeom prst="rect">
            <a:avLst/>
          </a:prstGeom>
        </p:spPr>
      </p:pic>
    </p:spTree>
    <p:extLst>
      <p:ext uri="{BB962C8B-B14F-4D97-AF65-F5344CB8AC3E}">
        <p14:creationId xmlns:p14="http://schemas.microsoft.com/office/powerpoint/2010/main" val="38570985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6403856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2040" y="0"/>
            <a:ext cx="421196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4932040" cy="6858000"/>
          </a:xfrm>
          <a:prstGeom prst="rect">
            <a:avLst/>
          </a:prstGeom>
        </p:spPr>
      </p:pic>
    </p:spTree>
    <p:extLst>
      <p:ext uri="{BB962C8B-B14F-4D97-AF65-F5344CB8AC3E}">
        <p14:creationId xmlns:p14="http://schemas.microsoft.com/office/powerpoint/2010/main" val="27037800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324528" cy="7056784"/>
          </a:xfrm>
          <a:prstGeom prst="rect">
            <a:avLst/>
          </a:prstGeom>
        </p:spPr>
      </p:pic>
    </p:spTree>
    <p:extLst>
      <p:ext uri="{BB962C8B-B14F-4D97-AF65-F5344CB8AC3E}">
        <p14:creationId xmlns:p14="http://schemas.microsoft.com/office/powerpoint/2010/main" val="21666698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8654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89114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128792"/>
          </a:xfrm>
          <a:prstGeom prst="rect">
            <a:avLst/>
          </a:prstGeom>
        </p:spPr>
      </p:pic>
    </p:spTree>
    <p:extLst>
      <p:ext uri="{BB962C8B-B14F-4D97-AF65-F5344CB8AC3E}">
        <p14:creationId xmlns:p14="http://schemas.microsoft.com/office/powerpoint/2010/main" val="13612156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176" b="12353"/>
          <a:stretch/>
        </p:blipFill>
        <p:spPr>
          <a:xfrm>
            <a:off x="0" y="0"/>
            <a:ext cx="9251576" cy="6858000"/>
          </a:xfrm>
          <a:prstGeom prst="rect">
            <a:avLst/>
          </a:prstGeom>
        </p:spPr>
      </p:pic>
    </p:spTree>
    <p:extLst>
      <p:ext uri="{BB962C8B-B14F-4D97-AF65-F5344CB8AC3E}">
        <p14:creationId xmlns:p14="http://schemas.microsoft.com/office/powerpoint/2010/main" val="31131250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82913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22135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637"/>
          <a:stretch/>
        </p:blipFill>
        <p:spPr>
          <a:xfrm>
            <a:off x="0" y="0"/>
            <a:ext cx="9144000" cy="6858000"/>
          </a:xfrm>
          <a:prstGeom prst="rect">
            <a:avLst/>
          </a:prstGeom>
        </p:spPr>
      </p:pic>
    </p:spTree>
    <p:extLst>
      <p:ext uri="{BB962C8B-B14F-4D97-AF65-F5344CB8AC3E}">
        <p14:creationId xmlns:p14="http://schemas.microsoft.com/office/powerpoint/2010/main" val="6981693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Tree>
    <p:extLst>
      <p:ext uri="{BB962C8B-B14F-4D97-AF65-F5344CB8AC3E}">
        <p14:creationId xmlns:p14="http://schemas.microsoft.com/office/powerpoint/2010/main" val="3433198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24745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3783009" cy="224086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2249340"/>
            <a:ext cx="3783009" cy="2115763"/>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4692" y="4365104"/>
            <a:ext cx="2974572" cy="249289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504" y="4365103"/>
            <a:ext cx="2971031" cy="2492897"/>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78536" y="4365104"/>
            <a:ext cx="3076156" cy="2376264"/>
          </a:xfrm>
          <a:prstGeom prst="rect">
            <a:avLst/>
          </a:prstGeom>
        </p:spPr>
      </p:pic>
      <p:pic>
        <p:nvPicPr>
          <p:cNvPr id="9" name="8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90514" y="116632"/>
            <a:ext cx="5238750" cy="4248472"/>
          </a:xfrm>
          <a:prstGeom prst="rect">
            <a:avLst/>
          </a:prstGeom>
        </p:spPr>
      </p:pic>
    </p:spTree>
    <p:extLst>
      <p:ext uri="{BB962C8B-B14F-4D97-AF65-F5344CB8AC3E}">
        <p14:creationId xmlns:p14="http://schemas.microsoft.com/office/powerpoint/2010/main" val="865982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022" r="1471" b="-1"/>
          <a:stretch/>
        </p:blipFill>
        <p:spPr>
          <a:xfrm>
            <a:off x="0" y="0"/>
            <a:ext cx="9144000" cy="6741367"/>
          </a:xfrm>
          <a:prstGeom prst="rect">
            <a:avLst/>
          </a:prstGeom>
        </p:spPr>
      </p:pic>
    </p:spTree>
    <p:extLst>
      <p:ext uri="{BB962C8B-B14F-4D97-AF65-F5344CB8AC3E}">
        <p14:creationId xmlns:p14="http://schemas.microsoft.com/office/powerpoint/2010/main" val="28029450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81550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68049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93664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63341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43839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10" y="-99392"/>
            <a:ext cx="9095889" cy="6858000"/>
          </a:xfrm>
          <a:prstGeom prst="rect">
            <a:avLst/>
          </a:prstGeom>
        </p:spPr>
      </p:pic>
    </p:spTree>
    <p:extLst>
      <p:ext uri="{BB962C8B-B14F-4D97-AF65-F5344CB8AC3E}">
        <p14:creationId xmlns:p14="http://schemas.microsoft.com/office/powerpoint/2010/main" val="15089568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9960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73596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85858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98640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22192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80385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92998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0407055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29014629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6746125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9412"/>
          <a:stretch/>
        </p:blipFill>
        <p:spPr>
          <a:xfrm>
            <a:off x="-1" y="0"/>
            <a:ext cx="9238129" cy="6858000"/>
          </a:xfrm>
          <a:prstGeom prst="rect">
            <a:avLst/>
          </a:prstGeom>
        </p:spPr>
      </p:pic>
    </p:spTree>
    <p:extLst>
      <p:ext uri="{BB962C8B-B14F-4D97-AF65-F5344CB8AC3E}">
        <p14:creationId xmlns:p14="http://schemas.microsoft.com/office/powerpoint/2010/main" val="17588229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7058"/>
          <a:stretch/>
        </p:blipFill>
        <p:spPr>
          <a:xfrm>
            <a:off x="-1" y="0"/>
            <a:ext cx="9238129" cy="6741367"/>
          </a:xfrm>
          <a:prstGeom prst="rect">
            <a:avLst/>
          </a:prstGeom>
        </p:spPr>
      </p:pic>
    </p:spTree>
    <p:extLst>
      <p:ext uri="{BB962C8B-B14F-4D97-AF65-F5344CB8AC3E}">
        <p14:creationId xmlns:p14="http://schemas.microsoft.com/office/powerpoint/2010/main" val="7117061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12697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2287070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32997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857"/>
          <a:stretch/>
        </p:blipFill>
        <p:spPr>
          <a:xfrm>
            <a:off x="0" y="0"/>
            <a:ext cx="9144000" cy="6858000"/>
          </a:xfrm>
          <a:prstGeom prst="rect">
            <a:avLst/>
          </a:prstGeom>
        </p:spPr>
      </p:pic>
    </p:spTree>
    <p:extLst>
      <p:ext uri="{BB962C8B-B14F-4D97-AF65-F5344CB8AC3E}">
        <p14:creationId xmlns:p14="http://schemas.microsoft.com/office/powerpoint/2010/main" val="30501506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501467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092"/>
          <a:stretch/>
        </p:blipFill>
        <p:spPr>
          <a:xfrm>
            <a:off x="0" y="0"/>
            <a:ext cx="9144000" cy="6858000"/>
          </a:xfrm>
          <a:prstGeom prst="rect">
            <a:avLst/>
          </a:prstGeom>
        </p:spPr>
      </p:pic>
    </p:spTree>
    <p:extLst>
      <p:ext uri="{BB962C8B-B14F-4D97-AF65-F5344CB8AC3E}">
        <p14:creationId xmlns:p14="http://schemas.microsoft.com/office/powerpoint/2010/main" val="17452796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4368239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Hanoi botanic garden</a:t>
            </a:r>
          </a:p>
        </p:txBody>
      </p:sp>
      <p:sp>
        <p:nvSpPr>
          <p:cNvPr id="3" name="2 Marcador de contenido"/>
          <p:cNvSpPr>
            <a:spLocks noGrp="1"/>
          </p:cNvSpPr>
          <p:nvPr>
            <p:ph sz="quarter" idx="1"/>
          </p:nvPr>
        </p:nvSpPr>
        <p:spPr/>
        <p:txBody>
          <a:bodyPr>
            <a:normAutofit lnSpcReduction="10000"/>
          </a:bodyPr>
          <a:lstStyle/>
          <a:p>
            <a:r>
              <a:rPr lang="es-ES" dirty="0"/>
              <a:t>Fundada en los primeros años de la época colonial francesa, el ex Hanoi Jardín Botánico (Vuon Bach Thao) poseía una superficie de más de 33 ha. que rodea todo el complejo de palacios y villas del gobierno francés. </a:t>
            </a:r>
          </a:p>
          <a:p>
            <a:r>
              <a:rPr lang="es-ES" dirty="0"/>
              <a:t>Aparte de los árboles disponibles, los científicos habían crecido colección de especies nativas de árboles raros y preciosos de norte a sur, y las especies extrañas de plantas de numerosas partes del mundo. </a:t>
            </a:r>
          </a:p>
          <a:p>
            <a:r>
              <a:rPr lang="es-ES" dirty="0"/>
              <a:t>Para aumentar el atractivo y disfrutar del turismo, hay muchas jaulas de pájaros y animales esparcidos a lo largo de los caminos</a:t>
            </a:r>
          </a:p>
        </p:txBody>
      </p:sp>
    </p:spTree>
    <p:extLst>
      <p:ext uri="{BB962C8B-B14F-4D97-AF65-F5344CB8AC3E}">
        <p14:creationId xmlns:p14="http://schemas.microsoft.com/office/powerpoint/2010/main" val="27607549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 Por lo tanto, Hanoi Botanical Garden también usa una vez para ser conocido como un zoológico. Ha estado sometido a muchos altibajos a lo largo de los cambios habidos, Hanoi Jardín Botánico de hoy es fiel a su nombre original.</a:t>
            </a:r>
          </a:p>
          <a:p>
            <a:r>
              <a:rPr lang="es-ES" dirty="0"/>
              <a:t> Las aves y los animales se habían trasladado a Saigón Jardín Botánico; Mientras tanto, hay una zona separada de los animales en Hanoi, a saber Thu Le Zoo. Jardín Botánico hoy reducido después de dar una porción bastante grande de terreno para la construcción de Ba Dinh complejo histórico. </a:t>
            </a:r>
          </a:p>
          <a:p>
            <a:r>
              <a:rPr lang="es-ES" dirty="0"/>
              <a:t>En la actualidad conserva una superficie de 10 hectáreas solo en el territorio de Ngoc Ha Ward, Ba Dinh District, en el noroeste del centro de la ciudad de Hanoi.</a:t>
            </a:r>
          </a:p>
          <a:p>
            <a:endParaRPr lang="es-ES" dirty="0"/>
          </a:p>
        </p:txBody>
      </p:sp>
    </p:spTree>
    <p:extLst>
      <p:ext uri="{BB962C8B-B14F-4D97-AF65-F5344CB8AC3E}">
        <p14:creationId xmlns:p14="http://schemas.microsoft.com/office/powerpoint/2010/main" val="195429515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0"/>
            <a:ext cx="7467600" cy="6473952"/>
          </a:xfrm>
        </p:spPr>
        <p:txBody>
          <a:bodyPr>
            <a:normAutofit/>
          </a:bodyPr>
          <a:lstStyle/>
          <a:p>
            <a:endParaRPr lang="es-ES" dirty="0"/>
          </a:p>
          <a:p>
            <a:r>
              <a:rPr lang="es-ES" dirty="0"/>
              <a:t>Como uno de los más encantadores lugares de Hanoi, Jardín Botánico constituye un paisaje en miniatura que incluye montañas, bosques y lagos. En el pequeño país de los campus de jardín botánico, hay muchas especies de maderas preciosas raras que caracterizan a los bosques húmedos tropicales del Sur. </a:t>
            </a:r>
          </a:p>
          <a:p>
            <a:r>
              <a:rPr lang="es-ES" dirty="0"/>
              <a:t>Las especies nativas representan más de 2/3 de las especies existentes, y el resto son especies exóticas de otros continentes de todo el mundo como América, África o de Oceanía. </a:t>
            </a:r>
          </a:p>
          <a:p>
            <a:r>
              <a:rPr lang="es-ES" dirty="0"/>
              <a:t>Numerosos árboles en el jardín también representan la generación de plantas vasculares altas, especialmente las ramas de gimnospermas y angiospermas. </a:t>
            </a:r>
          </a:p>
          <a:p>
            <a:endParaRPr lang="es-ES" dirty="0"/>
          </a:p>
        </p:txBody>
      </p:sp>
    </p:spTree>
    <p:extLst>
      <p:ext uri="{BB962C8B-B14F-4D97-AF65-F5344CB8AC3E}">
        <p14:creationId xmlns:p14="http://schemas.microsoft.com/office/powerpoint/2010/main" val="352639237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260648"/>
            <a:ext cx="7467600" cy="6213304"/>
          </a:xfrm>
        </p:spPr>
        <p:txBody>
          <a:bodyPr>
            <a:normAutofit/>
          </a:bodyPr>
          <a:lstStyle/>
          <a:p>
            <a:r>
              <a:rPr lang="es-ES" dirty="0"/>
              <a:t>El ir a Hanoi Jardín Botánico, los turistas tienen la oportunidad de admirar las especies leñosas de diámetro de 2 a 3 personas que se abrazan; las especies gigantes de palma; árboles que poseen raíces larga laterales de grupos de árboles de higuera de Bengala; especies leñosas de vid, orquídea en flor y plantas ornamentales coloridas.</a:t>
            </a:r>
          </a:p>
          <a:p>
            <a:r>
              <a:rPr lang="es-ES" dirty="0"/>
              <a:t>También hay muchas especies de madera preciosa que un solo individuo dejó en Norte tales como árboles de madera rojos. </a:t>
            </a:r>
          </a:p>
          <a:p>
            <a:r>
              <a:rPr lang="es-ES" dirty="0"/>
              <a:t>Muchas especies se enumeran en Vietnam Libro Rojo, es decir, de caoba, madera de sándalo ... Además, hay 40 "SUA" árboles rojos (Dalbergia tonkinensis Prain) en el jardín de más de 100 años de edad.</a:t>
            </a:r>
          </a:p>
        </p:txBody>
      </p:sp>
    </p:spTree>
    <p:extLst>
      <p:ext uri="{BB962C8B-B14F-4D97-AF65-F5344CB8AC3E}">
        <p14:creationId xmlns:p14="http://schemas.microsoft.com/office/powerpoint/2010/main" val="23616406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Se trata de los recursos fitogenéticos extremadamente valiosos no solo para Hanói sino para el país entero Vietnam, así como la Asociación para la World Wide protección en la conservación y el desarrollo sostenible de la biodiversidad.</a:t>
            </a:r>
          </a:p>
          <a:p>
            <a:endParaRPr lang="es-ES" dirty="0"/>
          </a:p>
        </p:txBody>
      </p:sp>
    </p:spTree>
    <p:extLst>
      <p:ext uri="{BB962C8B-B14F-4D97-AF65-F5344CB8AC3E}">
        <p14:creationId xmlns:p14="http://schemas.microsoft.com/office/powerpoint/2010/main" val="7004478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201931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20" y="-1"/>
            <a:ext cx="9104779" cy="6857999"/>
          </a:xfrm>
          <a:prstGeom prst="rect">
            <a:avLst/>
          </a:prstGeom>
        </p:spPr>
      </p:pic>
    </p:spTree>
    <p:extLst>
      <p:ext uri="{BB962C8B-B14F-4D97-AF65-F5344CB8AC3E}">
        <p14:creationId xmlns:p14="http://schemas.microsoft.com/office/powerpoint/2010/main" val="13376347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453509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64106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309602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58906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60839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0085"/>
            <a:ext cx="9252520" cy="6851276"/>
          </a:xfrm>
          <a:prstGeom prst="rect">
            <a:avLst/>
          </a:prstGeom>
        </p:spPr>
      </p:pic>
    </p:spTree>
    <p:extLst>
      <p:ext uri="{BB962C8B-B14F-4D97-AF65-F5344CB8AC3E}">
        <p14:creationId xmlns:p14="http://schemas.microsoft.com/office/powerpoint/2010/main" val="402728200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04126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65561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97865970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3719527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158374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2547702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140</TotalTime>
  <Words>1902</Words>
  <Application>Microsoft Office PowerPoint</Application>
  <PresentationFormat>Presentación en pantalla (4:3)</PresentationFormat>
  <Paragraphs>218</Paragraphs>
  <Slides>101</Slides>
  <Notes>88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101</vt:i4>
      </vt:variant>
    </vt:vector>
  </HeadingPairs>
  <TitlesOfParts>
    <vt:vector size="106" baseType="lpstr">
      <vt:lpstr>Calibri</vt:lpstr>
      <vt:lpstr>Century Schoolbook</vt:lpstr>
      <vt:lpstr>Wingdings</vt:lpstr>
      <vt:lpstr>Wingdings 2</vt:lpstr>
      <vt:lpstr>1_Default Theme</vt:lpstr>
      <vt:lpstr>ASIA.-LA VUELTA AL MUNDO EN 885 JARDINES VIETNAM Saigón Zoo &amp; Botanical Gardens Tao Dan Culture Park..-Hanoi botanic Garden  </vt:lpstr>
      <vt:lpstr>Saigón Zoo &amp;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Tao Dan Culture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Hanoi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JARDINES.-VIETNAM</dc:title>
  <dc:creator>Josep</dc:creator>
  <cp:lastModifiedBy>Usuario</cp:lastModifiedBy>
  <cp:revision>14</cp:revision>
  <dcterms:created xsi:type="dcterms:W3CDTF">2014-11-09T06:34:52Z</dcterms:created>
  <dcterms:modified xsi:type="dcterms:W3CDTF">2018-03-02T11:34:27Z</dcterms:modified>
</cp:coreProperties>
</file>