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8"/>
  </p:notesMasterIdLst>
  <p:sldIdLst>
    <p:sldId id="257" r:id="rId2"/>
    <p:sldId id="258" r:id="rId3"/>
    <p:sldId id="367" r:id="rId4"/>
    <p:sldId id="368" r:id="rId5"/>
    <p:sldId id="369"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2" r:id="rId19"/>
    <p:sldId id="273" r:id="rId20"/>
    <p:sldId id="274" r:id="rId21"/>
    <p:sldId id="275" r:id="rId22"/>
    <p:sldId id="276" r:id="rId23"/>
    <p:sldId id="277" r:id="rId24"/>
    <p:sldId id="279" r:id="rId25"/>
    <p:sldId id="280" r:id="rId26"/>
    <p:sldId id="281" r:id="rId27"/>
    <p:sldId id="282" r:id="rId28"/>
    <p:sldId id="283" r:id="rId29"/>
    <p:sldId id="284" r:id="rId30"/>
    <p:sldId id="370" r:id="rId31"/>
    <p:sldId id="285" r:id="rId32"/>
    <p:sldId id="286" r:id="rId33"/>
    <p:sldId id="287" r:id="rId34"/>
    <p:sldId id="288" r:id="rId35"/>
    <p:sldId id="290" r:id="rId36"/>
    <p:sldId id="291" r:id="rId37"/>
    <p:sldId id="293" r:id="rId38"/>
    <p:sldId id="294" r:id="rId39"/>
    <p:sldId id="295" r:id="rId40"/>
    <p:sldId id="296" r:id="rId41"/>
    <p:sldId id="297" r:id="rId42"/>
    <p:sldId id="298" r:id="rId43"/>
    <p:sldId id="299" r:id="rId44"/>
    <p:sldId id="401" r:id="rId45"/>
    <p:sldId id="402" r:id="rId46"/>
    <p:sldId id="403" r:id="rId47"/>
    <p:sldId id="359" r:id="rId48"/>
    <p:sldId id="357" r:id="rId49"/>
    <p:sldId id="330" r:id="rId50"/>
    <p:sldId id="392" r:id="rId51"/>
    <p:sldId id="354" r:id="rId52"/>
    <p:sldId id="358" r:id="rId53"/>
    <p:sldId id="321" r:id="rId54"/>
    <p:sldId id="376" r:id="rId55"/>
    <p:sldId id="353" r:id="rId56"/>
    <p:sldId id="390" r:id="rId57"/>
    <p:sldId id="382" r:id="rId58"/>
    <p:sldId id="397" r:id="rId59"/>
    <p:sldId id="394" r:id="rId60"/>
    <p:sldId id="352" r:id="rId61"/>
    <p:sldId id="366" r:id="rId62"/>
    <p:sldId id="362" r:id="rId63"/>
    <p:sldId id="360" r:id="rId64"/>
    <p:sldId id="371" r:id="rId65"/>
    <p:sldId id="387" r:id="rId66"/>
    <p:sldId id="300" r:id="rId67"/>
    <p:sldId id="301" r:id="rId68"/>
    <p:sldId id="302" r:id="rId69"/>
    <p:sldId id="303" r:id="rId70"/>
    <p:sldId id="304" r:id="rId71"/>
    <p:sldId id="305" r:id="rId72"/>
    <p:sldId id="306" r:id="rId73"/>
    <p:sldId id="307" r:id="rId74"/>
    <p:sldId id="308" r:id="rId75"/>
    <p:sldId id="310" r:id="rId76"/>
    <p:sldId id="311" r:id="rId77"/>
    <p:sldId id="312" r:id="rId78"/>
    <p:sldId id="313" r:id="rId79"/>
    <p:sldId id="314" r:id="rId80"/>
    <p:sldId id="315" r:id="rId81"/>
    <p:sldId id="316" r:id="rId82"/>
    <p:sldId id="317" r:id="rId83"/>
    <p:sldId id="318" r:id="rId84"/>
    <p:sldId id="319" r:id="rId85"/>
    <p:sldId id="320" r:id="rId86"/>
    <p:sldId id="322" r:id="rId87"/>
    <p:sldId id="323" r:id="rId88"/>
    <p:sldId id="324" r:id="rId89"/>
    <p:sldId id="325" r:id="rId90"/>
    <p:sldId id="326" r:id="rId91"/>
    <p:sldId id="327" r:id="rId92"/>
    <p:sldId id="328" r:id="rId93"/>
    <p:sldId id="329" r:id="rId94"/>
    <p:sldId id="331" r:id="rId95"/>
    <p:sldId id="332" r:id="rId96"/>
    <p:sldId id="333" r:id="rId97"/>
    <p:sldId id="334" r:id="rId98"/>
    <p:sldId id="335" r:id="rId99"/>
    <p:sldId id="336" r:id="rId100"/>
    <p:sldId id="338" r:id="rId101"/>
    <p:sldId id="339" r:id="rId102"/>
    <p:sldId id="340" r:id="rId103"/>
    <p:sldId id="341" r:id="rId104"/>
    <p:sldId id="342" r:id="rId105"/>
    <p:sldId id="343" r:id="rId106"/>
    <p:sldId id="344" r:id="rId107"/>
    <p:sldId id="346" r:id="rId108"/>
    <p:sldId id="349" r:id="rId109"/>
    <p:sldId id="351" r:id="rId110"/>
    <p:sldId id="363" r:id="rId111"/>
    <p:sldId id="364" r:id="rId112"/>
    <p:sldId id="365" r:id="rId113"/>
    <p:sldId id="373" r:id="rId114"/>
    <p:sldId id="374" r:id="rId115"/>
    <p:sldId id="375" r:id="rId116"/>
    <p:sldId id="377" r:id="rId117"/>
    <p:sldId id="378" r:id="rId118"/>
    <p:sldId id="379" r:id="rId119"/>
    <p:sldId id="380" r:id="rId120"/>
    <p:sldId id="381" r:id="rId121"/>
    <p:sldId id="383" r:id="rId122"/>
    <p:sldId id="384" r:id="rId123"/>
    <p:sldId id="386" r:id="rId124"/>
    <p:sldId id="388" r:id="rId125"/>
    <p:sldId id="389" r:id="rId126"/>
    <p:sldId id="391" r:id="rId127"/>
    <p:sldId id="404" r:id="rId128"/>
    <p:sldId id="405" r:id="rId129"/>
    <p:sldId id="406" r:id="rId130"/>
    <p:sldId id="407" r:id="rId131"/>
    <p:sldId id="408" r:id="rId132"/>
    <p:sldId id="393" r:id="rId133"/>
    <p:sldId id="395" r:id="rId134"/>
    <p:sldId id="396" r:id="rId135"/>
    <p:sldId id="399" r:id="rId136"/>
    <p:sldId id="400"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73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58C453-27F4-403A-9115-0C473807607F}"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DD465B-2A5A-41ED-89D7-082F4C8EA913}" type="slidenum">
              <a:rPr lang="es-ES" smtClean="0"/>
              <a:t>‹Nº›</a:t>
            </a:fld>
            <a:endParaRPr lang="es-ES" dirty="0"/>
          </a:p>
        </p:txBody>
      </p:sp>
    </p:spTree>
    <p:extLst>
      <p:ext uri="{BB962C8B-B14F-4D97-AF65-F5344CB8AC3E}">
        <p14:creationId xmlns:p14="http://schemas.microsoft.com/office/powerpoint/2010/main" val="686588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a:t>
            </a:fld>
            <a:endParaRPr lang="es-ES" dirty="0"/>
          </a:p>
        </p:txBody>
      </p:sp>
    </p:spTree>
    <p:extLst>
      <p:ext uri="{BB962C8B-B14F-4D97-AF65-F5344CB8AC3E}">
        <p14:creationId xmlns:p14="http://schemas.microsoft.com/office/powerpoint/2010/main" val="2547356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a:t>
            </a:fld>
            <a:endParaRPr lang="es-ES" dirty="0"/>
          </a:p>
        </p:txBody>
      </p:sp>
    </p:spTree>
    <p:extLst>
      <p:ext uri="{BB962C8B-B14F-4D97-AF65-F5344CB8AC3E}">
        <p14:creationId xmlns:p14="http://schemas.microsoft.com/office/powerpoint/2010/main" val="123178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.-Ixora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a:t>
            </a:fld>
            <a:endParaRPr lang="es-ES" dirty="0"/>
          </a:p>
        </p:txBody>
      </p:sp>
    </p:spTree>
    <p:extLst>
      <p:ext uri="{BB962C8B-B14F-4D97-AF65-F5344CB8AC3E}">
        <p14:creationId xmlns:p14="http://schemas.microsoft.com/office/powerpoint/2010/main" val="656487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a:t>
            </a:fld>
            <a:endParaRPr lang="es-ES" dirty="0"/>
          </a:p>
        </p:txBody>
      </p:sp>
    </p:spTree>
    <p:extLst>
      <p:ext uri="{BB962C8B-B14F-4D97-AF65-F5344CB8AC3E}">
        <p14:creationId xmlns:p14="http://schemas.microsoft.com/office/powerpoint/2010/main" val="1220529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a:t>
            </a:fld>
            <a:endParaRPr lang="es-ES" dirty="0"/>
          </a:p>
        </p:txBody>
      </p:sp>
    </p:spTree>
    <p:extLst>
      <p:ext uri="{BB962C8B-B14F-4D97-AF65-F5344CB8AC3E}">
        <p14:creationId xmlns:p14="http://schemas.microsoft.com/office/powerpoint/2010/main" val="1360262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a:t>
            </a:fld>
            <a:endParaRPr lang="es-ES" dirty="0"/>
          </a:p>
        </p:txBody>
      </p:sp>
    </p:spTree>
    <p:extLst>
      <p:ext uri="{BB962C8B-B14F-4D97-AF65-F5344CB8AC3E}">
        <p14:creationId xmlns:p14="http://schemas.microsoft.com/office/powerpoint/2010/main" val="2479607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a:t>
            </a:fld>
            <a:endParaRPr lang="es-ES" dirty="0"/>
          </a:p>
        </p:txBody>
      </p:sp>
    </p:spTree>
    <p:extLst>
      <p:ext uri="{BB962C8B-B14F-4D97-AF65-F5344CB8AC3E}">
        <p14:creationId xmlns:p14="http://schemas.microsoft.com/office/powerpoint/2010/main" val="2899502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a:t>
            </a:fld>
            <a:endParaRPr lang="es-ES" dirty="0"/>
          </a:p>
        </p:txBody>
      </p:sp>
    </p:spTree>
    <p:extLst>
      <p:ext uri="{BB962C8B-B14F-4D97-AF65-F5344CB8AC3E}">
        <p14:creationId xmlns:p14="http://schemas.microsoft.com/office/powerpoint/2010/main" val="3780079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14</a:t>
            </a:fld>
            <a:endParaRPr lang="es-ES" dirty="0"/>
          </a:p>
        </p:txBody>
      </p:sp>
    </p:spTree>
    <p:extLst>
      <p:ext uri="{BB962C8B-B14F-4D97-AF65-F5344CB8AC3E}">
        <p14:creationId xmlns:p14="http://schemas.microsoft.com/office/powerpoint/2010/main" val="40507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15</a:t>
            </a:fld>
            <a:endParaRPr lang="es-ES" dirty="0"/>
          </a:p>
        </p:txBody>
      </p:sp>
    </p:spTree>
    <p:extLst>
      <p:ext uri="{BB962C8B-B14F-4D97-AF65-F5344CB8AC3E}">
        <p14:creationId xmlns:p14="http://schemas.microsoft.com/office/powerpoint/2010/main" val="3777811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16</a:t>
            </a:fld>
            <a:endParaRPr lang="es-ES" dirty="0"/>
          </a:p>
        </p:txBody>
      </p:sp>
    </p:spTree>
    <p:extLst>
      <p:ext uri="{BB962C8B-B14F-4D97-AF65-F5344CB8AC3E}">
        <p14:creationId xmlns:p14="http://schemas.microsoft.com/office/powerpoint/2010/main" val="4278511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17</a:t>
            </a:fld>
            <a:endParaRPr lang="es-ES" dirty="0"/>
          </a:p>
        </p:txBody>
      </p:sp>
    </p:spTree>
    <p:extLst>
      <p:ext uri="{BB962C8B-B14F-4D97-AF65-F5344CB8AC3E}">
        <p14:creationId xmlns:p14="http://schemas.microsoft.com/office/powerpoint/2010/main" val="2212550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18</a:t>
            </a:fld>
            <a:endParaRPr lang="es-ES" dirty="0"/>
          </a:p>
        </p:txBody>
      </p:sp>
    </p:spTree>
    <p:extLst>
      <p:ext uri="{BB962C8B-B14F-4D97-AF65-F5344CB8AC3E}">
        <p14:creationId xmlns:p14="http://schemas.microsoft.com/office/powerpoint/2010/main" val="291662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Botanical Garden, </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19</a:t>
            </a:fld>
            <a:endParaRPr lang="es-ES" dirty="0"/>
          </a:p>
        </p:txBody>
      </p:sp>
    </p:spTree>
    <p:extLst>
      <p:ext uri="{BB962C8B-B14F-4D97-AF65-F5344CB8AC3E}">
        <p14:creationId xmlns:p14="http://schemas.microsoft.com/office/powerpoint/2010/main" val="1613545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20</a:t>
            </a:fld>
            <a:endParaRPr lang="es-ES" dirty="0"/>
          </a:p>
        </p:txBody>
      </p:sp>
    </p:spTree>
    <p:extLst>
      <p:ext uri="{BB962C8B-B14F-4D97-AF65-F5344CB8AC3E}">
        <p14:creationId xmlns:p14="http://schemas.microsoft.com/office/powerpoint/2010/main" val="3458869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21</a:t>
            </a:fld>
            <a:endParaRPr lang="es-ES" dirty="0"/>
          </a:p>
        </p:txBody>
      </p:sp>
    </p:spTree>
    <p:extLst>
      <p:ext uri="{BB962C8B-B14F-4D97-AF65-F5344CB8AC3E}">
        <p14:creationId xmlns:p14="http://schemas.microsoft.com/office/powerpoint/2010/main" val="3454471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22</a:t>
            </a:fld>
            <a:endParaRPr lang="es-ES" dirty="0"/>
          </a:p>
        </p:txBody>
      </p:sp>
    </p:spTree>
    <p:extLst>
      <p:ext uri="{BB962C8B-B14F-4D97-AF65-F5344CB8AC3E}">
        <p14:creationId xmlns:p14="http://schemas.microsoft.com/office/powerpoint/2010/main" val="2437368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23</a:t>
            </a:fld>
            <a:endParaRPr lang="es-ES" dirty="0"/>
          </a:p>
        </p:txBody>
      </p:sp>
    </p:spTree>
    <p:extLst>
      <p:ext uri="{BB962C8B-B14F-4D97-AF65-F5344CB8AC3E}">
        <p14:creationId xmlns:p14="http://schemas.microsoft.com/office/powerpoint/2010/main" val="2424970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24</a:t>
            </a:fld>
            <a:endParaRPr lang="es-ES" dirty="0"/>
          </a:p>
        </p:txBody>
      </p:sp>
    </p:spTree>
    <p:extLst>
      <p:ext uri="{BB962C8B-B14F-4D97-AF65-F5344CB8AC3E}">
        <p14:creationId xmlns:p14="http://schemas.microsoft.com/office/powerpoint/2010/main" val="1072051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25</a:t>
            </a:fld>
            <a:endParaRPr lang="es-ES" dirty="0"/>
          </a:p>
        </p:txBody>
      </p:sp>
    </p:spTree>
    <p:extLst>
      <p:ext uri="{BB962C8B-B14F-4D97-AF65-F5344CB8AC3E}">
        <p14:creationId xmlns:p14="http://schemas.microsoft.com/office/powerpoint/2010/main" val="3812011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26</a:t>
            </a:fld>
            <a:endParaRPr lang="es-ES" dirty="0"/>
          </a:p>
        </p:txBody>
      </p:sp>
    </p:spTree>
    <p:extLst>
      <p:ext uri="{BB962C8B-B14F-4D97-AF65-F5344CB8AC3E}">
        <p14:creationId xmlns:p14="http://schemas.microsoft.com/office/powerpoint/2010/main" val="1168797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27</a:t>
            </a:fld>
            <a:endParaRPr lang="es-ES" dirty="0"/>
          </a:p>
        </p:txBody>
      </p:sp>
    </p:spTree>
    <p:extLst>
      <p:ext uri="{BB962C8B-B14F-4D97-AF65-F5344CB8AC3E}">
        <p14:creationId xmlns:p14="http://schemas.microsoft.com/office/powerpoint/2010/main" val="3539615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28</a:t>
            </a:fld>
            <a:endParaRPr lang="es-ES" dirty="0"/>
          </a:p>
        </p:txBody>
      </p:sp>
    </p:spTree>
    <p:extLst>
      <p:ext uri="{BB962C8B-B14F-4D97-AF65-F5344CB8AC3E}">
        <p14:creationId xmlns:p14="http://schemas.microsoft.com/office/powerpoint/2010/main" val="15350074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Andrómeda Gardens.-Barbados.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29</a:t>
            </a:fld>
            <a:endParaRPr lang="es-ES" dirty="0"/>
          </a:p>
        </p:txBody>
      </p:sp>
    </p:spTree>
    <p:extLst>
      <p:ext uri="{BB962C8B-B14F-4D97-AF65-F5344CB8AC3E}">
        <p14:creationId xmlns:p14="http://schemas.microsoft.com/office/powerpoint/2010/main" val="9278320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31</a:t>
            </a:fld>
            <a:endParaRPr lang="es-ES" dirty="0"/>
          </a:p>
        </p:txBody>
      </p:sp>
    </p:spTree>
    <p:extLst>
      <p:ext uri="{BB962C8B-B14F-4D97-AF65-F5344CB8AC3E}">
        <p14:creationId xmlns:p14="http://schemas.microsoft.com/office/powerpoint/2010/main" val="3701370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Huntes-Garden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32</a:t>
            </a:fld>
            <a:endParaRPr lang="es-ES" dirty="0"/>
          </a:p>
        </p:txBody>
      </p:sp>
    </p:spTree>
    <p:extLst>
      <p:ext uri="{BB962C8B-B14F-4D97-AF65-F5344CB8AC3E}">
        <p14:creationId xmlns:p14="http://schemas.microsoft.com/office/powerpoint/2010/main" val="4071618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33</a:t>
            </a:fld>
            <a:endParaRPr lang="es-ES" dirty="0"/>
          </a:p>
        </p:txBody>
      </p:sp>
    </p:spTree>
    <p:extLst>
      <p:ext uri="{BB962C8B-B14F-4D97-AF65-F5344CB8AC3E}">
        <p14:creationId xmlns:p14="http://schemas.microsoft.com/office/powerpoint/2010/main" val="27471147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34</a:t>
            </a:fld>
            <a:endParaRPr lang="es-ES" dirty="0"/>
          </a:p>
        </p:txBody>
      </p:sp>
    </p:spTree>
    <p:extLst>
      <p:ext uri="{BB962C8B-B14F-4D97-AF65-F5344CB8AC3E}">
        <p14:creationId xmlns:p14="http://schemas.microsoft.com/office/powerpoint/2010/main" val="742195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35</a:t>
            </a:fld>
            <a:endParaRPr lang="es-ES" dirty="0"/>
          </a:p>
        </p:txBody>
      </p:sp>
    </p:spTree>
    <p:extLst>
      <p:ext uri="{BB962C8B-B14F-4D97-AF65-F5344CB8AC3E}">
        <p14:creationId xmlns:p14="http://schemas.microsoft.com/office/powerpoint/2010/main" val="551543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Huntes-Garden.-w</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36</a:t>
            </a:fld>
            <a:endParaRPr lang="es-ES" dirty="0"/>
          </a:p>
        </p:txBody>
      </p:sp>
    </p:spTree>
    <p:extLst>
      <p:ext uri="{BB962C8B-B14F-4D97-AF65-F5344CB8AC3E}">
        <p14:creationId xmlns:p14="http://schemas.microsoft.com/office/powerpoint/2010/main" val="2797625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Huntes-Garden.-w</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37</a:t>
            </a:fld>
            <a:endParaRPr lang="es-ES" dirty="0"/>
          </a:p>
        </p:txBody>
      </p:sp>
    </p:spTree>
    <p:extLst>
      <p:ext uri="{BB962C8B-B14F-4D97-AF65-F5344CB8AC3E}">
        <p14:creationId xmlns:p14="http://schemas.microsoft.com/office/powerpoint/2010/main" val="2707624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Huntes-Garden.-w</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38</a:t>
            </a:fld>
            <a:endParaRPr lang="es-ES" dirty="0"/>
          </a:p>
        </p:txBody>
      </p:sp>
    </p:spTree>
    <p:extLst>
      <p:ext uri="{BB962C8B-B14F-4D97-AF65-F5344CB8AC3E}">
        <p14:creationId xmlns:p14="http://schemas.microsoft.com/office/powerpoint/2010/main" val="3242532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Huntes-Garden.-w</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39</a:t>
            </a:fld>
            <a:endParaRPr lang="es-ES" dirty="0"/>
          </a:p>
        </p:txBody>
      </p:sp>
    </p:spTree>
    <p:extLst>
      <p:ext uri="{BB962C8B-B14F-4D97-AF65-F5344CB8AC3E}">
        <p14:creationId xmlns:p14="http://schemas.microsoft.com/office/powerpoint/2010/main" val="1907279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41</a:t>
            </a:fld>
            <a:endParaRPr lang="es-ES" dirty="0"/>
          </a:p>
        </p:txBody>
      </p:sp>
    </p:spTree>
    <p:extLst>
      <p:ext uri="{BB962C8B-B14F-4D97-AF65-F5344CB8AC3E}">
        <p14:creationId xmlns:p14="http://schemas.microsoft.com/office/powerpoint/2010/main" val="2851003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47</a:t>
            </a:fld>
            <a:endParaRPr lang="es-ES" dirty="0"/>
          </a:p>
        </p:txBody>
      </p:sp>
    </p:spTree>
    <p:extLst>
      <p:ext uri="{BB962C8B-B14F-4D97-AF65-F5344CB8AC3E}">
        <p14:creationId xmlns:p14="http://schemas.microsoft.com/office/powerpoint/2010/main" val="6220157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48</a:t>
            </a:fld>
            <a:endParaRPr lang="es-ES" dirty="0"/>
          </a:p>
        </p:txBody>
      </p:sp>
    </p:spTree>
    <p:extLst>
      <p:ext uri="{BB962C8B-B14F-4D97-AF65-F5344CB8AC3E}">
        <p14:creationId xmlns:p14="http://schemas.microsoft.com/office/powerpoint/2010/main" val="37791847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49</a:t>
            </a:fld>
            <a:endParaRPr lang="es-ES" dirty="0"/>
          </a:p>
        </p:txBody>
      </p:sp>
    </p:spTree>
    <p:extLst>
      <p:ext uri="{BB962C8B-B14F-4D97-AF65-F5344CB8AC3E}">
        <p14:creationId xmlns:p14="http://schemas.microsoft.com/office/powerpoint/2010/main" val="34668544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50</a:t>
            </a:fld>
            <a:endParaRPr lang="es-ES" dirty="0"/>
          </a:p>
        </p:txBody>
      </p:sp>
    </p:spTree>
    <p:extLst>
      <p:ext uri="{BB962C8B-B14F-4D97-AF65-F5344CB8AC3E}">
        <p14:creationId xmlns:p14="http://schemas.microsoft.com/office/powerpoint/2010/main" val="659559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51</a:t>
            </a:fld>
            <a:endParaRPr lang="es-ES" dirty="0"/>
          </a:p>
        </p:txBody>
      </p:sp>
    </p:spTree>
    <p:extLst>
      <p:ext uri="{BB962C8B-B14F-4D97-AF65-F5344CB8AC3E}">
        <p14:creationId xmlns:p14="http://schemas.microsoft.com/office/powerpoint/2010/main" val="19565760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52</a:t>
            </a:fld>
            <a:endParaRPr lang="es-ES" dirty="0"/>
          </a:p>
        </p:txBody>
      </p:sp>
    </p:spTree>
    <p:extLst>
      <p:ext uri="{BB962C8B-B14F-4D97-AF65-F5344CB8AC3E}">
        <p14:creationId xmlns:p14="http://schemas.microsoft.com/office/powerpoint/2010/main" val="1066346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53</a:t>
            </a:fld>
            <a:endParaRPr lang="es-ES" dirty="0"/>
          </a:p>
        </p:txBody>
      </p:sp>
    </p:spTree>
    <p:extLst>
      <p:ext uri="{BB962C8B-B14F-4D97-AF65-F5344CB8AC3E}">
        <p14:creationId xmlns:p14="http://schemas.microsoft.com/office/powerpoint/2010/main" val="4496134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54</a:t>
            </a:fld>
            <a:endParaRPr lang="es-ES" dirty="0"/>
          </a:p>
        </p:txBody>
      </p:sp>
    </p:spTree>
    <p:extLst>
      <p:ext uri="{BB962C8B-B14F-4D97-AF65-F5344CB8AC3E}">
        <p14:creationId xmlns:p14="http://schemas.microsoft.com/office/powerpoint/2010/main" val="4754543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55</a:t>
            </a:fld>
            <a:endParaRPr lang="es-ES" dirty="0"/>
          </a:p>
        </p:txBody>
      </p:sp>
    </p:spTree>
    <p:extLst>
      <p:ext uri="{BB962C8B-B14F-4D97-AF65-F5344CB8AC3E}">
        <p14:creationId xmlns:p14="http://schemas.microsoft.com/office/powerpoint/2010/main" val="1919449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56</a:t>
            </a:fld>
            <a:endParaRPr lang="es-ES" dirty="0"/>
          </a:p>
        </p:txBody>
      </p:sp>
    </p:spTree>
    <p:extLst>
      <p:ext uri="{BB962C8B-B14F-4D97-AF65-F5344CB8AC3E}">
        <p14:creationId xmlns:p14="http://schemas.microsoft.com/office/powerpoint/2010/main" val="25204874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57</a:t>
            </a:fld>
            <a:endParaRPr lang="es-ES" dirty="0"/>
          </a:p>
        </p:txBody>
      </p:sp>
    </p:spTree>
    <p:extLst>
      <p:ext uri="{BB962C8B-B14F-4D97-AF65-F5344CB8AC3E}">
        <p14:creationId xmlns:p14="http://schemas.microsoft.com/office/powerpoint/2010/main" val="350608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58</a:t>
            </a:fld>
            <a:endParaRPr lang="es-ES" dirty="0"/>
          </a:p>
        </p:txBody>
      </p:sp>
    </p:spTree>
    <p:extLst>
      <p:ext uri="{BB962C8B-B14F-4D97-AF65-F5344CB8AC3E}">
        <p14:creationId xmlns:p14="http://schemas.microsoft.com/office/powerpoint/2010/main" val="25811841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59</a:t>
            </a:fld>
            <a:endParaRPr lang="es-ES" dirty="0"/>
          </a:p>
        </p:txBody>
      </p:sp>
    </p:spTree>
    <p:extLst>
      <p:ext uri="{BB962C8B-B14F-4D97-AF65-F5344CB8AC3E}">
        <p14:creationId xmlns:p14="http://schemas.microsoft.com/office/powerpoint/2010/main" val="324902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60</a:t>
            </a:fld>
            <a:endParaRPr lang="es-ES" dirty="0"/>
          </a:p>
        </p:txBody>
      </p:sp>
    </p:spTree>
    <p:extLst>
      <p:ext uri="{BB962C8B-B14F-4D97-AF65-F5344CB8AC3E}">
        <p14:creationId xmlns:p14="http://schemas.microsoft.com/office/powerpoint/2010/main" val="19035441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61</a:t>
            </a:fld>
            <a:endParaRPr lang="es-ES" dirty="0"/>
          </a:p>
        </p:txBody>
      </p:sp>
    </p:spTree>
    <p:extLst>
      <p:ext uri="{BB962C8B-B14F-4D97-AF65-F5344CB8AC3E}">
        <p14:creationId xmlns:p14="http://schemas.microsoft.com/office/powerpoint/2010/main" val="39442764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62</a:t>
            </a:fld>
            <a:endParaRPr lang="es-ES" dirty="0"/>
          </a:p>
        </p:txBody>
      </p:sp>
    </p:spTree>
    <p:extLst>
      <p:ext uri="{BB962C8B-B14F-4D97-AF65-F5344CB8AC3E}">
        <p14:creationId xmlns:p14="http://schemas.microsoft.com/office/powerpoint/2010/main" val="21552049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63</a:t>
            </a:fld>
            <a:endParaRPr lang="es-ES" dirty="0"/>
          </a:p>
        </p:txBody>
      </p:sp>
    </p:spTree>
    <p:extLst>
      <p:ext uri="{BB962C8B-B14F-4D97-AF65-F5344CB8AC3E}">
        <p14:creationId xmlns:p14="http://schemas.microsoft.com/office/powerpoint/2010/main" val="34862002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64</a:t>
            </a:fld>
            <a:endParaRPr lang="es-ES" dirty="0"/>
          </a:p>
        </p:txBody>
      </p:sp>
    </p:spTree>
    <p:extLst>
      <p:ext uri="{BB962C8B-B14F-4D97-AF65-F5344CB8AC3E}">
        <p14:creationId xmlns:p14="http://schemas.microsoft.com/office/powerpoint/2010/main" val="26803037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65</a:t>
            </a:fld>
            <a:endParaRPr lang="es-ES" dirty="0"/>
          </a:p>
        </p:txBody>
      </p:sp>
    </p:spTree>
    <p:extLst>
      <p:ext uri="{BB962C8B-B14F-4D97-AF65-F5344CB8AC3E}">
        <p14:creationId xmlns:p14="http://schemas.microsoft.com/office/powerpoint/2010/main" val="35439142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66</a:t>
            </a:fld>
            <a:endParaRPr lang="es-ES" dirty="0"/>
          </a:p>
        </p:txBody>
      </p:sp>
    </p:spTree>
    <p:extLst>
      <p:ext uri="{BB962C8B-B14F-4D97-AF65-F5344CB8AC3E}">
        <p14:creationId xmlns:p14="http://schemas.microsoft.com/office/powerpoint/2010/main" val="11683780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67</a:t>
            </a:fld>
            <a:endParaRPr lang="es-ES" dirty="0"/>
          </a:p>
        </p:txBody>
      </p:sp>
    </p:spTree>
    <p:extLst>
      <p:ext uri="{BB962C8B-B14F-4D97-AF65-F5344CB8AC3E}">
        <p14:creationId xmlns:p14="http://schemas.microsoft.com/office/powerpoint/2010/main" val="24572032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68</a:t>
            </a:fld>
            <a:endParaRPr lang="es-ES" dirty="0"/>
          </a:p>
        </p:txBody>
      </p:sp>
    </p:spTree>
    <p:extLst>
      <p:ext uri="{BB962C8B-B14F-4D97-AF65-F5344CB8AC3E}">
        <p14:creationId xmlns:p14="http://schemas.microsoft.com/office/powerpoint/2010/main" val="13683702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69</a:t>
            </a:fld>
            <a:endParaRPr lang="es-ES" dirty="0"/>
          </a:p>
        </p:txBody>
      </p:sp>
    </p:spTree>
    <p:extLst>
      <p:ext uri="{BB962C8B-B14F-4D97-AF65-F5344CB8AC3E}">
        <p14:creationId xmlns:p14="http://schemas.microsoft.com/office/powerpoint/2010/main" val="36194399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70</a:t>
            </a:fld>
            <a:endParaRPr lang="es-ES" dirty="0"/>
          </a:p>
        </p:txBody>
      </p:sp>
    </p:spTree>
    <p:extLst>
      <p:ext uri="{BB962C8B-B14F-4D97-AF65-F5344CB8AC3E}">
        <p14:creationId xmlns:p14="http://schemas.microsoft.com/office/powerpoint/2010/main" val="760923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71</a:t>
            </a:fld>
            <a:endParaRPr lang="es-ES" dirty="0"/>
          </a:p>
        </p:txBody>
      </p:sp>
    </p:spTree>
    <p:extLst>
      <p:ext uri="{BB962C8B-B14F-4D97-AF65-F5344CB8AC3E}">
        <p14:creationId xmlns:p14="http://schemas.microsoft.com/office/powerpoint/2010/main" val="5480219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72</a:t>
            </a:fld>
            <a:endParaRPr lang="es-ES" dirty="0"/>
          </a:p>
        </p:txBody>
      </p:sp>
    </p:spTree>
    <p:extLst>
      <p:ext uri="{BB962C8B-B14F-4D97-AF65-F5344CB8AC3E}">
        <p14:creationId xmlns:p14="http://schemas.microsoft.com/office/powerpoint/2010/main" val="4738373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73</a:t>
            </a:fld>
            <a:endParaRPr lang="es-ES" dirty="0"/>
          </a:p>
        </p:txBody>
      </p:sp>
    </p:spTree>
    <p:extLst>
      <p:ext uri="{BB962C8B-B14F-4D97-AF65-F5344CB8AC3E}">
        <p14:creationId xmlns:p14="http://schemas.microsoft.com/office/powerpoint/2010/main" val="7780026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74</a:t>
            </a:fld>
            <a:endParaRPr lang="es-ES" dirty="0"/>
          </a:p>
        </p:txBody>
      </p:sp>
    </p:spTree>
    <p:extLst>
      <p:ext uri="{BB962C8B-B14F-4D97-AF65-F5344CB8AC3E}">
        <p14:creationId xmlns:p14="http://schemas.microsoft.com/office/powerpoint/2010/main" val="7376484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75</a:t>
            </a:fld>
            <a:endParaRPr lang="es-ES" dirty="0"/>
          </a:p>
        </p:txBody>
      </p:sp>
    </p:spTree>
    <p:extLst>
      <p:ext uri="{BB962C8B-B14F-4D97-AF65-F5344CB8AC3E}">
        <p14:creationId xmlns:p14="http://schemas.microsoft.com/office/powerpoint/2010/main" val="443538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76</a:t>
            </a:fld>
            <a:endParaRPr lang="es-ES" dirty="0"/>
          </a:p>
        </p:txBody>
      </p:sp>
    </p:spTree>
    <p:extLst>
      <p:ext uri="{BB962C8B-B14F-4D97-AF65-F5344CB8AC3E}">
        <p14:creationId xmlns:p14="http://schemas.microsoft.com/office/powerpoint/2010/main" val="32430891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77</a:t>
            </a:fld>
            <a:endParaRPr lang="es-ES" dirty="0"/>
          </a:p>
        </p:txBody>
      </p:sp>
    </p:spTree>
    <p:extLst>
      <p:ext uri="{BB962C8B-B14F-4D97-AF65-F5344CB8AC3E}">
        <p14:creationId xmlns:p14="http://schemas.microsoft.com/office/powerpoint/2010/main" val="7599580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78</a:t>
            </a:fld>
            <a:endParaRPr lang="es-ES" dirty="0"/>
          </a:p>
        </p:txBody>
      </p:sp>
    </p:spTree>
    <p:extLst>
      <p:ext uri="{BB962C8B-B14F-4D97-AF65-F5344CB8AC3E}">
        <p14:creationId xmlns:p14="http://schemas.microsoft.com/office/powerpoint/2010/main" val="36531278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79</a:t>
            </a:fld>
            <a:endParaRPr lang="es-ES" dirty="0"/>
          </a:p>
        </p:txBody>
      </p:sp>
    </p:spTree>
    <p:extLst>
      <p:ext uri="{BB962C8B-B14F-4D97-AF65-F5344CB8AC3E}">
        <p14:creationId xmlns:p14="http://schemas.microsoft.com/office/powerpoint/2010/main" val="850358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80</a:t>
            </a:fld>
            <a:endParaRPr lang="es-ES" dirty="0"/>
          </a:p>
        </p:txBody>
      </p:sp>
    </p:spTree>
    <p:extLst>
      <p:ext uri="{BB962C8B-B14F-4D97-AF65-F5344CB8AC3E}">
        <p14:creationId xmlns:p14="http://schemas.microsoft.com/office/powerpoint/2010/main" val="12987877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81</a:t>
            </a:fld>
            <a:endParaRPr lang="es-ES" dirty="0"/>
          </a:p>
        </p:txBody>
      </p:sp>
    </p:spTree>
    <p:extLst>
      <p:ext uri="{BB962C8B-B14F-4D97-AF65-F5344CB8AC3E}">
        <p14:creationId xmlns:p14="http://schemas.microsoft.com/office/powerpoint/2010/main" val="39350479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82</a:t>
            </a:fld>
            <a:endParaRPr lang="es-ES" dirty="0"/>
          </a:p>
        </p:txBody>
      </p:sp>
    </p:spTree>
    <p:extLst>
      <p:ext uri="{BB962C8B-B14F-4D97-AF65-F5344CB8AC3E}">
        <p14:creationId xmlns:p14="http://schemas.microsoft.com/office/powerpoint/2010/main" val="38059408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83</a:t>
            </a:fld>
            <a:endParaRPr lang="es-ES" dirty="0"/>
          </a:p>
        </p:txBody>
      </p:sp>
    </p:spTree>
    <p:extLst>
      <p:ext uri="{BB962C8B-B14F-4D97-AF65-F5344CB8AC3E}">
        <p14:creationId xmlns:p14="http://schemas.microsoft.com/office/powerpoint/2010/main" val="36259840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84</a:t>
            </a:fld>
            <a:endParaRPr lang="es-ES" dirty="0"/>
          </a:p>
        </p:txBody>
      </p:sp>
    </p:spTree>
    <p:extLst>
      <p:ext uri="{BB962C8B-B14F-4D97-AF65-F5344CB8AC3E}">
        <p14:creationId xmlns:p14="http://schemas.microsoft.com/office/powerpoint/2010/main" val="36555579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85</a:t>
            </a:fld>
            <a:endParaRPr lang="es-ES" dirty="0"/>
          </a:p>
        </p:txBody>
      </p:sp>
    </p:spTree>
    <p:extLst>
      <p:ext uri="{BB962C8B-B14F-4D97-AF65-F5344CB8AC3E}">
        <p14:creationId xmlns:p14="http://schemas.microsoft.com/office/powerpoint/2010/main" val="8099752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86</a:t>
            </a:fld>
            <a:endParaRPr lang="es-ES" dirty="0"/>
          </a:p>
        </p:txBody>
      </p:sp>
    </p:spTree>
    <p:extLst>
      <p:ext uri="{BB962C8B-B14F-4D97-AF65-F5344CB8AC3E}">
        <p14:creationId xmlns:p14="http://schemas.microsoft.com/office/powerpoint/2010/main" val="35247784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87</a:t>
            </a:fld>
            <a:endParaRPr lang="es-ES" dirty="0"/>
          </a:p>
        </p:txBody>
      </p:sp>
    </p:spTree>
    <p:extLst>
      <p:ext uri="{BB962C8B-B14F-4D97-AF65-F5344CB8AC3E}">
        <p14:creationId xmlns:p14="http://schemas.microsoft.com/office/powerpoint/2010/main" val="38975261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88</a:t>
            </a:fld>
            <a:endParaRPr lang="es-ES" dirty="0"/>
          </a:p>
        </p:txBody>
      </p:sp>
    </p:spTree>
    <p:extLst>
      <p:ext uri="{BB962C8B-B14F-4D97-AF65-F5344CB8AC3E}">
        <p14:creationId xmlns:p14="http://schemas.microsoft.com/office/powerpoint/2010/main" val="10533008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89</a:t>
            </a:fld>
            <a:endParaRPr lang="es-ES" dirty="0"/>
          </a:p>
        </p:txBody>
      </p:sp>
    </p:spTree>
    <p:extLst>
      <p:ext uri="{BB962C8B-B14F-4D97-AF65-F5344CB8AC3E}">
        <p14:creationId xmlns:p14="http://schemas.microsoft.com/office/powerpoint/2010/main" val="28018302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90</a:t>
            </a:fld>
            <a:endParaRPr lang="es-ES" dirty="0"/>
          </a:p>
        </p:txBody>
      </p:sp>
    </p:spTree>
    <p:extLst>
      <p:ext uri="{BB962C8B-B14F-4D97-AF65-F5344CB8AC3E}">
        <p14:creationId xmlns:p14="http://schemas.microsoft.com/office/powerpoint/2010/main" val="42754777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91</a:t>
            </a:fld>
            <a:endParaRPr lang="es-ES" dirty="0"/>
          </a:p>
        </p:txBody>
      </p:sp>
    </p:spTree>
    <p:extLst>
      <p:ext uri="{BB962C8B-B14F-4D97-AF65-F5344CB8AC3E}">
        <p14:creationId xmlns:p14="http://schemas.microsoft.com/office/powerpoint/2010/main" val="2519784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92</a:t>
            </a:fld>
            <a:endParaRPr lang="es-ES" dirty="0"/>
          </a:p>
        </p:txBody>
      </p:sp>
    </p:spTree>
    <p:extLst>
      <p:ext uri="{BB962C8B-B14F-4D97-AF65-F5344CB8AC3E}">
        <p14:creationId xmlns:p14="http://schemas.microsoft.com/office/powerpoint/2010/main" val="36322053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93</a:t>
            </a:fld>
            <a:endParaRPr lang="es-ES" dirty="0"/>
          </a:p>
        </p:txBody>
      </p:sp>
    </p:spTree>
    <p:extLst>
      <p:ext uri="{BB962C8B-B14F-4D97-AF65-F5344CB8AC3E}">
        <p14:creationId xmlns:p14="http://schemas.microsoft.com/office/powerpoint/2010/main" val="18832882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94</a:t>
            </a:fld>
            <a:endParaRPr lang="es-ES" dirty="0"/>
          </a:p>
        </p:txBody>
      </p:sp>
    </p:spTree>
    <p:extLst>
      <p:ext uri="{BB962C8B-B14F-4D97-AF65-F5344CB8AC3E}">
        <p14:creationId xmlns:p14="http://schemas.microsoft.com/office/powerpoint/2010/main" val="11025338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95</a:t>
            </a:fld>
            <a:endParaRPr lang="es-ES" dirty="0"/>
          </a:p>
        </p:txBody>
      </p:sp>
    </p:spTree>
    <p:extLst>
      <p:ext uri="{BB962C8B-B14F-4D97-AF65-F5344CB8AC3E}">
        <p14:creationId xmlns:p14="http://schemas.microsoft.com/office/powerpoint/2010/main" val="13123700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96</a:t>
            </a:fld>
            <a:endParaRPr lang="es-ES" dirty="0"/>
          </a:p>
        </p:txBody>
      </p:sp>
    </p:spTree>
    <p:extLst>
      <p:ext uri="{BB962C8B-B14F-4D97-AF65-F5344CB8AC3E}">
        <p14:creationId xmlns:p14="http://schemas.microsoft.com/office/powerpoint/2010/main" val="36151758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97</a:t>
            </a:fld>
            <a:endParaRPr lang="es-ES" dirty="0"/>
          </a:p>
        </p:txBody>
      </p:sp>
    </p:spTree>
    <p:extLst>
      <p:ext uri="{BB962C8B-B14F-4D97-AF65-F5344CB8AC3E}">
        <p14:creationId xmlns:p14="http://schemas.microsoft.com/office/powerpoint/2010/main" val="29179260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98</a:t>
            </a:fld>
            <a:endParaRPr lang="es-ES" dirty="0"/>
          </a:p>
        </p:txBody>
      </p:sp>
    </p:spTree>
    <p:extLst>
      <p:ext uri="{BB962C8B-B14F-4D97-AF65-F5344CB8AC3E}">
        <p14:creationId xmlns:p14="http://schemas.microsoft.com/office/powerpoint/2010/main" val="13264578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99</a:t>
            </a:fld>
            <a:endParaRPr lang="es-ES" dirty="0"/>
          </a:p>
        </p:txBody>
      </p:sp>
    </p:spTree>
    <p:extLst>
      <p:ext uri="{BB962C8B-B14F-4D97-AF65-F5344CB8AC3E}">
        <p14:creationId xmlns:p14="http://schemas.microsoft.com/office/powerpoint/2010/main" val="34017178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100</a:t>
            </a:fld>
            <a:endParaRPr lang="es-ES" dirty="0"/>
          </a:p>
        </p:txBody>
      </p:sp>
    </p:spTree>
    <p:extLst>
      <p:ext uri="{BB962C8B-B14F-4D97-AF65-F5344CB8AC3E}">
        <p14:creationId xmlns:p14="http://schemas.microsoft.com/office/powerpoint/2010/main" val="18104533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101</a:t>
            </a:fld>
            <a:endParaRPr lang="es-ES" dirty="0"/>
          </a:p>
        </p:txBody>
      </p:sp>
    </p:spTree>
    <p:extLst>
      <p:ext uri="{BB962C8B-B14F-4D97-AF65-F5344CB8AC3E}">
        <p14:creationId xmlns:p14="http://schemas.microsoft.com/office/powerpoint/2010/main" val="34845177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102</a:t>
            </a:fld>
            <a:endParaRPr lang="es-ES" dirty="0"/>
          </a:p>
        </p:txBody>
      </p:sp>
    </p:spTree>
    <p:extLst>
      <p:ext uri="{BB962C8B-B14F-4D97-AF65-F5344CB8AC3E}">
        <p14:creationId xmlns:p14="http://schemas.microsoft.com/office/powerpoint/2010/main" val="33513359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103</a:t>
            </a:fld>
            <a:endParaRPr lang="es-ES" dirty="0"/>
          </a:p>
        </p:txBody>
      </p:sp>
    </p:spTree>
    <p:extLst>
      <p:ext uri="{BB962C8B-B14F-4D97-AF65-F5344CB8AC3E}">
        <p14:creationId xmlns:p14="http://schemas.microsoft.com/office/powerpoint/2010/main" val="12378064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104</a:t>
            </a:fld>
            <a:endParaRPr lang="es-ES" dirty="0"/>
          </a:p>
        </p:txBody>
      </p:sp>
    </p:spTree>
    <p:extLst>
      <p:ext uri="{BB962C8B-B14F-4D97-AF65-F5344CB8AC3E}">
        <p14:creationId xmlns:p14="http://schemas.microsoft.com/office/powerpoint/2010/main" val="32140444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105</a:t>
            </a:fld>
            <a:endParaRPr lang="es-ES" dirty="0"/>
          </a:p>
        </p:txBody>
      </p:sp>
    </p:spTree>
    <p:extLst>
      <p:ext uri="{BB962C8B-B14F-4D97-AF65-F5344CB8AC3E}">
        <p14:creationId xmlns:p14="http://schemas.microsoft.com/office/powerpoint/2010/main" val="12557725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106</a:t>
            </a:fld>
            <a:endParaRPr lang="es-ES" dirty="0"/>
          </a:p>
        </p:txBody>
      </p:sp>
    </p:spTree>
    <p:extLst>
      <p:ext uri="{BB962C8B-B14F-4D97-AF65-F5344CB8AC3E}">
        <p14:creationId xmlns:p14="http://schemas.microsoft.com/office/powerpoint/2010/main" val="1712911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107</a:t>
            </a:fld>
            <a:endParaRPr lang="es-ES" dirty="0"/>
          </a:p>
        </p:txBody>
      </p:sp>
    </p:spTree>
    <p:extLst>
      <p:ext uri="{BB962C8B-B14F-4D97-AF65-F5344CB8AC3E}">
        <p14:creationId xmlns:p14="http://schemas.microsoft.com/office/powerpoint/2010/main" val="338218021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108</a:t>
            </a:fld>
            <a:endParaRPr lang="es-ES" dirty="0"/>
          </a:p>
        </p:txBody>
      </p:sp>
    </p:spTree>
    <p:extLst>
      <p:ext uri="{BB962C8B-B14F-4D97-AF65-F5344CB8AC3E}">
        <p14:creationId xmlns:p14="http://schemas.microsoft.com/office/powerpoint/2010/main" val="275537678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109</a:t>
            </a:fld>
            <a:endParaRPr lang="es-ES" dirty="0"/>
          </a:p>
        </p:txBody>
      </p:sp>
    </p:spTree>
    <p:extLst>
      <p:ext uri="{BB962C8B-B14F-4D97-AF65-F5344CB8AC3E}">
        <p14:creationId xmlns:p14="http://schemas.microsoft.com/office/powerpoint/2010/main" val="23299393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110</a:t>
            </a:fld>
            <a:endParaRPr lang="es-ES" dirty="0"/>
          </a:p>
        </p:txBody>
      </p:sp>
    </p:spTree>
    <p:extLst>
      <p:ext uri="{BB962C8B-B14F-4D97-AF65-F5344CB8AC3E}">
        <p14:creationId xmlns:p14="http://schemas.microsoft.com/office/powerpoint/2010/main" val="64371380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111</a:t>
            </a:fld>
            <a:endParaRPr lang="es-ES" dirty="0"/>
          </a:p>
        </p:txBody>
      </p:sp>
    </p:spTree>
    <p:extLst>
      <p:ext uri="{BB962C8B-B14F-4D97-AF65-F5344CB8AC3E}">
        <p14:creationId xmlns:p14="http://schemas.microsoft.com/office/powerpoint/2010/main" val="14538590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112</a:t>
            </a:fld>
            <a:endParaRPr lang="es-ES" dirty="0"/>
          </a:p>
        </p:txBody>
      </p:sp>
    </p:spTree>
    <p:extLst>
      <p:ext uri="{BB962C8B-B14F-4D97-AF65-F5344CB8AC3E}">
        <p14:creationId xmlns:p14="http://schemas.microsoft.com/office/powerpoint/2010/main" val="13455744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113</a:t>
            </a:fld>
            <a:endParaRPr lang="es-ES" dirty="0"/>
          </a:p>
        </p:txBody>
      </p:sp>
    </p:spTree>
    <p:extLst>
      <p:ext uri="{BB962C8B-B14F-4D97-AF65-F5344CB8AC3E}">
        <p14:creationId xmlns:p14="http://schemas.microsoft.com/office/powerpoint/2010/main" val="205589711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114</a:t>
            </a:fld>
            <a:endParaRPr lang="es-ES" dirty="0"/>
          </a:p>
        </p:txBody>
      </p:sp>
    </p:spTree>
    <p:extLst>
      <p:ext uri="{BB962C8B-B14F-4D97-AF65-F5344CB8AC3E}">
        <p14:creationId xmlns:p14="http://schemas.microsoft.com/office/powerpoint/2010/main" val="110656364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115</a:t>
            </a:fld>
            <a:endParaRPr lang="es-ES" dirty="0"/>
          </a:p>
        </p:txBody>
      </p:sp>
    </p:spTree>
    <p:extLst>
      <p:ext uri="{BB962C8B-B14F-4D97-AF65-F5344CB8AC3E}">
        <p14:creationId xmlns:p14="http://schemas.microsoft.com/office/powerpoint/2010/main" val="10800282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116</a:t>
            </a:fld>
            <a:endParaRPr lang="es-ES" dirty="0"/>
          </a:p>
        </p:txBody>
      </p:sp>
    </p:spTree>
    <p:extLst>
      <p:ext uri="{BB962C8B-B14F-4D97-AF65-F5344CB8AC3E}">
        <p14:creationId xmlns:p14="http://schemas.microsoft.com/office/powerpoint/2010/main" val="24616962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117</a:t>
            </a:fld>
            <a:endParaRPr lang="es-ES" dirty="0"/>
          </a:p>
        </p:txBody>
      </p:sp>
    </p:spTree>
    <p:extLst>
      <p:ext uri="{BB962C8B-B14F-4D97-AF65-F5344CB8AC3E}">
        <p14:creationId xmlns:p14="http://schemas.microsoft.com/office/powerpoint/2010/main" val="145651457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118</a:t>
            </a:fld>
            <a:endParaRPr lang="es-ES" dirty="0"/>
          </a:p>
        </p:txBody>
      </p:sp>
    </p:spTree>
    <p:extLst>
      <p:ext uri="{BB962C8B-B14F-4D97-AF65-F5344CB8AC3E}">
        <p14:creationId xmlns:p14="http://schemas.microsoft.com/office/powerpoint/2010/main" val="187886337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119</a:t>
            </a:fld>
            <a:endParaRPr lang="es-ES" dirty="0"/>
          </a:p>
        </p:txBody>
      </p:sp>
    </p:spTree>
    <p:extLst>
      <p:ext uri="{BB962C8B-B14F-4D97-AF65-F5344CB8AC3E}">
        <p14:creationId xmlns:p14="http://schemas.microsoft.com/office/powerpoint/2010/main" val="172850638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120</a:t>
            </a:fld>
            <a:endParaRPr lang="es-ES" dirty="0"/>
          </a:p>
        </p:txBody>
      </p:sp>
    </p:spTree>
    <p:extLst>
      <p:ext uri="{BB962C8B-B14F-4D97-AF65-F5344CB8AC3E}">
        <p14:creationId xmlns:p14="http://schemas.microsoft.com/office/powerpoint/2010/main" val="34773669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121</a:t>
            </a:fld>
            <a:endParaRPr lang="es-ES" dirty="0"/>
          </a:p>
        </p:txBody>
      </p:sp>
    </p:spTree>
    <p:extLst>
      <p:ext uri="{BB962C8B-B14F-4D97-AF65-F5344CB8AC3E}">
        <p14:creationId xmlns:p14="http://schemas.microsoft.com/office/powerpoint/2010/main" val="19864756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122</a:t>
            </a:fld>
            <a:endParaRPr lang="es-ES" dirty="0"/>
          </a:p>
        </p:txBody>
      </p:sp>
    </p:spTree>
    <p:extLst>
      <p:ext uri="{BB962C8B-B14F-4D97-AF65-F5344CB8AC3E}">
        <p14:creationId xmlns:p14="http://schemas.microsoft.com/office/powerpoint/2010/main" val="389348694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123</a:t>
            </a:fld>
            <a:endParaRPr lang="es-ES" dirty="0"/>
          </a:p>
        </p:txBody>
      </p:sp>
    </p:spTree>
    <p:extLst>
      <p:ext uri="{BB962C8B-B14F-4D97-AF65-F5344CB8AC3E}">
        <p14:creationId xmlns:p14="http://schemas.microsoft.com/office/powerpoint/2010/main" val="73280451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124</a:t>
            </a:fld>
            <a:endParaRPr lang="es-ES" dirty="0"/>
          </a:p>
        </p:txBody>
      </p:sp>
    </p:spTree>
    <p:extLst>
      <p:ext uri="{BB962C8B-B14F-4D97-AF65-F5344CB8AC3E}">
        <p14:creationId xmlns:p14="http://schemas.microsoft.com/office/powerpoint/2010/main" val="47526540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of Peradeniya.</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125</a:t>
            </a:fld>
            <a:endParaRPr lang="es-ES" dirty="0"/>
          </a:p>
        </p:txBody>
      </p:sp>
    </p:spTree>
    <p:extLst>
      <p:ext uri="{BB962C8B-B14F-4D97-AF65-F5344CB8AC3E}">
        <p14:creationId xmlns:p14="http://schemas.microsoft.com/office/powerpoint/2010/main" val="366052678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126</a:t>
            </a:fld>
            <a:endParaRPr lang="es-ES" dirty="0"/>
          </a:p>
        </p:txBody>
      </p:sp>
    </p:spTree>
    <p:extLst>
      <p:ext uri="{BB962C8B-B14F-4D97-AF65-F5344CB8AC3E}">
        <p14:creationId xmlns:p14="http://schemas.microsoft.com/office/powerpoint/2010/main" val="93263494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Peradeniya Gardens. Cabbage Palm Avenue</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127</a:t>
            </a:fld>
            <a:endParaRPr lang="es-ES" dirty="0"/>
          </a:p>
        </p:txBody>
      </p:sp>
    </p:spTree>
    <p:extLst>
      <p:ext uri="{BB962C8B-B14F-4D97-AF65-F5344CB8AC3E}">
        <p14:creationId xmlns:p14="http://schemas.microsoft.com/office/powerpoint/2010/main" val="157481667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Peradeniya Gardens. Cycas Media palm</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128</a:t>
            </a:fld>
            <a:endParaRPr lang="es-ES" dirty="0"/>
          </a:p>
        </p:txBody>
      </p:sp>
    </p:spTree>
    <p:extLst>
      <p:ext uri="{BB962C8B-B14F-4D97-AF65-F5344CB8AC3E}">
        <p14:creationId xmlns:p14="http://schemas.microsoft.com/office/powerpoint/2010/main" val="39530499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Peradeniya Gardens. Lake</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129</a:t>
            </a:fld>
            <a:endParaRPr lang="es-ES" dirty="0"/>
          </a:p>
        </p:txBody>
      </p:sp>
    </p:spTree>
    <p:extLst>
      <p:ext uri="{BB962C8B-B14F-4D97-AF65-F5344CB8AC3E}">
        <p14:creationId xmlns:p14="http://schemas.microsoft.com/office/powerpoint/2010/main" val="368652803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Peradeniya Gardens. Palm Collection</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130</a:t>
            </a:fld>
            <a:endParaRPr lang="es-ES" dirty="0"/>
          </a:p>
        </p:txBody>
      </p:sp>
    </p:spTree>
    <p:extLst>
      <p:ext uri="{BB962C8B-B14F-4D97-AF65-F5344CB8AC3E}">
        <p14:creationId xmlns:p14="http://schemas.microsoft.com/office/powerpoint/2010/main" val="31141622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Peradeniya Gardens</a:t>
            </a:r>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131</a:t>
            </a:fld>
            <a:endParaRPr lang="es-ES" dirty="0"/>
          </a:p>
        </p:txBody>
      </p:sp>
    </p:spTree>
    <p:extLst>
      <p:ext uri="{BB962C8B-B14F-4D97-AF65-F5344CB8AC3E}">
        <p14:creationId xmlns:p14="http://schemas.microsoft.com/office/powerpoint/2010/main" val="118985797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132</a:t>
            </a:fld>
            <a:endParaRPr lang="es-ES" dirty="0"/>
          </a:p>
        </p:txBody>
      </p:sp>
    </p:spTree>
    <p:extLst>
      <p:ext uri="{BB962C8B-B14F-4D97-AF65-F5344CB8AC3E}">
        <p14:creationId xmlns:p14="http://schemas.microsoft.com/office/powerpoint/2010/main" val="19934558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133</a:t>
            </a:fld>
            <a:endParaRPr lang="es-ES" dirty="0"/>
          </a:p>
        </p:txBody>
      </p:sp>
    </p:spTree>
    <p:extLst>
      <p:ext uri="{BB962C8B-B14F-4D97-AF65-F5344CB8AC3E}">
        <p14:creationId xmlns:p14="http://schemas.microsoft.com/office/powerpoint/2010/main" val="302763134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134</a:t>
            </a:fld>
            <a:endParaRPr lang="es-ES" dirty="0"/>
          </a:p>
        </p:txBody>
      </p:sp>
    </p:spTree>
    <p:extLst>
      <p:ext uri="{BB962C8B-B14F-4D97-AF65-F5344CB8AC3E}">
        <p14:creationId xmlns:p14="http://schemas.microsoft.com/office/powerpoint/2010/main" val="429363196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p>
          <a:p>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135</a:t>
            </a:fld>
            <a:endParaRPr lang="es-ES" dirty="0"/>
          </a:p>
        </p:txBody>
      </p:sp>
    </p:spTree>
    <p:extLst>
      <p:ext uri="{BB962C8B-B14F-4D97-AF65-F5344CB8AC3E}">
        <p14:creationId xmlns:p14="http://schemas.microsoft.com/office/powerpoint/2010/main" val="208218462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Sri Lanka.-Kandy Botanical Garden</a:t>
            </a:r>
            <a:endParaRPr lang="es-ES" dirty="0"/>
          </a:p>
        </p:txBody>
      </p:sp>
      <p:sp>
        <p:nvSpPr>
          <p:cNvPr id="4" name="3 Marcador de número de diapositiva"/>
          <p:cNvSpPr>
            <a:spLocks noGrp="1"/>
          </p:cNvSpPr>
          <p:nvPr>
            <p:ph type="sldNum" sz="quarter" idx="10"/>
          </p:nvPr>
        </p:nvSpPr>
        <p:spPr/>
        <p:txBody>
          <a:bodyPr/>
          <a:lstStyle/>
          <a:p>
            <a:fld id="{5ADD465B-2A5A-41ED-89D7-082F4C8EA913}" type="slidenum">
              <a:rPr lang="es-ES" smtClean="0"/>
              <a:t>136</a:t>
            </a:fld>
            <a:endParaRPr lang="es-ES" dirty="0"/>
          </a:p>
        </p:txBody>
      </p:sp>
    </p:spTree>
    <p:extLst>
      <p:ext uri="{BB962C8B-B14F-4D97-AF65-F5344CB8AC3E}">
        <p14:creationId xmlns:p14="http://schemas.microsoft.com/office/powerpoint/2010/main" val="2273294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3904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3428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3837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981218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23489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26486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71141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4172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96281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2244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70251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2415342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14.jpg"/><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jpg"/></Relationships>
</file>

<file path=ppt/slides/_rels/slide9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11.jp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160240"/>
          </a:xfrm>
        </p:spPr>
        <p:txBody>
          <a:bodyPr>
            <a:normAutofit fontScale="90000"/>
          </a:bodyPr>
          <a:lstStyle/>
          <a:p>
            <a:r>
              <a:rPr lang="es-ES" sz="3600" dirty="0"/>
              <a:t>ASIA.--LA VUELTA AL MUNDO EN 885 JARDINES </a:t>
            </a:r>
            <a:br>
              <a:rPr lang="es-ES" dirty="0"/>
            </a:br>
            <a:r>
              <a:rPr lang="es-ES" dirty="0"/>
              <a:t>SRI LANKA</a:t>
            </a:r>
            <a:br>
              <a:rPr lang="es-ES" dirty="0"/>
            </a:br>
            <a:r>
              <a:rPr lang="es-ES" dirty="0"/>
              <a:t>Andrómeda Botanical Garden.-Huntes Garden.-Botanical Garden of Peradeniya.</a:t>
            </a:r>
          </a:p>
        </p:txBody>
      </p:sp>
      <p:sp>
        <p:nvSpPr>
          <p:cNvPr id="3" name="2 Subtítulo"/>
          <p:cNvSpPr>
            <a:spLocks noGrp="1"/>
          </p:cNvSpPr>
          <p:nvPr>
            <p:ph type="subTitle" idx="1"/>
          </p:nvPr>
        </p:nvSpPr>
        <p:spPr>
          <a:xfrm>
            <a:off x="4427984" y="4509120"/>
            <a:ext cx="4320480" cy="1371600"/>
          </a:xfrm>
        </p:spPr>
        <p:txBody>
          <a:bodyPr>
            <a:normAutofit fontScale="92500"/>
          </a:bodyPr>
          <a:lstStyle/>
          <a:p>
            <a:r>
              <a:rPr lang="es-ES" dirty="0"/>
              <a:t>Selección de textos y fotografías por</a:t>
            </a:r>
          </a:p>
          <a:p>
            <a:r>
              <a:rPr lang="es-ES" sz="2800" dirty="0"/>
              <a:t>JOSE ELIAS BONELLS</a:t>
            </a:r>
          </a:p>
          <a:p>
            <a:r>
              <a:rPr lang="es-ES" sz="2800" dirty="0"/>
              <a:t> </a:t>
            </a:r>
            <a:endParaRPr lang="es-ES" dirty="0"/>
          </a:p>
        </p:txBody>
      </p:sp>
    </p:spTree>
    <p:extLst>
      <p:ext uri="{BB962C8B-B14F-4D97-AF65-F5344CB8AC3E}">
        <p14:creationId xmlns:p14="http://schemas.microsoft.com/office/powerpoint/2010/main" val="4066994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Andrómeda Botanical Garden, Bathsheba, Saint Joseph, Barbados</a:t>
            </a:r>
          </a:p>
        </p:txBody>
      </p:sp>
      <p:sp>
        <p:nvSpPr>
          <p:cNvPr id="5" name="4 Marcador de contenido"/>
          <p:cNvSpPr>
            <a:spLocks noGrp="1"/>
          </p:cNvSpPr>
          <p:nvPr>
            <p:ph sz="quarter" idx="1"/>
          </p:nvPr>
        </p:nvSpPr>
        <p:spPr/>
        <p:txBody>
          <a:bodyPr/>
          <a:lstStyle/>
          <a:p>
            <a:r>
              <a:rPr lang="es-ES" dirty="0"/>
              <a:t>Andrómeda Gardens es un jardin botánico de (2.4 ha)  y atractivo turístico en el pueblo de Bathsheba , Saint Joseph , en Barbados . </a:t>
            </a:r>
          </a:p>
          <a:p>
            <a:r>
              <a:rPr lang="es-ES" dirty="0"/>
              <a:t>Es un hermoso parque escénico con sorprendentes y atractivas plantas con flores y tropicales árboles y junto con Flower Forest es uno de los parques más atractivos de la isla. </a:t>
            </a:r>
          </a:p>
          <a:p>
            <a:r>
              <a:rPr lang="es-ES" dirty="0"/>
              <a:t>El nombre de la mitología griega figura de Andrómeda, que comenzó como una colección de plantas privadas alrededor de la casa de Iris Bannochie , un destacado experto en horticultura en la isla.</a:t>
            </a:r>
          </a:p>
        </p:txBody>
      </p:sp>
    </p:spTree>
    <p:extLst>
      <p:ext uri="{BB962C8B-B14F-4D97-AF65-F5344CB8AC3E}">
        <p14:creationId xmlns:p14="http://schemas.microsoft.com/office/powerpoint/2010/main" val="1818835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Andrómeda primero fue abierto al público durante un evento de recaudación de fondos organizada por la Sociedad Hortícola de Barbados en 1970. Andrómeda fue bien recibido, y ha permanecido abierto al público por entrada pagada desde entonces.</a:t>
            </a:r>
          </a:p>
          <a:p>
            <a:r>
              <a:rPr lang="es-ES" dirty="0"/>
              <a:t> Andrómeda actualmente  presume de más de seiscientas especies diferentes de plantas adaptadas a una variedad de ambiente tropical. </a:t>
            </a:r>
          </a:p>
          <a:p>
            <a:r>
              <a:rPr lang="es-ES" dirty="0"/>
              <a:t>En 1990, el jardín tuvo 40.000 visitantes.  </a:t>
            </a:r>
          </a:p>
          <a:p>
            <a:r>
              <a:rPr lang="es-ES" dirty="0"/>
              <a:t>El Jardín Botánico Andrómeda es propiedad de la Fundación Nacional de Barbados, aunque actualmente esta arrendado a Perseo Inc. </a:t>
            </a:r>
          </a:p>
        </p:txBody>
      </p:sp>
    </p:spTree>
    <p:extLst>
      <p:ext uri="{BB962C8B-B14F-4D97-AF65-F5344CB8AC3E}">
        <p14:creationId xmlns:p14="http://schemas.microsoft.com/office/powerpoint/2010/main" val="394143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Universidad de las Indias Occidentales (UWI), es responsable de las actividades de Investigación y de la Educación en Andrómeda.</a:t>
            </a:r>
          </a:p>
          <a:p>
            <a:r>
              <a:rPr lang="es-ES" dirty="0"/>
              <a:t> Las actividades de la Universidad son financiadas por la Peter Moores Foundation (Reino Unido). </a:t>
            </a:r>
          </a:p>
          <a:p>
            <a:r>
              <a:rPr lang="es-ES" dirty="0"/>
              <a:t>El Programa Educativo de Andrómeda Botanic Gardens se ejecuta en coordinación con el Departamento de Ciencias Biológicas y Químicas de la Universidad de las Indias Occidentales.</a:t>
            </a:r>
          </a:p>
          <a:p>
            <a:r>
              <a:rPr lang="es-ES" dirty="0"/>
              <a:t>Arbol notable en los jardines es la gran palma talipot  Corypha umbraculifera, una de las palmeras más grandes del mundo, cuando florece muere.. </a:t>
            </a:r>
          </a:p>
          <a:p>
            <a:endParaRPr lang="es-ES" dirty="0"/>
          </a:p>
          <a:p>
            <a:r>
              <a:rPr lang="es-ES" dirty="0"/>
              <a:t> </a:t>
            </a:r>
          </a:p>
          <a:p>
            <a:endParaRPr lang="es-ES" dirty="0"/>
          </a:p>
          <a:p>
            <a:endParaRPr lang="es-ES" dirty="0"/>
          </a:p>
          <a:p>
            <a:endParaRPr lang="es-ES" dirty="0"/>
          </a:p>
        </p:txBody>
      </p:sp>
    </p:spTree>
    <p:extLst>
      <p:ext uri="{BB962C8B-B14F-4D97-AF65-F5344CB8AC3E}">
        <p14:creationId xmlns:p14="http://schemas.microsoft.com/office/powerpoint/2010/main" val="400130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6632"/>
            <a:ext cx="7467600" cy="6357320"/>
          </a:xfrm>
        </p:spPr>
        <p:txBody>
          <a:bodyPr>
            <a:normAutofit lnSpcReduction="10000"/>
          </a:bodyPr>
          <a:lstStyle/>
          <a:p>
            <a:pPr marL="0" indent="0">
              <a:buNone/>
            </a:pPr>
            <a:endParaRPr lang="es-ES" dirty="0"/>
          </a:p>
          <a:p>
            <a:endParaRPr lang="es-ES" dirty="0"/>
          </a:p>
          <a:p>
            <a:r>
              <a:rPr lang="es-ES" dirty="0"/>
              <a:t>En el centro del jardín superior, cerca de un estanque de lirios gruta-como es natural majestuoso banyan . </a:t>
            </a:r>
          </a:p>
          <a:p>
            <a:r>
              <a:rPr lang="es-ES" dirty="0"/>
              <a:t>Cuando la reina Ingrid de Dinamarca visitó el jardín en 1971, ella se sirvió un refrigerio en una reciente construcción mirador con vistas al mar. </a:t>
            </a:r>
          </a:p>
          <a:p>
            <a:r>
              <a:rPr lang="es-ES" dirty="0"/>
              <a:t> Hay una biblioteca , aulas, cafetería y tienda de regalos.</a:t>
            </a:r>
          </a:p>
          <a:p>
            <a:r>
              <a:rPr lang="es-ES" dirty="0"/>
              <a:t> En 1991, el jardín de palmeras contenía más de 60 diferentes especies de palmeras. </a:t>
            </a:r>
          </a:p>
          <a:p>
            <a:r>
              <a:rPr lang="es-ES" dirty="0"/>
              <a:t>Iris Bannochie fundó el jardín en 1954 en terrenos propiedad de la familia desde 1740, y mostró las plantas de Andrómeda con la Sociedad de Horticultura Barbados muchas veces en el RHS Chelsea Flower Show de Londres. </a:t>
            </a:r>
          </a:p>
          <a:p>
            <a:endParaRPr lang="es-ES" dirty="0"/>
          </a:p>
        </p:txBody>
      </p:sp>
    </p:spTree>
    <p:extLst>
      <p:ext uri="{BB962C8B-B14F-4D97-AF65-F5344CB8AC3E}">
        <p14:creationId xmlns:p14="http://schemas.microsoft.com/office/powerpoint/2010/main" val="3706432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9804"/>
          <a:stretch/>
        </p:blipFill>
        <p:spPr>
          <a:xfrm>
            <a:off x="0" y="0"/>
            <a:ext cx="9144000" cy="6857999"/>
          </a:xfrm>
          <a:prstGeom prst="rect">
            <a:avLst/>
          </a:prstGeom>
        </p:spPr>
      </p:pic>
    </p:spTree>
    <p:extLst>
      <p:ext uri="{BB962C8B-B14F-4D97-AF65-F5344CB8AC3E}">
        <p14:creationId xmlns:p14="http://schemas.microsoft.com/office/powerpoint/2010/main" val="410698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3357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804"/>
            <a:ext cx="9144000" cy="6554391"/>
          </a:xfrm>
          <a:prstGeom prst="rect">
            <a:avLst/>
          </a:prstGeom>
        </p:spPr>
      </p:pic>
    </p:spTree>
    <p:extLst>
      <p:ext uri="{BB962C8B-B14F-4D97-AF65-F5344CB8AC3E}">
        <p14:creationId xmlns:p14="http://schemas.microsoft.com/office/powerpoint/2010/main" val="2047452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648752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353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13333"/>
          <a:stretch/>
        </p:blipFill>
        <p:spPr>
          <a:xfrm>
            <a:off x="0" y="1"/>
            <a:ext cx="9265024" cy="6957391"/>
          </a:xfrm>
          <a:prstGeom prst="rect">
            <a:avLst/>
          </a:prstGeom>
        </p:spPr>
      </p:pic>
    </p:spTree>
    <p:extLst>
      <p:ext uri="{BB962C8B-B14F-4D97-AF65-F5344CB8AC3E}">
        <p14:creationId xmlns:p14="http://schemas.microsoft.com/office/powerpoint/2010/main" val="3636311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4499992" cy="34563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2502"/>
            <a:ext cx="4644008" cy="354051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9144000" cy="3429000"/>
          </a:xfrm>
          <a:prstGeom prst="rect">
            <a:avLst/>
          </a:prstGeom>
        </p:spPr>
      </p:pic>
    </p:spTree>
    <p:extLst>
      <p:ext uri="{BB962C8B-B14F-4D97-AF65-F5344CB8AC3E}">
        <p14:creationId xmlns:p14="http://schemas.microsoft.com/office/powerpoint/2010/main" val="3395638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716016" cy="36724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46294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716016" cy="328498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573016"/>
            <a:ext cx="4427984" cy="3284984"/>
          </a:xfrm>
          <a:prstGeom prst="rect">
            <a:avLst/>
          </a:prstGeom>
        </p:spPr>
      </p:pic>
    </p:spTree>
    <p:extLst>
      <p:ext uri="{BB962C8B-B14F-4D97-AF65-F5344CB8AC3E}">
        <p14:creationId xmlns:p14="http://schemas.microsoft.com/office/powerpoint/2010/main" val="3961460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38619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688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514918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6379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3574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142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717032"/>
            <a:ext cx="4427983" cy="3140968"/>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717032"/>
            <a:ext cx="4716016" cy="3140968"/>
          </a:xfrm>
          <a:prstGeom prst="rect">
            <a:avLst/>
          </a:prstGeom>
        </p:spPr>
      </p:pic>
    </p:spTree>
    <p:extLst>
      <p:ext uri="{BB962C8B-B14F-4D97-AF65-F5344CB8AC3E}">
        <p14:creationId xmlns:p14="http://schemas.microsoft.com/office/powerpoint/2010/main" val="1484336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021942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453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007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2953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829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99392"/>
            <a:ext cx="9468544" cy="6957392"/>
          </a:xfrm>
          <a:prstGeom prst="rect">
            <a:avLst/>
          </a:prstGeom>
        </p:spPr>
      </p:pic>
    </p:spTree>
    <p:extLst>
      <p:ext uri="{BB962C8B-B14F-4D97-AF65-F5344CB8AC3E}">
        <p14:creationId xmlns:p14="http://schemas.microsoft.com/office/powerpoint/2010/main" val="2772843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70526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324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4109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Huntes-Garden</a:t>
            </a:r>
          </a:p>
        </p:txBody>
      </p:sp>
      <p:sp>
        <p:nvSpPr>
          <p:cNvPr id="3" name="2 Marcador de contenido"/>
          <p:cNvSpPr>
            <a:spLocks noGrp="1"/>
          </p:cNvSpPr>
          <p:nvPr>
            <p:ph sz="quarter" idx="1"/>
          </p:nvPr>
        </p:nvSpPr>
        <p:spPr/>
        <p:txBody>
          <a:bodyPr/>
          <a:lstStyle/>
          <a:p>
            <a:r>
              <a:rPr lang="es-ES" dirty="0"/>
              <a:t>Jardines de Hunte es un jardín botánico y una atracción turística importante en la zona de St Joseph, en el centro de Barbados . </a:t>
            </a:r>
          </a:p>
          <a:p>
            <a:r>
              <a:rPr lang="es-ES" dirty="0"/>
              <a:t>Fue creado a partir de la década de 1950 por el horticultor Anthony Hunte en una inusual sumidero-como barranco.</a:t>
            </a:r>
          </a:p>
          <a:p>
            <a:r>
              <a:rPr lang="es-ES" dirty="0"/>
              <a:t> Contiene una recreación notable de los bosques del Caribe e incluye una colección de plantas de importancia internacional. </a:t>
            </a:r>
          </a:p>
          <a:p>
            <a:endParaRPr lang="es-ES" dirty="0"/>
          </a:p>
        </p:txBody>
      </p:sp>
    </p:spTree>
    <p:extLst>
      <p:ext uri="{BB962C8B-B14F-4D97-AF65-F5344CB8AC3E}">
        <p14:creationId xmlns:p14="http://schemas.microsoft.com/office/powerpoint/2010/main" val="2912290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821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4039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000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2720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99392"/>
            <a:ext cx="4716016" cy="6858000"/>
          </a:xfrm>
          <a:prstGeom prst="rect">
            <a:avLst/>
          </a:prstGeom>
        </p:spPr>
      </p:pic>
    </p:spTree>
    <p:extLst>
      <p:ext uri="{BB962C8B-B14F-4D97-AF65-F5344CB8AC3E}">
        <p14:creationId xmlns:p14="http://schemas.microsoft.com/office/powerpoint/2010/main" val="30659836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508"/>
            <a:ext cx="9144000" cy="431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18000"/>
            <a:ext cx="4697760" cy="2540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7760" y="4318000"/>
            <a:ext cx="4446240" cy="2540000"/>
          </a:xfrm>
          <a:prstGeom prst="rect">
            <a:avLst/>
          </a:prstGeom>
        </p:spPr>
      </p:pic>
    </p:spTree>
    <p:extLst>
      <p:ext uri="{BB962C8B-B14F-4D97-AF65-F5344CB8AC3E}">
        <p14:creationId xmlns:p14="http://schemas.microsoft.com/office/powerpoint/2010/main" val="4168311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39709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93250" cy="6858000"/>
          </a:xfrm>
          <a:prstGeom prst="rect">
            <a:avLst/>
          </a:prstGeom>
        </p:spPr>
      </p:pic>
    </p:spTree>
    <p:extLst>
      <p:ext uri="{BB962C8B-B14F-4D97-AF65-F5344CB8AC3E}">
        <p14:creationId xmlns:p14="http://schemas.microsoft.com/office/powerpoint/2010/main" val="2017252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7029400"/>
          </a:xfrm>
          <a:prstGeom prst="rect">
            <a:avLst/>
          </a:prstGeom>
        </p:spPr>
      </p:pic>
    </p:spTree>
    <p:extLst>
      <p:ext uri="{BB962C8B-B14F-4D97-AF65-F5344CB8AC3E}">
        <p14:creationId xmlns:p14="http://schemas.microsoft.com/office/powerpoint/2010/main" val="1003665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9326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333726" cy="297259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3726" y="52301"/>
            <a:ext cx="4810274" cy="297259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0511" y="3050954"/>
            <a:ext cx="5572125" cy="3724275"/>
          </a:xfrm>
          <a:prstGeom prst="rect">
            <a:avLst/>
          </a:prstGeom>
        </p:spPr>
      </p:pic>
    </p:spTree>
    <p:extLst>
      <p:ext uri="{BB962C8B-B14F-4D97-AF65-F5344CB8AC3E}">
        <p14:creationId xmlns:p14="http://schemas.microsoft.com/office/powerpoint/2010/main" val="35672888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48" y="85907"/>
            <a:ext cx="8928504" cy="6686186"/>
          </a:xfrm>
          <a:prstGeom prst="rect">
            <a:avLst/>
          </a:prstGeom>
        </p:spPr>
      </p:pic>
    </p:spTree>
    <p:extLst>
      <p:ext uri="{BB962C8B-B14F-4D97-AF65-F5344CB8AC3E}">
        <p14:creationId xmlns:p14="http://schemas.microsoft.com/office/powerpoint/2010/main" val="138866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43659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Botanical Garden of Peradeniya.</a:t>
            </a:r>
          </a:p>
        </p:txBody>
      </p:sp>
      <p:sp>
        <p:nvSpPr>
          <p:cNvPr id="3" name="2 Marcador de contenido"/>
          <p:cNvSpPr>
            <a:spLocks noGrp="1"/>
          </p:cNvSpPr>
          <p:nvPr>
            <p:ph sz="quarter" idx="1"/>
          </p:nvPr>
        </p:nvSpPr>
        <p:spPr/>
        <p:txBody>
          <a:bodyPr>
            <a:normAutofit/>
          </a:bodyPr>
          <a:lstStyle/>
          <a:p>
            <a:r>
              <a:rPr lang="es-ES" dirty="0"/>
              <a:t>Real Jardín Botánico de Peradeniya se encuentra a unos 5,5 kilómetros al oeste de la ciudad de Kandy , en la Provincia Central de Sri Lanka y atrae a 2 millones de visitantes al año. </a:t>
            </a:r>
          </a:p>
          <a:p>
            <a:r>
              <a:rPr lang="es-ES" dirty="0"/>
              <a:t> Es famoso por su colección de una variedad de orquídeas .</a:t>
            </a:r>
          </a:p>
          <a:p>
            <a:r>
              <a:rPr lang="es-ES" dirty="0"/>
              <a:t> Cuenta con más de 4.000 especies de plantas, incluidas las orquídeas, especias, plantas medicinales y árboles de palma  y se le atribuye  el Herbario Nacional de Sri Lanka .. </a:t>
            </a:r>
          </a:p>
        </p:txBody>
      </p:sp>
    </p:spTree>
    <p:extLst>
      <p:ext uri="{BB962C8B-B14F-4D97-AF65-F5344CB8AC3E}">
        <p14:creationId xmlns:p14="http://schemas.microsoft.com/office/powerpoint/2010/main" val="41735789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superficie total del jardín botánico es de (0,59 km 2), a 460 metros sobre el nivel del mar, y con un 200-días precipitación anual.</a:t>
            </a:r>
          </a:p>
          <a:p>
            <a:r>
              <a:rPr lang="es-ES" dirty="0"/>
              <a:t> Es administrado por la División de Jardín Botánico Nacional del Departamento de Agricultura.</a:t>
            </a:r>
          </a:p>
          <a:p>
            <a:r>
              <a:rPr lang="es-ES" dirty="0"/>
              <a:t>Los orígenes del Jardín Botánico se remontan a 1371, cuando el rey Wickramabahu III subió al trono y se mantiene la corte en Peradeniya cerca del río Mahaweli. </a:t>
            </a:r>
          </a:p>
          <a:p>
            <a:r>
              <a:rPr lang="es-ES" dirty="0"/>
              <a:t>Esto fue seguido por el rey y el rey Kirti Sri Rajadhi Rajasinghe. El templo fue construido en este lugar por el rey Wimala Dharma, pero fue destruido por los británicos cuando se les dio el control sobre el Reino de Kandy . </a:t>
            </a:r>
          </a:p>
        </p:txBody>
      </p:sp>
    </p:spTree>
    <p:extLst>
      <p:ext uri="{BB962C8B-B14F-4D97-AF65-F5344CB8AC3E}">
        <p14:creationId xmlns:p14="http://schemas.microsoft.com/office/powerpoint/2010/main" val="24334238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A partir de entonces, las bases de un jardín botánico fueron formadas por Alexandar Luna en 1821. </a:t>
            </a:r>
          </a:p>
          <a:p>
            <a:r>
              <a:rPr lang="es-ES" dirty="0"/>
              <a:t>El Jardín Botánico de Peradeniya se estableció formalmente en 1843 con plantas traídas de Kew Garden, Slave Island, Colombo , y el Jardín de Kalutara en Kalutara . </a:t>
            </a:r>
          </a:p>
          <a:p>
            <a:r>
              <a:rPr lang="es-ES" dirty="0"/>
              <a:t>El Real Jardín Botánico, Peradeniya se hizo más independiente y se expandió bajo George Gardner como superintendente en 1844.</a:t>
            </a:r>
          </a:p>
          <a:p>
            <a:r>
              <a:rPr lang="es-ES" dirty="0"/>
              <a:t>En su muerte en 1849 George Henry Kendrick Thwaites se convirtió en superintendente. Se desempeñó hasta 1879, cuando fue sucedido por Henry Trimen ,  que se desempeñó hasta 1895. </a:t>
            </a:r>
          </a:p>
          <a:p>
            <a:r>
              <a:rPr lang="es-ES" dirty="0"/>
              <a:t>El jardín quedó bajo la administración del Departamento de Agricultura, cuando se estableció en 1912. </a:t>
            </a:r>
          </a:p>
        </p:txBody>
      </p:sp>
    </p:spTree>
    <p:extLst>
      <p:ext uri="{BB962C8B-B14F-4D97-AF65-F5344CB8AC3E}">
        <p14:creationId xmlns:p14="http://schemas.microsoft.com/office/powerpoint/2010/main" val="15617577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Avenida clásica of Palms se encuentra en este jardín. </a:t>
            </a:r>
          </a:p>
          <a:p>
            <a:r>
              <a:rPr lang="es-ES" dirty="0"/>
              <a:t>Un árbol con un historial significativo es el Árbol Cannonball plantado por el rey Jorge V del Reino Unido y la reina María en 1901. </a:t>
            </a:r>
          </a:p>
          <a:p>
            <a:r>
              <a:rPr lang="es-ES" dirty="0"/>
              <a:t>El árbol se inclinó con sus frutos, que parecen balas de cañón. </a:t>
            </a:r>
          </a:p>
          <a:p>
            <a:r>
              <a:rPr lang="es-ES" dirty="0"/>
              <a:t>Durante la Segunda Guerra Mundial , el Jardín Botánico fue utilizado por Lord Louis Mountbatten , el comandante supremo de las fuerzas aliadas en el sur de Asia, como la sede del Comando de Asia sudoriental . </a:t>
            </a:r>
          </a:p>
          <a:p>
            <a:endParaRPr lang="es-ES" dirty="0"/>
          </a:p>
        </p:txBody>
      </p:sp>
    </p:spTree>
    <p:extLst>
      <p:ext uri="{BB962C8B-B14F-4D97-AF65-F5344CB8AC3E}">
        <p14:creationId xmlns:p14="http://schemas.microsoft.com/office/powerpoint/2010/main" val="4254818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9330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010" b="5098"/>
          <a:stretch/>
        </p:blipFill>
        <p:spPr>
          <a:xfrm>
            <a:off x="-180529" y="0"/>
            <a:ext cx="9418657" cy="6858000"/>
          </a:xfrm>
          <a:prstGeom prst="rect">
            <a:avLst/>
          </a:prstGeom>
        </p:spPr>
      </p:pic>
    </p:spTree>
    <p:extLst>
      <p:ext uri="{BB962C8B-B14F-4D97-AF65-F5344CB8AC3E}">
        <p14:creationId xmlns:p14="http://schemas.microsoft.com/office/powerpoint/2010/main" val="3336327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928323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2478413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9501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86933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515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677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04147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4868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30836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2" y="-99392"/>
            <a:ext cx="9333202" cy="6957392"/>
          </a:xfrm>
          <a:prstGeom prst="rect">
            <a:avLst/>
          </a:prstGeom>
        </p:spPr>
      </p:pic>
    </p:spTree>
    <p:extLst>
      <p:ext uri="{BB962C8B-B14F-4D97-AF65-F5344CB8AC3E}">
        <p14:creationId xmlns:p14="http://schemas.microsoft.com/office/powerpoint/2010/main" val="39887824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0141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0"/>
            <a:ext cx="9468544" cy="6858000"/>
          </a:xfrm>
          <a:prstGeom prst="rect">
            <a:avLst/>
          </a:prstGeom>
        </p:spPr>
      </p:pic>
    </p:spTree>
    <p:extLst>
      <p:ext uri="{BB962C8B-B14F-4D97-AF65-F5344CB8AC3E}">
        <p14:creationId xmlns:p14="http://schemas.microsoft.com/office/powerpoint/2010/main" val="3308560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9879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9142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887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23353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61190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34373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8261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34562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94902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26820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284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76012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88090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2334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7596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84911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6276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70271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97407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9562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37623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73928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3865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16256589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48056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0883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63065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2735448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57543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2" y="0"/>
            <a:ext cx="443941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0094" y="871"/>
            <a:ext cx="4623906" cy="357214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20094" cy="341225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0094" y="3573016"/>
            <a:ext cx="4623906" cy="3284984"/>
          </a:xfrm>
          <a:prstGeom prst="rect">
            <a:avLst/>
          </a:prstGeom>
        </p:spPr>
      </p:pic>
    </p:spTree>
    <p:extLst>
      <p:ext uri="{BB962C8B-B14F-4D97-AF65-F5344CB8AC3E}">
        <p14:creationId xmlns:p14="http://schemas.microsoft.com/office/powerpoint/2010/main" val="18590069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8507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6470"/>
          <a:stretch/>
        </p:blipFill>
        <p:spPr>
          <a:xfrm>
            <a:off x="-1" y="0"/>
            <a:ext cx="9238129" cy="6858000"/>
          </a:xfrm>
          <a:prstGeom prst="rect">
            <a:avLst/>
          </a:prstGeom>
        </p:spPr>
      </p:pic>
    </p:spTree>
    <p:extLst>
      <p:ext uri="{BB962C8B-B14F-4D97-AF65-F5344CB8AC3E}">
        <p14:creationId xmlns:p14="http://schemas.microsoft.com/office/powerpoint/2010/main" val="33029188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0721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7994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18321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80806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55894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94603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81347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4704"/>
            <a:ext cx="9144000" cy="6428592"/>
          </a:xfrm>
          <a:prstGeom prst="rect">
            <a:avLst/>
          </a:prstGeom>
        </p:spPr>
      </p:pic>
    </p:spTree>
    <p:extLst>
      <p:ext uri="{BB962C8B-B14F-4D97-AF65-F5344CB8AC3E}">
        <p14:creationId xmlns:p14="http://schemas.microsoft.com/office/powerpoint/2010/main" val="8724760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09972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21747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11" y="74258"/>
            <a:ext cx="8945977" cy="6709483"/>
          </a:xfrm>
          <a:prstGeom prst="rect">
            <a:avLst/>
          </a:prstGeom>
        </p:spPr>
      </p:pic>
    </p:spTree>
    <p:extLst>
      <p:ext uri="{BB962C8B-B14F-4D97-AF65-F5344CB8AC3E}">
        <p14:creationId xmlns:p14="http://schemas.microsoft.com/office/powerpoint/2010/main" val="14540565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59895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4016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 y="-99392"/>
            <a:ext cx="485874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3030"/>
            <a:ext cx="4283968" cy="6858000"/>
          </a:xfrm>
          <a:prstGeom prst="rect">
            <a:avLst/>
          </a:prstGeom>
        </p:spPr>
      </p:pic>
    </p:spTree>
    <p:extLst>
      <p:ext uri="{BB962C8B-B14F-4D97-AF65-F5344CB8AC3E}">
        <p14:creationId xmlns:p14="http://schemas.microsoft.com/office/powerpoint/2010/main" val="27827257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4346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8236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6457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68485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353" b="12745"/>
          <a:stretch/>
        </p:blipFill>
        <p:spPr>
          <a:xfrm>
            <a:off x="-1" y="0"/>
            <a:ext cx="9359153" cy="6858000"/>
          </a:xfrm>
          <a:prstGeom prst="rect">
            <a:avLst/>
          </a:prstGeom>
        </p:spPr>
      </p:pic>
    </p:spTree>
    <p:extLst>
      <p:ext uri="{BB962C8B-B14F-4D97-AF65-F5344CB8AC3E}">
        <p14:creationId xmlns:p14="http://schemas.microsoft.com/office/powerpoint/2010/main" val="27886120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38317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49955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94653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9396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051983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61"/>
          <a:stretch/>
        </p:blipFill>
        <p:spPr>
          <a:xfrm>
            <a:off x="0" y="0"/>
            <a:ext cx="9144000" cy="6858000"/>
          </a:xfrm>
          <a:prstGeom prst="rect">
            <a:avLst/>
          </a:prstGeom>
        </p:spPr>
      </p:pic>
    </p:spTree>
    <p:extLst>
      <p:ext uri="{BB962C8B-B14F-4D97-AF65-F5344CB8AC3E}">
        <p14:creationId xmlns:p14="http://schemas.microsoft.com/office/powerpoint/2010/main" val="15823238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1961"/>
          <a:stretch/>
        </p:blipFill>
        <p:spPr>
          <a:xfrm>
            <a:off x="-1" y="0"/>
            <a:ext cx="9238129" cy="6858000"/>
          </a:xfrm>
          <a:prstGeom prst="rect">
            <a:avLst/>
          </a:prstGeom>
        </p:spPr>
      </p:pic>
    </p:spTree>
    <p:extLst>
      <p:ext uri="{BB962C8B-B14F-4D97-AF65-F5344CB8AC3E}">
        <p14:creationId xmlns:p14="http://schemas.microsoft.com/office/powerpoint/2010/main" val="27488603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20863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06" b="13333"/>
          <a:stretch/>
        </p:blipFill>
        <p:spPr>
          <a:xfrm>
            <a:off x="0" y="0"/>
            <a:ext cx="9345706" cy="6858000"/>
          </a:xfrm>
          <a:prstGeom prst="rect">
            <a:avLst/>
          </a:prstGeom>
        </p:spPr>
      </p:pic>
    </p:spTree>
    <p:extLst>
      <p:ext uri="{BB962C8B-B14F-4D97-AF65-F5344CB8AC3E}">
        <p14:creationId xmlns:p14="http://schemas.microsoft.com/office/powerpoint/2010/main" val="20800777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6629782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428199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090799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4012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063234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6662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74645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178622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553186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9238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3308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7248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4997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1326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07890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591" b="5451"/>
          <a:stretch/>
        </p:blipFill>
        <p:spPr>
          <a:xfrm>
            <a:off x="0" y="0"/>
            <a:ext cx="9144000" cy="6858000"/>
          </a:xfrm>
          <a:prstGeom prst="rect">
            <a:avLst/>
          </a:prstGeom>
        </p:spPr>
      </p:pic>
    </p:spTree>
    <p:extLst>
      <p:ext uri="{BB962C8B-B14F-4D97-AF65-F5344CB8AC3E}">
        <p14:creationId xmlns:p14="http://schemas.microsoft.com/office/powerpoint/2010/main" val="41305755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171</TotalTime>
  <Words>1608</Words>
  <Application>Microsoft Office PowerPoint</Application>
  <PresentationFormat>Presentación en pantalla (4:3)</PresentationFormat>
  <Paragraphs>294</Paragraphs>
  <Slides>136</Slides>
  <Notes>124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Calibri</vt:lpstr>
      <vt:lpstr>Century Schoolbook</vt:lpstr>
      <vt:lpstr>Wingdings</vt:lpstr>
      <vt:lpstr>Wingdings 2</vt:lpstr>
      <vt:lpstr>1_Default Theme</vt:lpstr>
      <vt:lpstr>ASIA.--LA VUELTA AL MUNDO EN 885 JARDINES  SRI LANKA Andrómeda Botanical Garden.-Huntes Garden.-Botanical Garden of Peradeniya.</vt:lpstr>
      <vt:lpstr>Andrómeda Botanical Garden, Bathsheba, Saint Joseph, Barbados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Huntes-Garden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Botanical Garden of Peradeniya.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19</cp:revision>
  <dcterms:created xsi:type="dcterms:W3CDTF">2013-11-07T15:25:39Z</dcterms:created>
  <dcterms:modified xsi:type="dcterms:W3CDTF">2018-03-01T08:06:56Z</dcterms:modified>
</cp:coreProperties>
</file>