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5"/>
  </p:notesMasterIdLst>
  <p:sldIdLst>
    <p:sldId id="256" r:id="rId2"/>
    <p:sldId id="257" r:id="rId3"/>
    <p:sldId id="261" r:id="rId4"/>
    <p:sldId id="262" r:id="rId5"/>
    <p:sldId id="360" r:id="rId6"/>
    <p:sldId id="263" r:id="rId7"/>
    <p:sldId id="264" r:id="rId8"/>
    <p:sldId id="267" r:id="rId9"/>
    <p:sldId id="266" r:id="rId10"/>
    <p:sldId id="268" r:id="rId11"/>
    <p:sldId id="272" r:id="rId12"/>
    <p:sldId id="334" r:id="rId13"/>
    <p:sldId id="320" r:id="rId14"/>
    <p:sldId id="283" r:id="rId15"/>
    <p:sldId id="303" r:id="rId16"/>
    <p:sldId id="269" r:id="rId17"/>
    <p:sldId id="273" r:id="rId18"/>
    <p:sldId id="259" r:id="rId19"/>
    <p:sldId id="260" r:id="rId20"/>
    <p:sldId id="270" r:id="rId21"/>
    <p:sldId id="274" r:id="rId22"/>
    <p:sldId id="275" r:id="rId23"/>
    <p:sldId id="276" r:id="rId24"/>
    <p:sldId id="277" r:id="rId25"/>
    <p:sldId id="278" r:id="rId26"/>
    <p:sldId id="342" r:id="rId27"/>
    <p:sldId id="280" r:id="rId28"/>
    <p:sldId id="282" r:id="rId29"/>
    <p:sldId id="281" r:id="rId30"/>
    <p:sldId id="286" r:id="rId31"/>
    <p:sldId id="284" r:id="rId32"/>
    <p:sldId id="285" r:id="rId33"/>
    <p:sldId id="287" r:id="rId34"/>
    <p:sldId id="288" r:id="rId35"/>
    <p:sldId id="290" r:id="rId36"/>
    <p:sldId id="359" r:id="rId37"/>
    <p:sldId id="291" r:id="rId38"/>
    <p:sldId id="293" r:id="rId39"/>
    <p:sldId id="294" r:id="rId40"/>
    <p:sldId id="295" r:id="rId41"/>
    <p:sldId id="296" r:id="rId42"/>
    <p:sldId id="297" r:id="rId43"/>
    <p:sldId id="298" r:id="rId44"/>
    <p:sldId id="300" r:id="rId45"/>
    <p:sldId id="301" r:id="rId46"/>
    <p:sldId id="304" r:id="rId47"/>
    <p:sldId id="305" r:id="rId48"/>
    <p:sldId id="306" r:id="rId49"/>
    <p:sldId id="307" r:id="rId50"/>
    <p:sldId id="335" r:id="rId51"/>
    <p:sldId id="308" r:id="rId52"/>
    <p:sldId id="309" r:id="rId53"/>
    <p:sldId id="310" r:id="rId54"/>
    <p:sldId id="311" r:id="rId55"/>
    <p:sldId id="312" r:id="rId56"/>
    <p:sldId id="313" r:id="rId57"/>
    <p:sldId id="315" r:id="rId58"/>
    <p:sldId id="316" r:id="rId59"/>
    <p:sldId id="314" r:id="rId60"/>
    <p:sldId id="324" r:id="rId61"/>
    <p:sldId id="318" r:id="rId62"/>
    <p:sldId id="344" r:id="rId63"/>
    <p:sldId id="326" r:id="rId64"/>
    <p:sldId id="329" r:id="rId65"/>
    <p:sldId id="339" r:id="rId66"/>
    <p:sldId id="319" r:id="rId67"/>
    <p:sldId id="322" r:id="rId68"/>
    <p:sldId id="325" r:id="rId69"/>
    <p:sldId id="327" r:id="rId70"/>
    <p:sldId id="328" r:id="rId71"/>
    <p:sldId id="331" r:id="rId72"/>
    <p:sldId id="332" r:id="rId73"/>
    <p:sldId id="333" r:id="rId74"/>
    <p:sldId id="340" r:id="rId75"/>
    <p:sldId id="341" r:id="rId76"/>
    <p:sldId id="343" r:id="rId77"/>
    <p:sldId id="346" r:id="rId78"/>
    <p:sldId id="347" r:id="rId79"/>
    <p:sldId id="348" r:id="rId80"/>
    <p:sldId id="349" r:id="rId81"/>
    <p:sldId id="345" r:id="rId82"/>
    <p:sldId id="289" r:id="rId83"/>
    <p:sldId id="350" r:id="rId8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453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D81B5D-675A-47AD-8AC2-3A7CEEE2ECCB}" type="datetimeFigureOut">
              <a:rPr lang="es-ES" smtClean="0"/>
              <a:t>22/03/2018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11443C-ECC5-428A-807E-827E44758043}" type="slidenum">
              <a:rPr lang="es-ES" smtClean="0"/>
              <a:t>‹Nº›</a:t>
            </a:fld>
            <a:endParaRPr lang="es-ES" dirty="0"/>
          </a:p>
        </p:txBody>
      </p:sp>
    </p:spTree>
    <p:extLst>
      <p:ext uri="{BB962C8B-B14F-4D97-AF65-F5344CB8AC3E}">
        <p14:creationId xmlns:p14="http://schemas.microsoft.com/office/powerpoint/2010/main" val="3240007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p:txBody>
      </p:sp>
      <p:sp>
        <p:nvSpPr>
          <p:cNvPr id="4" name="3 Marcador de número de diapositiva"/>
          <p:cNvSpPr>
            <a:spLocks noGrp="1"/>
          </p:cNvSpPr>
          <p:nvPr>
            <p:ph type="sldNum" sz="quarter" idx="10"/>
          </p:nvPr>
        </p:nvSpPr>
        <p:spPr/>
        <p:txBody>
          <a:bodyPr/>
          <a:lstStyle/>
          <a:p>
            <a:fld id="{4811443C-ECC5-428A-807E-827E44758043}" type="slidenum">
              <a:rPr lang="es-ES" smtClean="0"/>
              <a:t>12</a:t>
            </a:fld>
            <a:endParaRPr lang="es-ES" dirty="0"/>
          </a:p>
        </p:txBody>
      </p:sp>
    </p:spTree>
    <p:extLst>
      <p:ext uri="{BB962C8B-B14F-4D97-AF65-F5344CB8AC3E}">
        <p14:creationId xmlns:p14="http://schemas.microsoft.com/office/powerpoint/2010/main" val="3665851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13</a:t>
            </a:fld>
            <a:endParaRPr lang="es-ES" dirty="0"/>
          </a:p>
        </p:txBody>
      </p:sp>
    </p:spTree>
    <p:extLst>
      <p:ext uri="{BB962C8B-B14F-4D97-AF65-F5344CB8AC3E}">
        <p14:creationId xmlns:p14="http://schemas.microsoft.com/office/powerpoint/2010/main" val="2718191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14</a:t>
            </a:fld>
            <a:endParaRPr lang="es-ES" dirty="0"/>
          </a:p>
        </p:txBody>
      </p:sp>
    </p:spTree>
    <p:extLst>
      <p:ext uri="{BB962C8B-B14F-4D97-AF65-F5344CB8AC3E}">
        <p14:creationId xmlns:p14="http://schemas.microsoft.com/office/powerpoint/2010/main" val="2883397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15</a:t>
            </a:fld>
            <a:endParaRPr lang="es-ES" dirty="0"/>
          </a:p>
        </p:txBody>
      </p:sp>
    </p:spTree>
    <p:extLst>
      <p:ext uri="{BB962C8B-B14F-4D97-AF65-F5344CB8AC3E}">
        <p14:creationId xmlns:p14="http://schemas.microsoft.com/office/powerpoint/2010/main" val="4146043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Bundesgartenschau Koblenz</a:t>
            </a:r>
            <a:r>
              <a:rPr lang="es-ES" baseline="0" dirty="0"/>
              <a:t> </a:t>
            </a:r>
            <a:r>
              <a:rPr lang="es-ES" dirty="0"/>
              <a:t>im_Buga</a:t>
            </a:r>
            <a:r>
              <a:rPr lang="es-ES" baseline="0" dirty="0"/>
              <a:t> </a:t>
            </a:r>
            <a:r>
              <a:rPr lang="es-ES" dirty="0"/>
              <a:t>Jahr</a:t>
            </a:r>
            <a:r>
              <a:rPr lang="es-ES" baseline="0" dirty="0"/>
              <a:t> </a:t>
            </a:r>
            <a:r>
              <a:rPr lang="es-ES" dirty="0"/>
              <a:t>2011</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16</a:t>
            </a:fld>
            <a:endParaRPr lang="es-ES" dirty="0"/>
          </a:p>
        </p:txBody>
      </p:sp>
    </p:spTree>
    <p:extLst>
      <p:ext uri="{BB962C8B-B14F-4D97-AF65-F5344CB8AC3E}">
        <p14:creationId xmlns:p14="http://schemas.microsoft.com/office/powerpoint/2010/main" val="925923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17</a:t>
            </a:fld>
            <a:endParaRPr lang="es-ES" dirty="0"/>
          </a:p>
        </p:txBody>
      </p:sp>
    </p:spTree>
    <p:extLst>
      <p:ext uri="{BB962C8B-B14F-4D97-AF65-F5344CB8AC3E}">
        <p14:creationId xmlns:p14="http://schemas.microsoft.com/office/powerpoint/2010/main" val="709104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.-Plantacion de tulipanes</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18</a:t>
            </a:fld>
            <a:endParaRPr lang="es-ES" dirty="0"/>
          </a:p>
        </p:txBody>
      </p:sp>
    </p:spTree>
    <p:extLst>
      <p:ext uri="{BB962C8B-B14F-4D97-AF65-F5344CB8AC3E}">
        <p14:creationId xmlns:p14="http://schemas.microsoft.com/office/powerpoint/2010/main" val="4109343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19</a:t>
            </a:fld>
            <a:endParaRPr lang="es-ES" dirty="0"/>
          </a:p>
        </p:txBody>
      </p:sp>
    </p:spTree>
    <p:extLst>
      <p:ext uri="{BB962C8B-B14F-4D97-AF65-F5344CB8AC3E}">
        <p14:creationId xmlns:p14="http://schemas.microsoft.com/office/powerpoint/2010/main" val="939893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20</a:t>
            </a:fld>
            <a:endParaRPr lang="es-ES" dirty="0"/>
          </a:p>
        </p:txBody>
      </p:sp>
    </p:spTree>
    <p:extLst>
      <p:ext uri="{BB962C8B-B14F-4D97-AF65-F5344CB8AC3E}">
        <p14:creationId xmlns:p14="http://schemas.microsoft.com/office/powerpoint/2010/main" val="1479986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21</a:t>
            </a:fld>
            <a:endParaRPr lang="es-ES" dirty="0"/>
          </a:p>
        </p:txBody>
      </p:sp>
    </p:spTree>
    <p:extLst>
      <p:ext uri="{BB962C8B-B14F-4D97-AF65-F5344CB8AC3E}">
        <p14:creationId xmlns:p14="http://schemas.microsoft.com/office/powerpoint/2010/main" val="3388420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22</a:t>
            </a:fld>
            <a:endParaRPr lang="es-ES" dirty="0"/>
          </a:p>
        </p:txBody>
      </p:sp>
    </p:spTree>
    <p:extLst>
      <p:ext uri="{BB962C8B-B14F-4D97-AF65-F5344CB8AC3E}">
        <p14:creationId xmlns:p14="http://schemas.microsoft.com/office/powerpoint/2010/main" val="285481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23</a:t>
            </a:fld>
            <a:endParaRPr lang="es-ES" dirty="0"/>
          </a:p>
        </p:txBody>
      </p:sp>
    </p:spTree>
    <p:extLst>
      <p:ext uri="{BB962C8B-B14F-4D97-AF65-F5344CB8AC3E}">
        <p14:creationId xmlns:p14="http://schemas.microsoft.com/office/powerpoint/2010/main" val="3441382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24</a:t>
            </a:fld>
            <a:endParaRPr lang="es-ES" dirty="0"/>
          </a:p>
        </p:txBody>
      </p:sp>
    </p:spTree>
    <p:extLst>
      <p:ext uri="{BB962C8B-B14F-4D97-AF65-F5344CB8AC3E}">
        <p14:creationId xmlns:p14="http://schemas.microsoft.com/office/powerpoint/2010/main" val="3209130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25</a:t>
            </a:fld>
            <a:endParaRPr lang="es-ES" dirty="0"/>
          </a:p>
        </p:txBody>
      </p:sp>
    </p:spTree>
    <p:extLst>
      <p:ext uri="{BB962C8B-B14F-4D97-AF65-F5344CB8AC3E}">
        <p14:creationId xmlns:p14="http://schemas.microsoft.com/office/powerpoint/2010/main" val="408775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26</a:t>
            </a:fld>
            <a:endParaRPr lang="es-ES" dirty="0"/>
          </a:p>
        </p:txBody>
      </p:sp>
    </p:spTree>
    <p:extLst>
      <p:ext uri="{BB962C8B-B14F-4D97-AF65-F5344CB8AC3E}">
        <p14:creationId xmlns:p14="http://schemas.microsoft.com/office/powerpoint/2010/main" val="4268205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27</a:t>
            </a:fld>
            <a:endParaRPr lang="es-ES" dirty="0"/>
          </a:p>
        </p:txBody>
      </p:sp>
    </p:spTree>
    <p:extLst>
      <p:ext uri="{BB962C8B-B14F-4D97-AF65-F5344CB8AC3E}">
        <p14:creationId xmlns:p14="http://schemas.microsoft.com/office/powerpoint/2010/main" val="1119347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28</a:t>
            </a:fld>
            <a:endParaRPr lang="es-ES" dirty="0"/>
          </a:p>
        </p:txBody>
      </p:sp>
    </p:spTree>
    <p:extLst>
      <p:ext uri="{BB962C8B-B14F-4D97-AF65-F5344CB8AC3E}">
        <p14:creationId xmlns:p14="http://schemas.microsoft.com/office/powerpoint/2010/main" val="528826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29</a:t>
            </a:fld>
            <a:endParaRPr lang="es-ES" dirty="0"/>
          </a:p>
        </p:txBody>
      </p:sp>
    </p:spTree>
    <p:extLst>
      <p:ext uri="{BB962C8B-B14F-4D97-AF65-F5344CB8AC3E}">
        <p14:creationId xmlns:p14="http://schemas.microsoft.com/office/powerpoint/2010/main" val="3095385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30</a:t>
            </a:fld>
            <a:endParaRPr lang="es-ES" dirty="0"/>
          </a:p>
        </p:txBody>
      </p:sp>
    </p:spTree>
    <p:extLst>
      <p:ext uri="{BB962C8B-B14F-4D97-AF65-F5344CB8AC3E}">
        <p14:creationId xmlns:p14="http://schemas.microsoft.com/office/powerpoint/2010/main" val="2272037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32</a:t>
            </a:fld>
            <a:endParaRPr lang="es-ES" dirty="0"/>
          </a:p>
        </p:txBody>
      </p:sp>
    </p:spTree>
    <p:extLst>
      <p:ext uri="{BB962C8B-B14F-4D97-AF65-F5344CB8AC3E}">
        <p14:creationId xmlns:p14="http://schemas.microsoft.com/office/powerpoint/2010/main" val="3508628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33</a:t>
            </a:fld>
            <a:endParaRPr lang="es-ES" dirty="0"/>
          </a:p>
        </p:txBody>
      </p:sp>
    </p:spTree>
    <p:extLst>
      <p:ext uri="{BB962C8B-B14F-4D97-AF65-F5344CB8AC3E}">
        <p14:creationId xmlns:p14="http://schemas.microsoft.com/office/powerpoint/2010/main" val="3608114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34</a:t>
            </a:fld>
            <a:endParaRPr lang="es-ES" dirty="0"/>
          </a:p>
        </p:txBody>
      </p:sp>
    </p:spTree>
    <p:extLst>
      <p:ext uri="{BB962C8B-B14F-4D97-AF65-F5344CB8AC3E}">
        <p14:creationId xmlns:p14="http://schemas.microsoft.com/office/powerpoint/2010/main" val="3530386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35</a:t>
            </a:fld>
            <a:endParaRPr lang="es-ES" dirty="0"/>
          </a:p>
        </p:txBody>
      </p:sp>
    </p:spTree>
    <p:extLst>
      <p:ext uri="{BB962C8B-B14F-4D97-AF65-F5344CB8AC3E}">
        <p14:creationId xmlns:p14="http://schemas.microsoft.com/office/powerpoint/2010/main" val="2733395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36</a:t>
            </a:fld>
            <a:endParaRPr lang="es-ES" dirty="0"/>
          </a:p>
        </p:txBody>
      </p:sp>
    </p:spTree>
    <p:extLst>
      <p:ext uri="{BB962C8B-B14F-4D97-AF65-F5344CB8AC3E}">
        <p14:creationId xmlns:p14="http://schemas.microsoft.com/office/powerpoint/2010/main" val="2891031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p:txBody>
      </p:sp>
      <p:sp>
        <p:nvSpPr>
          <p:cNvPr id="4" name="3 Marcador de número de diapositiva"/>
          <p:cNvSpPr>
            <a:spLocks noGrp="1"/>
          </p:cNvSpPr>
          <p:nvPr>
            <p:ph type="sldNum" sz="quarter" idx="10"/>
          </p:nvPr>
        </p:nvSpPr>
        <p:spPr/>
        <p:txBody>
          <a:bodyPr/>
          <a:lstStyle/>
          <a:p>
            <a:fld id="{4811443C-ECC5-428A-807E-827E44758043}" type="slidenum">
              <a:rPr lang="es-ES" smtClean="0"/>
              <a:t>38</a:t>
            </a:fld>
            <a:endParaRPr lang="es-ES" dirty="0"/>
          </a:p>
        </p:txBody>
      </p:sp>
    </p:spTree>
    <p:extLst>
      <p:ext uri="{BB962C8B-B14F-4D97-AF65-F5344CB8AC3E}">
        <p14:creationId xmlns:p14="http://schemas.microsoft.com/office/powerpoint/2010/main" val="3254053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39</a:t>
            </a:fld>
            <a:endParaRPr lang="es-ES" dirty="0"/>
          </a:p>
        </p:txBody>
      </p:sp>
    </p:spTree>
    <p:extLst>
      <p:ext uri="{BB962C8B-B14F-4D97-AF65-F5344CB8AC3E}">
        <p14:creationId xmlns:p14="http://schemas.microsoft.com/office/powerpoint/2010/main" val="35139334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40</a:t>
            </a:fld>
            <a:endParaRPr lang="es-ES" dirty="0"/>
          </a:p>
        </p:txBody>
      </p:sp>
    </p:spTree>
    <p:extLst>
      <p:ext uri="{BB962C8B-B14F-4D97-AF65-F5344CB8AC3E}">
        <p14:creationId xmlns:p14="http://schemas.microsoft.com/office/powerpoint/2010/main" val="4037281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41</a:t>
            </a:fld>
            <a:endParaRPr lang="es-ES" dirty="0"/>
          </a:p>
        </p:txBody>
      </p:sp>
    </p:spTree>
    <p:extLst>
      <p:ext uri="{BB962C8B-B14F-4D97-AF65-F5344CB8AC3E}">
        <p14:creationId xmlns:p14="http://schemas.microsoft.com/office/powerpoint/2010/main" val="11082486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42</a:t>
            </a:fld>
            <a:endParaRPr lang="es-ES" dirty="0"/>
          </a:p>
        </p:txBody>
      </p:sp>
    </p:spTree>
    <p:extLst>
      <p:ext uri="{BB962C8B-B14F-4D97-AF65-F5344CB8AC3E}">
        <p14:creationId xmlns:p14="http://schemas.microsoft.com/office/powerpoint/2010/main" val="954933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43</a:t>
            </a:fld>
            <a:endParaRPr lang="es-ES" dirty="0"/>
          </a:p>
        </p:txBody>
      </p:sp>
    </p:spTree>
    <p:extLst>
      <p:ext uri="{BB962C8B-B14F-4D97-AF65-F5344CB8AC3E}">
        <p14:creationId xmlns:p14="http://schemas.microsoft.com/office/powerpoint/2010/main" val="32865044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44</a:t>
            </a:fld>
            <a:endParaRPr lang="es-ES" dirty="0"/>
          </a:p>
        </p:txBody>
      </p:sp>
    </p:spTree>
    <p:extLst>
      <p:ext uri="{BB962C8B-B14F-4D97-AF65-F5344CB8AC3E}">
        <p14:creationId xmlns:p14="http://schemas.microsoft.com/office/powerpoint/2010/main" val="3682639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45</a:t>
            </a:fld>
            <a:endParaRPr lang="es-ES" dirty="0"/>
          </a:p>
        </p:txBody>
      </p:sp>
    </p:spTree>
    <p:extLst>
      <p:ext uri="{BB962C8B-B14F-4D97-AF65-F5344CB8AC3E}">
        <p14:creationId xmlns:p14="http://schemas.microsoft.com/office/powerpoint/2010/main" val="25297868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46</a:t>
            </a:fld>
            <a:endParaRPr lang="es-ES" dirty="0"/>
          </a:p>
        </p:txBody>
      </p:sp>
    </p:spTree>
    <p:extLst>
      <p:ext uri="{BB962C8B-B14F-4D97-AF65-F5344CB8AC3E}">
        <p14:creationId xmlns:p14="http://schemas.microsoft.com/office/powerpoint/2010/main" val="27854397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47</a:t>
            </a:fld>
            <a:endParaRPr lang="es-ES" dirty="0"/>
          </a:p>
        </p:txBody>
      </p:sp>
    </p:spTree>
    <p:extLst>
      <p:ext uri="{BB962C8B-B14F-4D97-AF65-F5344CB8AC3E}">
        <p14:creationId xmlns:p14="http://schemas.microsoft.com/office/powerpoint/2010/main" val="16877749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48</a:t>
            </a:fld>
            <a:endParaRPr lang="es-ES" dirty="0"/>
          </a:p>
        </p:txBody>
      </p:sp>
    </p:spTree>
    <p:extLst>
      <p:ext uri="{BB962C8B-B14F-4D97-AF65-F5344CB8AC3E}">
        <p14:creationId xmlns:p14="http://schemas.microsoft.com/office/powerpoint/2010/main" val="39655319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49</a:t>
            </a:fld>
            <a:endParaRPr lang="es-ES" dirty="0"/>
          </a:p>
        </p:txBody>
      </p:sp>
    </p:spTree>
    <p:extLst>
      <p:ext uri="{BB962C8B-B14F-4D97-AF65-F5344CB8AC3E}">
        <p14:creationId xmlns:p14="http://schemas.microsoft.com/office/powerpoint/2010/main" val="40858326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50</a:t>
            </a:fld>
            <a:endParaRPr lang="es-ES" dirty="0"/>
          </a:p>
        </p:txBody>
      </p:sp>
    </p:spTree>
    <p:extLst>
      <p:ext uri="{BB962C8B-B14F-4D97-AF65-F5344CB8AC3E}">
        <p14:creationId xmlns:p14="http://schemas.microsoft.com/office/powerpoint/2010/main" val="31428555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51</a:t>
            </a:fld>
            <a:endParaRPr lang="es-ES" dirty="0"/>
          </a:p>
        </p:txBody>
      </p:sp>
    </p:spTree>
    <p:extLst>
      <p:ext uri="{BB962C8B-B14F-4D97-AF65-F5344CB8AC3E}">
        <p14:creationId xmlns:p14="http://schemas.microsoft.com/office/powerpoint/2010/main" val="8697350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52</a:t>
            </a:fld>
            <a:endParaRPr lang="es-ES" dirty="0"/>
          </a:p>
        </p:txBody>
      </p:sp>
    </p:spTree>
    <p:extLst>
      <p:ext uri="{BB962C8B-B14F-4D97-AF65-F5344CB8AC3E}">
        <p14:creationId xmlns:p14="http://schemas.microsoft.com/office/powerpoint/2010/main" val="2400252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53</a:t>
            </a:fld>
            <a:endParaRPr lang="es-ES" dirty="0"/>
          </a:p>
        </p:txBody>
      </p:sp>
    </p:spTree>
    <p:extLst>
      <p:ext uri="{BB962C8B-B14F-4D97-AF65-F5344CB8AC3E}">
        <p14:creationId xmlns:p14="http://schemas.microsoft.com/office/powerpoint/2010/main" val="2158148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54</a:t>
            </a:fld>
            <a:endParaRPr lang="es-ES" dirty="0"/>
          </a:p>
        </p:txBody>
      </p:sp>
    </p:spTree>
    <p:extLst>
      <p:ext uri="{BB962C8B-B14F-4D97-AF65-F5344CB8AC3E}">
        <p14:creationId xmlns:p14="http://schemas.microsoft.com/office/powerpoint/2010/main" val="32722124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55</a:t>
            </a:fld>
            <a:endParaRPr lang="es-ES" dirty="0"/>
          </a:p>
        </p:txBody>
      </p:sp>
    </p:spTree>
    <p:extLst>
      <p:ext uri="{BB962C8B-B14F-4D97-AF65-F5344CB8AC3E}">
        <p14:creationId xmlns:p14="http://schemas.microsoft.com/office/powerpoint/2010/main" val="25962996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56</a:t>
            </a:fld>
            <a:endParaRPr lang="es-ES" dirty="0"/>
          </a:p>
        </p:txBody>
      </p:sp>
    </p:spTree>
    <p:extLst>
      <p:ext uri="{BB962C8B-B14F-4D97-AF65-F5344CB8AC3E}">
        <p14:creationId xmlns:p14="http://schemas.microsoft.com/office/powerpoint/2010/main" val="8376137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57</a:t>
            </a:fld>
            <a:endParaRPr lang="es-ES" dirty="0"/>
          </a:p>
        </p:txBody>
      </p:sp>
    </p:spTree>
    <p:extLst>
      <p:ext uri="{BB962C8B-B14F-4D97-AF65-F5344CB8AC3E}">
        <p14:creationId xmlns:p14="http://schemas.microsoft.com/office/powerpoint/2010/main" val="86561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58</a:t>
            </a:fld>
            <a:endParaRPr lang="es-ES" dirty="0"/>
          </a:p>
        </p:txBody>
      </p:sp>
    </p:spTree>
    <p:extLst>
      <p:ext uri="{BB962C8B-B14F-4D97-AF65-F5344CB8AC3E}">
        <p14:creationId xmlns:p14="http://schemas.microsoft.com/office/powerpoint/2010/main" val="30524622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59</a:t>
            </a:fld>
            <a:endParaRPr lang="es-ES" dirty="0"/>
          </a:p>
        </p:txBody>
      </p:sp>
    </p:spTree>
    <p:extLst>
      <p:ext uri="{BB962C8B-B14F-4D97-AF65-F5344CB8AC3E}">
        <p14:creationId xmlns:p14="http://schemas.microsoft.com/office/powerpoint/2010/main" val="13915549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60</a:t>
            </a:fld>
            <a:endParaRPr lang="es-ES" dirty="0"/>
          </a:p>
        </p:txBody>
      </p:sp>
    </p:spTree>
    <p:extLst>
      <p:ext uri="{BB962C8B-B14F-4D97-AF65-F5344CB8AC3E}">
        <p14:creationId xmlns:p14="http://schemas.microsoft.com/office/powerpoint/2010/main" val="2362203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61</a:t>
            </a:fld>
            <a:endParaRPr lang="es-ES" dirty="0"/>
          </a:p>
        </p:txBody>
      </p:sp>
    </p:spTree>
    <p:extLst>
      <p:ext uri="{BB962C8B-B14F-4D97-AF65-F5344CB8AC3E}">
        <p14:creationId xmlns:p14="http://schemas.microsoft.com/office/powerpoint/2010/main" val="10664528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62</a:t>
            </a:fld>
            <a:endParaRPr lang="es-ES" dirty="0"/>
          </a:p>
        </p:txBody>
      </p:sp>
    </p:spTree>
    <p:extLst>
      <p:ext uri="{BB962C8B-B14F-4D97-AF65-F5344CB8AC3E}">
        <p14:creationId xmlns:p14="http://schemas.microsoft.com/office/powerpoint/2010/main" val="28248934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63</a:t>
            </a:fld>
            <a:endParaRPr lang="es-ES" dirty="0"/>
          </a:p>
        </p:txBody>
      </p:sp>
    </p:spTree>
    <p:extLst>
      <p:ext uri="{BB962C8B-B14F-4D97-AF65-F5344CB8AC3E}">
        <p14:creationId xmlns:p14="http://schemas.microsoft.com/office/powerpoint/2010/main" val="15444232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64</a:t>
            </a:fld>
            <a:endParaRPr lang="es-ES" dirty="0"/>
          </a:p>
        </p:txBody>
      </p:sp>
    </p:spTree>
    <p:extLst>
      <p:ext uri="{BB962C8B-B14F-4D97-AF65-F5344CB8AC3E}">
        <p14:creationId xmlns:p14="http://schemas.microsoft.com/office/powerpoint/2010/main" val="25079577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65</a:t>
            </a:fld>
            <a:endParaRPr lang="es-ES" dirty="0"/>
          </a:p>
        </p:txBody>
      </p:sp>
    </p:spTree>
    <p:extLst>
      <p:ext uri="{BB962C8B-B14F-4D97-AF65-F5344CB8AC3E}">
        <p14:creationId xmlns:p14="http://schemas.microsoft.com/office/powerpoint/2010/main" val="23725243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67</a:t>
            </a:fld>
            <a:endParaRPr lang="es-ES" dirty="0"/>
          </a:p>
        </p:txBody>
      </p:sp>
    </p:spTree>
    <p:extLst>
      <p:ext uri="{BB962C8B-B14F-4D97-AF65-F5344CB8AC3E}">
        <p14:creationId xmlns:p14="http://schemas.microsoft.com/office/powerpoint/2010/main" val="40983798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68</a:t>
            </a:fld>
            <a:endParaRPr lang="es-ES" dirty="0"/>
          </a:p>
        </p:txBody>
      </p:sp>
    </p:spTree>
    <p:extLst>
      <p:ext uri="{BB962C8B-B14F-4D97-AF65-F5344CB8AC3E}">
        <p14:creationId xmlns:p14="http://schemas.microsoft.com/office/powerpoint/2010/main" val="40053077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69</a:t>
            </a:fld>
            <a:endParaRPr lang="es-ES" dirty="0"/>
          </a:p>
        </p:txBody>
      </p:sp>
    </p:spTree>
    <p:extLst>
      <p:ext uri="{BB962C8B-B14F-4D97-AF65-F5344CB8AC3E}">
        <p14:creationId xmlns:p14="http://schemas.microsoft.com/office/powerpoint/2010/main" val="25987646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70</a:t>
            </a:fld>
            <a:endParaRPr lang="es-ES" dirty="0"/>
          </a:p>
        </p:txBody>
      </p:sp>
    </p:spTree>
    <p:extLst>
      <p:ext uri="{BB962C8B-B14F-4D97-AF65-F5344CB8AC3E}">
        <p14:creationId xmlns:p14="http://schemas.microsoft.com/office/powerpoint/2010/main" val="12714999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71</a:t>
            </a:fld>
            <a:endParaRPr lang="es-ES" dirty="0"/>
          </a:p>
        </p:txBody>
      </p:sp>
    </p:spTree>
    <p:extLst>
      <p:ext uri="{BB962C8B-B14F-4D97-AF65-F5344CB8AC3E}">
        <p14:creationId xmlns:p14="http://schemas.microsoft.com/office/powerpoint/2010/main" val="3173521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72</a:t>
            </a:fld>
            <a:endParaRPr lang="es-ES" dirty="0"/>
          </a:p>
        </p:txBody>
      </p:sp>
    </p:spTree>
    <p:extLst>
      <p:ext uri="{BB962C8B-B14F-4D97-AF65-F5344CB8AC3E}">
        <p14:creationId xmlns:p14="http://schemas.microsoft.com/office/powerpoint/2010/main" val="25794171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73</a:t>
            </a:fld>
            <a:endParaRPr lang="es-ES" dirty="0"/>
          </a:p>
        </p:txBody>
      </p:sp>
    </p:spTree>
    <p:extLst>
      <p:ext uri="{BB962C8B-B14F-4D97-AF65-F5344CB8AC3E}">
        <p14:creationId xmlns:p14="http://schemas.microsoft.com/office/powerpoint/2010/main" val="37583375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74</a:t>
            </a:fld>
            <a:endParaRPr lang="es-ES" dirty="0"/>
          </a:p>
        </p:txBody>
      </p:sp>
    </p:spTree>
    <p:extLst>
      <p:ext uri="{BB962C8B-B14F-4D97-AF65-F5344CB8AC3E}">
        <p14:creationId xmlns:p14="http://schemas.microsoft.com/office/powerpoint/2010/main" val="22252334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75</a:t>
            </a:fld>
            <a:endParaRPr lang="es-ES" dirty="0"/>
          </a:p>
        </p:txBody>
      </p:sp>
    </p:spTree>
    <p:extLst>
      <p:ext uri="{BB962C8B-B14F-4D97-AF65-F5344CB8AC3E}">
        <p14:creationId xmlns:p14="http://schemas.microsoft.com/office/powerpoint/2010/main" val="29338666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76</a:t>
            </a:fld>
            <a:endParaRPr lang="es-ES" dirty="0"/>
          </a:p>
        </p:txBody>
      </p:sp>
    </p:spTree>
    <p:extLst>
      <p:ext uri="{BB962C8B-B14F-4D97-AF65-F5344CB8AC3E}">
        <p14:creationId xmlns:p14="http://schemas.microsoft.com/office/powerpoint/2010/main" val="2287426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77</a:t>
            </a:fld>
            <a:endParaRPr lang="es-ES" dirty="0"/>
          </a:p>
        </p:txBody>
      </p:sp>
    </p:spTree>
    <p:extLst>
      <p:ext uri="{BB962C8B-B14F-4D97-AF65-F5344CB8AC3E}">
        <p14:creationId xmlns:p14="http://schemas.microsoft.com/office/powerpoint/2010/main" val="26365880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78</a:t>
            </a:fld>
            <a:endParaRPr lang="es-ES" dirty="0"/>
          </a:p>
        </p:txBody>
      </p:sp>
    </p:spTree>
    <p:extLst>
      <p:ext uri="{BB962C8B-B14F-4D97-AF65-F5344CB8AC3E}">
        <p14:creationId xmlns:p14="http://schemas.microsoft.com/office/powerpoint/2010/main" val="16935033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79</a:t>
            </a:fld>
            <a:endParaRPr lang="es-ES" dirty="0"/>
          </a:p>
        </p:txBody>
      </p:sp>
    </p:spTree>
    <p:extLst>
      <p:ext uri="{BB962C8B-B14F-4D97-AF65-F5344CB8AC3E}">
        <p14:creationId xmlns:p14="http://schemas.microsoft.com/office/powerpoint/2010/main" val="14768691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p:txBody>
      </p:sp>
      <p:sp>
        <p:nvSpPr>
          <p:cNvPr id="4" name="3 Marcador de número de diapositiva"/>
          <p:cNvSpPr>
            <a:spLocks noGrp="1"/>
          </p:cNvSpPr>
          <p:nvPr>
            <p:ph type="sldNum" sz="quarter" idx="10"/>
          </p:nvPr>
        </p:nvSpPr>
        <p:spPr/>
        <p:txBody>
          <a:bodyPr/>
          <a:lstStyle/>
          <a:p>
            <a:fld id="{4811443C-ECC5-428A-807E-827E44758043}" type="slidenum">
              <a:rPr lang="es-ES" smtClean="0"/>
              <a:t>80</a:t>
            </a:fld>
            <a:endParaRPr lang="es-ES" dirty="0"/>
          </a:p>
        </p:txBody>
      </p:sp>
    </p:spTree>
    <p:extLst>
      <p:ext uri="{BB962C8B-B14F-4D97-AF65-F5344CB8AC3E}">
        <p14:creationId xmlns:p14="http://schemas.microsoft.com/office/powerpoint/2010/main" val="31176772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81</a:t>
            </a:fld>
            <a:endParaRPr lang="es-ES" dirty="0"/>
          </a:p>
        </p:txBody>
      </p:sp>
    </p:spTree>
    <p:extLst>
      <p:ext uri="{BB962C8B-B14F-4D97-AF65-F5344CB8AC3E}">
        <p14:creationId xmlns:p14="http://schemas.microsoft.com/office/powerpoint/2010/main" val="37708541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82</a:t>
            </a:fld>
            <a:endParaRPr lang="es-ES" dirty="0"/>
          </a:p>
        </p:txBody>
      </p:sp>
    </p:spTree>
    <p:extLst>
      <p:ext uri="{BB962C8B-B14F-4D97-AF65-F5344CB8AC3E}">
        <p14:creationId xmlns:p14="http://schemas.microsoft.com/office/powerpoint/2010/main" val="31359942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de-DE" dirty="0"/>
              <a:t>Bundesgartenschau Koblenz im_Buga Jahr 2011 </a:t>
            </a:r>
          </a:p>
          <a:p>
            <a:endParaRPr lang="es-ES" dirty="0"/>
          </a:p>
        </p:txBody>
      </p:sp>
      <p:sp>
        <p:nvSpPr>
          <p:cNvPr id="4" name="3 Marcador de número de diapositiva"/>
          <p:cNvSpPr>
            <a:spLocks noGrp="1"/>
          </p:cNvSpPr>
          <p:nvPr>
            <p:ph type="sldNum" sz="quarter" idx="10"/>
          </p:nvPr>
        </p:nvSpPr>
        <p:spPr/>
        <p:txBody>
          <a:bodyPr/>
          <a:lstStyle/>
          <a:p>
            <a:fld id="{4811443C-ECC5-428A-807E-827E44758043}" type="slidenum">
              <a:rPr lang="es-ES" smtClean="0"/>
              <a:t>83</a:t>
            </a:fld>
            <a:endParaRPr lang="es-ES" dirty="0"/>
          </a:p>
        </p:txBody>
      </p:sp>
    </p:spTree>
    <p:extLst>
      <p:ext uri="{BB962C8B-B14F-4D97-AF65-F5344CB8AC3E}">
        <p14:creationId xmlns:p14="http://schemas.microsoft.com/office/powerpoint/2010/main" val="3414772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157A5D72-0AA1-4D1B-8BFC-DEC6BEC4E3AB}" type="datetimeFigureOut">
              <a:rPr lang="es-ES" smtClean="0"/>
              <a:t>22/03/2018</a:t>
            </a:fld>
            <a:endParaRPr lang="es-E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FF759593-AB44-4F15-89A6-64FCEE2A127B}"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157A5D72-0AA1-4D1B-8BFC-DEC6BEC4E3AB}" type="datetimeFigureOut">
              <a:rPr lang="es-ES" smtClean="0"/>
              <a:t>22/03/2018</a:t>
            </a:fld>
            <a:endParaRPr lang="es-ES" dirty="0"/>
          </a:p>
        </p:txBody>
      </p:sp>
      <p:sp>
        <p:nvSpPr>
          <p:cNvPr id="9" name="8 Marcador de número de diapositiva"/>
          <p:cNvSpPr>
            <a:spLocks noGrp="1"/>
          </p:cNvSpPr>
          <p:nvPr>
            <p:ph type="sldNum" sz="quarter" idx="15"/>
          </p:nvPr>
        </p:nvSpPr>
        <p:spPr/>
        <p:txBody>
          <a:bodyPr rtlCol="0"/>
          <a:lstStyle/>
          <a:p>
            <a:fld id="{FF759593-AB44-4F15-89A6-64FCEE2A127B}" type="slidenum">
              <a:rPr lang="es-ES" smtClean="0"/>
              <a:t>‹Nº›</a:t>
            </a:fld>
            <a:endParaRPr lang="es-ES" dirty="0"/>
          </a:p>
        </p:txBody>
      </p:sp>
      <p:sp>
        <p:nvSpPr>
          <p:cNvPr id="10" name="9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157A5D72-0AA1-4D1B-8BFC-DEC6BEC4E3AB}" type="datetimeFigureOut">
              <a:rPr lang="es-ES" smtClean="0"/>
              <a:t>22/03/2018</a:t>
            </a:fld>
            <a:endParaRPr lang="es-E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FF759593-AB44-4F15-89A6-64FCEE2A127B}"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157A5D72-0AA1-4D1B-8BFC-DEC6BEC4E3AB}" type="datetimeFigureOut">
              <a:rPr lang="es-ES" smtClean="0"/>
              <a:t>22/03/2018</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FF759593-AB44-4F15-89A6-64FCEE2A127B}" type="slidenum">
              <a:rPr lang="es-ES" smtClean="0"/>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157A5D72-0AA1-4D1B-8BFC-DEC6BEC4E3AB}" type="datetimeFigureOut">
              <a:rPr lang="es-ES" smtClean="0"/>
              <a:t>22/03/2018</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FF759593-AB44-4F15-89A6-64FCEE2A127B}" type="slidenum">
              <a:rPr lang="es-ES" smtClean="0"/>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157A5D72-0AA1-4D1B-8BFC-DEC6BEC4E3AB}" type="datetimeFigureOut">
              <a:rPr lang="es-ES" smtClean="0"/>
              <a:t>22/03/2018</a:t>
            </a:fld>
            <a:endParaRPr lang="es-ES" dirty="0"/>
          </a:p>
        </p:txBody>
      </p:sp>
      <p:sp>
        <p:nvSpPr>
          <p:cNvPr id="7" name="6 Marcador de número de diapositiva"/>
          <p:cNvSpPr>
            <a:spLocks noGrp="1"/>
          </p:cNvSpPr>
          <p:nvPr>
            <p:ph type="sldNum" sz="quarter" idx="11"/>
          </p:nvPr>
        </p:nvSpPr>
        <p:spPr/>
        <p:txBody>
          <a:bodyPr rtlCol="0"/>
          <a:lstStyle/>
          <a:p>
            <a:fld id="{FF759593-AB44-4F15-89A6-64FCEE2A127B}" type="slidenum">
              <a:rPr lang="es-ES" smtClean="0"/>
              <a:t>‹Nº›</a:t>
            </a:fld>
            <a:endParaRPr lang="es-ES" dirty="0"/>
          </a:p>
        </p:txBody>
      </p:sp>
      <p:sp>
        <p:nvSpPr>
          <p:cNvPr id="8" name="7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57A5D72-0AA1-4D1B-8BFC-DEC6BEC4E3AB}" type="datetimeFigureOut">
              <a:rPr lang="es-ES" smtClean="0"/>
              <a:t>22/03/2018</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FF759593-AB44-4F15-89A6-64FCEE2A127B}"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157A5D72-0AA1-4D1B-8BFC-DEC6BEC4E3AB}" type="datetimeFigureOut">
              <a:rPr lang="es-ES" smtClean="0"/>
              <a:t>22/03/2018</a:t>
            </a:fld>
            <a:endParaRPr lang="es-ES" dirty="0"/>
          </a:p>
        </p:txBody>
      </p:sp>
      <p:sp>
        <p:nvSpPr>
          <p:cNvPr id="22" name="21 Marcador de número de diapositiva"/>
          <p:cNvSpPr>
            <a:spLocks noGrp="1"/>
          </p:cNvSpPr>
          <p:nvPr>
            <p:ph type="sldNum" sz="quarter" idx="15"/>
          </p:nvPr>
        </p:nvSpPr>
        <p:spPr/>
        <p:txBody>
          <a:bodyPr rtlCol="0"/>
          <a:lstStyle/>
          <a:p>
            <a:fld id="{FF759593-AB44-4F15-89A6-64FCEE2A127B}" type="slidenum">
              <a:rPr lang="es-ES" smtClean="0"/>
              <a:t>‹Nº›</a:t>
            </a:fld>
            <a:endParaRPr lang="es-ES" dirty="0"/>
          </a:p>
        </p:txBody>
      </p:sp>
      <p:sp>
        <p:nvSpPr>
          <p:cNvPr id="23" name="22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157A5D72-0AA1-4D1B-8BFC-DEC6BEC4E3AB}" type="datetimeFigureOut">
              <a:rPr lang="es-ES" smtClean="0"/>
              <a:t>22/03/2018</a:t>
            </a:fld>
            <a:endParaRPr lang="es-ES" dirty="0"/>
          </a:p>
        </p:txBody>
      </p:sp>
      <p:sp>
        <p:nvSpPr>
          <p:cNvPr id="18" name="17 Marcador de número de diapositiva"/>
          <p:cNvSpPr>
            <a:spLocks noGrp="1"/>
          </p:cNvSpPr>
          <p:nvPr>
            <p:ph type="sldNum" sz="quarter" idx="11"/>
          </p:nvPr>
        </p:nvSpPr>
        <p:spPr/>
        <p:txBody>
          <a:bodyPr rtlCol="0"/>
          <a:lstStyle/>
          <a:p>
            <a:fld id="{FF759593-AB44-4F15-89A6-64FCEE2A127B}" type="slidenum">
              <a:rPr lang="es-ES" smtClean="0"/>
              <a:t>‹Nº›</a:t>
            </a:fld>
            <a:endParaRPr lang="es-ES" dirty="0"/>
          </a:p>
        </p:txBody>
      </p:sp>
      <p:sp>
        <p:nvSpPr>
          <p:cNvPr id="21" name="20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157A5D72-0AA1-4D1B-8BFC-DEC6BEC4E3AB}" type="datetimeFigureOut">
              <a:rPr lang="es-ES" smtClean="0"/>
              <a:t>22/03/2018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FF759593-AB44-4F15-89A6-64FCEE2A127B}"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157A5D72-0AA1-4D1B-8BFC-DEC6BEC4E3AB}" type="datetimeFigureOut">
              <a:rPr lang="es-ES" smtClean="0"/>
              <a:t>22/03/2018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FF759593-AB44-4F15-89A6-64FCEE2A127B}"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57A5D72-0AA1-4D1B-8BFC-DEC6BEC4E3AB}" type="datetimeFigureOut">
              <a:rPr lang="es-ES" smtClean="0"/>
              <a:t>22/03/2018</a:t>
            </a:fld>
            <a:endParaRPr lang="es-ES"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F759593-AB44-4F15-89A6-64FCEE2A127B}"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g"/></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19.jp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19.jpg"/><Relationship Id="rId4" Type="http://schemas.openxmlformats.org/officeDocument/2006/relationships/image" Target="../media/image33.jpg"/></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7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8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BUNDESGARTENSCHAU KOBLENZ</a:t>
            </a:r>
          </a:p>
        </p:txBody>
      </p:sp>
      <p:sp>
        <p:nvSpPr>
          <p:cNvPr id="3" name="2 Subtítulo"/>
          <p:cNvSpPr>
            <a:spLocks noGrp="1"/>
          </p:cNvSpPr>
          <p:nvPr>
            <p:ph type="subTitle" idx="1"/>
          </p:nvPr>
        </p:nvSpPr>
        <p:spPr/>
        <p:txBody>
          <a:bodyPr/>
          <a:lstStyle/>
          <a:p>
            <a:r>
              <a:rPr lang="es-ES" dirty="0"/>
              <a:t>Selección de textos y fotografías por</a:t>
            </a:r>
          </a:p>
          <a:p>
            <a:r>
              <a:rPr lang="es-ES" dirty="0"/>
              <a:t>JOSE ELIAS BONELLS</a:t>
            </a:r>
          </a:p>
          <a:p>
            <a:r>
              <a:rPr lang="it-IT" dirty="0"/>
              <a:t> </a:t>
            </a:r>
            <a:endParaRPr lang="es-ES" dirty="0"/>
          </a:p>
        </p:txBody>
      </p:sp>
    </p:spTree>
    <p:extLst>
      <p:ext uri="{BB962C8B-B14F-4D97-AF65-F5344CB8AC3E}">
        <p14:creationId xmlns:p14="http://schemas.microsoft.com/office/powerpoint/2010/main" val="992427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Bundesgartenschau Koblenz.-2011</a:t>
            </a:r>
          </a:p>
        </p:txBody>
      </p:sp>
      <p:sp>
        <p:nvSpPr>
          <p:cNvPr id="3" name="2 Marcador de contenido"/>
          <p:cNvSpPr>
            <a:spLocks noGrp="1"/>
          </p:cNvSpPr>
          <p:nvPr>
            <p:ph sz="quarter" idx="1"/>
          </p:nvPr>
        </p:nvSpPr>
        <p:spPr/>
        <p:txBody>
          <a:bodyPr>
            <a:normAutofit/>
          </a:bodyPr>
          <a:lstStyle/>
          <a:p>
            <a:r>
              <a:rPr lang="es-ES" dirty="0"/>
              <a:t>El Salón del Jardín Nacional 2011 tuvo lugar del 15 de abril al 16 Octubre de 2011 en Coblenza lugar y fue el primer Festival Nacional de Jardinería en Rheinland-Pfalz .</a:t>
            </a:r>
          </a:p>
          <a:p>
            <a:r>
              <a:rPr lang="es-ES" dirty="0"/>
              <a:t>El lugar elegido fue la meseta antes de la Ehrenbreitstein , la plaza frente al Palacio Electoral y el área alrededor de la esquina alemana (Blumenhof).</a:t>
            </a:r>
          </a:p>
          <a:p>
            <a:r>
              <a:rPr lang="es-ES" dirty="0"/>
              <a:t> Uno de los atractivos fue también el teleférico sobre el Rhin ., que fue construido como conexión de transporte ecológico .</a:t>
            </a:r>
          </a:p>
        </p:txBody>
      </p:sp>
    </p:spTree>
    <p:extLst>
      <p:ext uri="{BB962C8B-B14F-4D97-AF65-F5344CB8AC3E}">
        <p14:creationId xmlns:p14="http://schemas.microsoft.com/office/powerpoint/2010/main" val="3560235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 diferencia de programas anteriores jardín, el lugar de acogida en Koblenz fue principalmente en el centro de la ciudad y por lo tanto la población local lo experimento directamente. </a:t>
            </a:r>
          </a:p>
          <a:p>
            <a:r>
              <a:rPr lang="es-ES" dirty="0"/>
              <a:t>Además del prestigio de organizar un Festival Nacional del Jardín, el desarrollo urbano asociado era un beneficio mucho mayor para Koblenz. </a:t>
            </a:r>
          </a:p>
          <a:p>
            <a:r>
              <a:rPr lang="es-ES" dirty="0"/>
              <a:t>Tras el anuncio del Gobierno del Estado, el Salón del Jardín Federal de 2011 fue el evento más grande en la historia de Rheinland-Pfalz . </a:t>
            </a:r>
          </a:p>
          <a:p>
            <a:r>
              <a:rPr lang="es-ES" dirty="0"/>
              <a:t>Con un número de visitantes que llegó a más de 3,5 millones de personas, fue el Salón Federal Garden más exitoso desde la introducción del sistema de conteo electrónico en 1997. </a:t>
            </a:r>
          </a:p>
          <a:p>
            <a:r>
              <a:rPr lang="es-ES" dirty="0"/>
              <a:t> Obtuvo un beneficio de 13 millones de euros. </a:t>
            </a:r>
          </a:p>
        </p:txBody>
      </p:sp>
    </p:spTree>
    <p:extLst>
      <p:ext uri="{BB962C8B-B14F-4D97-AF65-F5344CB8AC3E}">
        <p14:creationId xmlns:p14="http://schemas.microsoft.com/office/powerpoint/2010/main" val="280951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a:bodyPr>
          <a:lstStyle/>
          <a:p>
            <a:r>
              <a:rPr lang="es-ES" dirty="0"/>
              <a:t>El presupuesto total fue de € 102 millones, de los que correspondían al país 49 millones y 28 millones en la ciudad de Koblenz.</a:t>
            </a:r>
          </a:p>
          <a:p>
            <a:r>
              <a:rPr lang="es-ES" dirty="0"/>
              <a:t> El resto se financiaría a través de la entrada y el patrocinio con una asistencia prevista de al menos dos millones de visitantes. </a:t>
            </a:r>
          </a:p>
          <a:p>
            <a:r>
              <a:rPr lang="es-ES" dirty="0"/>
              <a:t>Hasta el verano de 2007, seguido por concursos de ideas y la realización de un proyecto de ley.</a:t>
            </a:r>
          </a:p>
          <a:p>
            <a:r>
              <a:rPr lang="es-ES" dirty="0"/>
              <a:t> El primer césped en la ciudad se colocaba 999 días antes del inicio del Festival Nacional del Jardín el 20 de 07 2008 celebró el Palacio Electoral.</a:t>
            </a:r>
          </a:p>
          <a:p>
            <a:r>
              <a:rPr lang="es-ES" dirty="0"/>
              <a:t>a orillas del Rin Medio. </a:t>
            </a:r>
          </a:p>
        </p:txBody>
      </p:sp>
    </p:spTree>
    <p:extLst>
      <p:ext uri="{BB962C8B-B14F-4D97-AF65-F5344CB8AC3E}">
        <p14:creationId xmlns:p14="http://schemas.microsoft.com/office/powerpoint/2010/main" val="3444403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19 de Octubre de 2008, en un desfile de barcos, el bastón de mando en la forma de un árbol de la completa hortícola mostrar en Bingen pasó a Koblenz. </a:t>
            </a:r>
          </a:p>
          <a:p>
            <a:r>
              <a:rPr lang="es-ES" dirty="0"/>
              <a:t>Como otra campaña publicitaria desde 2009 que vuela KD -ship BUGA Koblenz 2011 a orillas del Rin Medio. </a:t>
            </a:r>
          </a:p>
          <a:p>
            <a:r>
              <a:rPr lang="es-ES" dirty="0"/>
              <a:t>El logo de la Feria Nacional de Jardinería 2011 era un colorido caleidoscopio representa que parece girar después de ver intensiva. Está destinado tanto para simbolizar la dinámica que se ha desarrollado la ciudad para prepararse para el Festival de Jardín Nacional, por otro lado, son los elementos lúdicos que apuntaban a una fiesta alegre y de colorido. </a:t>
            </a:r>
          </a:p>
          <a:p>
            <a:endParaRPr lang="es-ES" dirty="0"/>
          </a:p>
          <a:p>
            <a:endParaRPr lang="es-ES" dirty="0"/>
          </a:p>
        </p:txBody>
      </p:sp>
    </p:spTree>
    <p:extLst>
      <p:ext uri="{BB962C8B-B14F-4D97-AF65-F5344CB8AC3E}">
        <p14:creationId xmlns:p14="http://schemas.microsoft.com/office/powerpoint/2010/main" val="881176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Como lema fue "cambios Koblenz" seleccionado, que tiene por objeto reflejar el aspecto del cambio de horario, se representan las tres áreas centrales, y cerrar la brecha hacia el futuro.</a:t>
            </a:r>
          </a:p>
          <a:p>
            <a:r>
              <a:rPr lang="es-ES" dirty="0"/>
              <a:t> Así que cada núcleo se le asigna su propio tema prioritario. </a:t>
            </a:r>
          </a:p>
          <a:p>
            <a:r>
              <a:rPr lang="es-ES" dirty="0"/>
              <a:t>La meseta en la Ehrenbreitstein discute el "mundo cambiante", la zona del castillo tiene el lema "El Retorno, la transformación del castillo" y Blumenhof en el Deutsches Eck será el "cambio de cultura".</a:t>
            </a:r>
          </a:p>
          <a:p>
            <a:r>
              <a:rPr lang="es-ES" dirty="0"/>
              <a:t> Con el lema, pero también se ocupa de Koblenz sí mismo, porque la ciudad ha transformado su cara con la enorme muestra de Jardín.</a:t>
            </a:r>
          </a:p>
          <a:p>
            <a:endParaRPr lang="es-ES" dirty="0"/>
          </a:p>
          <a:p>
            <a:endParaRPr lang="es-ES" dirty="0"/>
          </a:p>
        </p:txBody>
      </p:sp>
    </p:spTree>
    <p:extLst>
      <p:ext uri="{BB962C8B-B14F-4D97-AF65-F5344CB8AC3E}">
        <p14:creationId xmlns:p14="http://schemas.microsoft.com/office/powerpoint/2010/main" val="2183212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Garden Show Federal de 2011, hay tres áreas principales, tanto las zonas urbanas "puesta en escena Palacio Electoral" y "Blumenhof en el Deutsches Eck" y la zona de la orilla derecha se encuentra en la "meseta de piedra” .</a:t>
            </a:r>
          </a:p>
          <a:p>
            <a:r>
              <a:rPr lang="es-ES" dirty="0"/>
              <a:t>  Estas áreas centrales están cercados sólo se puede acceder con una entrada.</a:t>
            </a:r>
          </a:p>
          <a:p>
            <a:r>
              <a:rPr lang="es-ES" dirty="0"/>
              <a:t>La mayor área de 27 hectáreas esta ubicada en la llanura antes de la Ehrenbreitstein.</a:t>
            </a:r>
          </a:p>
          <a:p>
            <a:r>
              <a:rPr lang="es-ES" dirty="0"/>
              <a:t> Se trataba de un amplio parque ajardinado y formal a la entrada a la fortaleza.</a:t>
            </a:r>
          </a:p>
          <a:p>
            <a:r>
              <a:rPr lang="es-ES" dirty="0"/>
              <a:t> El patio permite así en términos históricos un "tiro limpio". </a:t>
            </a:r>
          </a:p>
          <a:p>
            <a:r>
              <a:rPr lang="es-ES" dirty="0"/>
              <a:t>Este campo libre de fuego se requiere entonces para defender la fortaleza.</a:t>
            </a:r>
          </a:p>
          <a:p>
            <a:endParaRPr lang="es-ES" dirty="0"/>
          </a:p>
          <a:p>
            <a:endParaRPr lang="es-ES" dirty="0"/>
          </a:p>
        </p:txBody>
      </p:sp>
    </p:spTree>
    <p:extLst>
      <p:ext uri="{BB962C8B-B14F-4D97-AF65-F5344CB8AC3E}">
        <p14:creationId xmlns:p14="http://schemas.microsoft.com/office/powerpoint/2010/main" val="212921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A través de la meseta de un eje diagonal principal de la estación superior del teleférico corre hacia la entrada de Ehrenbreitstein.</a:t>
            </a:r>
          </a:p>
          <a:p>
            <a:r>
              <a:rPr lang="es-ES" dirty="0"/>
              <a:t> Toda la instalación está equipada con una variedad de especies de plantas, fuentes de agua, fuentes, pasos de plantas y paredes radiales que se sientan. </a:t>
            </a:r>
          </a:p>
          <a:p>
            <a:r>
              <a:rPr lang="es-ES" dirty="0"/>
              <a:t>Lugar donde se refleja el esplendor de los gobernantes del pasado que residían aquí. </a:t>
            </a:r>
          </a:p>
          <a:p>
            <a:r>
              <a:rPr lang="es-ES" dirty="0"/>
              <a:t>En la misma superficie  los visitantes encontraran un bosque de orquídeas , abandonados viñedos , hábitats secos , viejos huertos y jardines, raras especies de murciélagos y en los hábitats en los bordes de la pendiente las especies en peligro de extinción.</a:t>
            </a:r>
          </a:p>
          <a:p>
            <a:endParaRPr lang="es-ES" dirty="0"/>
          </a:p>
          <a:p>
            <a:endParaRPr lang="es-ES" dirty="0"/>
          </a:p>
        </p:txBody>
      </p:sp>
    </p:spTree>
    <p:extLst>
      <p:ext uri="{BB962C8B-B14F-4D97-AF65-F5344CB8AC3E}">
        <p14:creationId xmlns:p14="http://schemas.microsoft.com/office/powerpoint/2010/main" val="4107874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El área urbana más grande de 8,6 hectáreas, el área alrededor del Palacio Electoral. </a:t>
            </a:r>
          </a:p>
          <a:p>
            <a:r>
              <a:rPr lang="es-ES" dirty="0"/>
              <a:t>El castillo más grande del Rin Medio es un jardín orientado frente a la ciudad.</a:t>
            </a:r>
          </a:p>
          <a:p>
            <a:r>
              <a:rPr lang="es-ES" dirty="0"/>
              <a:t> El castillo en sí,  es un negocio de restaurante.</a:t>
            </a:r>
          </a:p>
          <a:p>
            <a:r>
              <a:rPr lang="es-ES" dirty="0"/>
              <a:t> El jardín histórico detrás del castillo  fue diseñado en terrazas hacia el Rhin. </a:t>
            </a:r>
          </a:p>
          <a:p>
            <a:r>
              <a:rPr lang="es-ES" dirty="0"/>
              <a:t>El Blumenhof en Deutsches Eck es el área más pequeña de 2,2 hectáreas.</a:t>
            </a:r>
          </a:p>
          <a:p>
            <a:r>
              <a:rPr lang="es-ES" dirty="0"/>
              <a:t> Esta joya del centro de la ciudad situado detrás de la Deutsches Eck entre la mansión alemana y Kastor. </a:t>
            </a:r>
          </a:p>
        </p:txBody>
      </p:sp>
    </p:spTree>
    <p:extLst>
      <p:ext uri="{BB962C8B-B14F-4D97-AF65-F5344CB8AC3E}">
        <p14:creationId xmlns:p14="http://schemas.microsoft.com/office/powerpoint/2010/main" val="3294321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Es un lugar de descanso y permite a los visitantes experimentar el arte secular y religiosa. </a:t>
            </a:r>
          </a:p>
          <a:p>
            <a:r>
              <a:rPr lang="es-ES" dirty="0"/>
              <a:t>Exposiciones y eventos culturales con esculturas y campos de plantas caracterizar esta área, que se divide en tres granjas  mas o menos del mismo tamaño.</a:t>
            </a:r>
          </a:p>
          <a:p>
            <a:r>
              <a:rPr lang="es-ES" dirty="0"/>
              <a:t>La alineación de la Exposición Federal de Jardinería en Koblenz se encontraba en una ciudad de gran importancia en términos de desarrollo urbano. </a:t>
            </a:r>
          </a:p>
          <a:p>
            <a:r>
              <a:rPr lang="es-ES" dirty="0"/>
              <a:t>Se estima que, además de los costes reales del la muestra de jardinería, un total de unos 500 millones de euros se han invirtieron en el desarrollo de la ciudad para mejorar los servicios urbanos.  </a:t>
            </a:r>
          </a:p>
          <a:p>
            <a:endParaRPr lang="es-ES" dirty="0"/>
          </a:p>
        </p:txBody>
      </p:sp>
    </p:spTree>
    <p:extLst>
      <p:ext uri="{BB962C8B-B14F-4D97-AF65-F5344CB8AC3E}">
        <p14:creationId xmlns:p14="http://schemas.microsoft.com/office/powerpoint/2010/main" val="3289524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908720"/>
            <a:ext cx="7200800" cy="4752528"/>
          </a:xfrm>
          <a:prstGeom prst="rect">
            <a:avLst/>
          </a:prstGeom>
        </p:spPr>
      </p:pic>
    </p:spTree>
    <p:extLst>
      <p:ext uri="{BB962C8B-B14F-4D97-AF65-F5344CB8AC3E}">
        <p14:creationId xmlns:p14="http://schemas.microsoft.com/office/powerpoint/2010/main" val="1634614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10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77326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446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387428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1541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991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pPr marL="0" indent="0">
              <a:buNone/>
            </a:pPr>
            <a:r>
              <a:rPr lang="es-ES" dirty="0"/>
              <a:t>. </a:t>
            </a:r>
          </a:p>
        </p:txBody>
      </p:sp>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5481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6855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6140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64502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08" y="3429000"/>
            <a:ext cx="9144000" cy="3429000"/>
          </a:xfrm>
          <a:prstGeom prst="rect">
            <a:avLst/>
          </a:prstGeom>
        </p:spPr>
      </p:pic>
    </p:spTree>
    <p:extLst>
      <p:ext uri="{BB962C8B-B14F-4D97-AF65-F5344CB8AC3E}">
        <p14:creationId xmlns:p14="http://schemas.microsoft.com/office/powerpoint/2010/main" val="2181662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4921" y="0"/>
            <a:ext cx="4114800" cy="31409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6011" y="3140968"/>
            <a:ext cx="6334125" cy="371703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0"/>
            <a:ext cx="4974921" cy="3140968"/>
          </a:xfrm>
          <a:prstGeom prst="rect">
            <a:avLst/>
          </a:prstGeom>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3140968"/>
            <a:ext cx="2786011" cy="1586941"/>
          </a:xfrm>
          <a:prstGeom prst="rect">
            <a:avLst/>
          </a:prstGeom>
        </p:spPr>
      </p:pic>
      <p:pic>
        <p:nvPicPr>
          <p:cNvPr id="8" name="7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727908"/>
            <a:ext cx="2786010" cy="2130091"/>
          </a:xfrm>
          <a:prstGeom prst="rect">
            <a:avLst/>
          </a:prstGeom>
        </p:spPr>
      </p:pic>
    </p:spTree>
    <p:extLst>
      <p:ext uri="{BB962C8B-B14F-4D97-AF65-F5344CB8AC3E}">
        <p14:creationId xmlns:p14="http://schemas.microsoft.com/office/powerpoint/2010/main" val="2002944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0" y="-16478"/>
            <a:ext cx="47594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59" y="13447"/>
            <a:ext cx="4907759" cy="6858000"/>
          </a:xfrm>
          <a:prstGeom prst="rect">
            <a:avLst/>
          </a:prstGeom>
        </p:spPr>
      </p:pic>
    </p:spTree>
    <p:extLst>
      <p:ext uri="{BB962C8B-B14F-4D97-AF65-F5344CB8AC3E}">
        <p14:creationId xmlns:p14="http://schemas.microsoft.com/office/powerpoint/2010/main" val="1212979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9059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286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088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6305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695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6174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85217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059832" y="6309320"/>
            <a:ext cx="5904656" cy="369332"/>
          </a:xfrm>
          <a:prstGeom prst="rect">
            <a:avLst/>
          </a:prstGeom>
          <a:solidFill>
            <a:schemeClr val="bg1"/>
          </a:solidFill>
        </p:spPr>
        <p:txBody>
          <a:bodyPr wrap="square" rtlCol="0">
            <a:spAutoFit/>
          </a:bodyPr>
          <a:lstStyle/>
          <a:p>
            <a:r>
              <a:rPr lang="de-DE" dirty="0"/>
              <a:t>Bundesgartenschau Koblenz im_Buga Jahr 2011 </a:t>
            </a:r>
            <a:endParaRPr lang="es-ES" dirty="0"/>
          </a:p>
        </p:txBody>
      </p:sp>
    </p:spTree>
    <p:extLst>
      <p:ext uri="{BB962C8B-B14F-4D97-AF65-F5344CB8AC3E}">
        <p14:creationId xmlns:p14="http://schemas.microsoft.com/office/powerpoint/2010/main" val="2392945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1084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662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438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499992" cy="3429000"/>
          </a:xfrm>
          <a:prstGeom prst="rect">
            <a:avLst/>
          </a:prstGeom>
        </p:spPr>
      </p:pic>
      <p:pic>
        <p:nvPicPr>
          <p:cNvPr id="10" name="9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429000"/>
            <a:ext cx="4644008" cy="3429000"/>
          </a:xfrm>
          <a:prstGeom prst="rect">
            <a:avLst/>
          </a:prstGeom>
        </p:spPr>
      </p:pic>
    </p:spTree>
    <p:extLst>
      <p:ext uri="{BB962C8B-B14F-4D97-AF65-F5344CB8AC3E}">
        <p14:creationId xmlns:p14="http://schemas.microsoft.com/office/powerpoint/2010/main" val="2927013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848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1651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66527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4807"/>
            <a:ext cx="4427984" cy="3261831"/>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14806"/>
            <a:ext cx="4644008" cy="326183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9992" y="3247024"/>
            <a:ext cx="4644008" cy="3610976"/>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3247024"/>
            <a:ext cx="4427984" cy="3610976"/>
          </a:xfrm>
          <a:prstGeom prst="rect">
            <a:avLst/>
          </a:prstGeom>
        </p:spPr>
      </p:pic>
    </p:spTree>
    <p:extLst>
      <p:ext uri="{BB962C8B-B14F-4D97-AF65-F5344CB8AC3E}">
        <p14:creationId xmlns:p14="http://schemas.microsoft.com/office/powerpoint/2010/main" val="1249978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00174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7512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18994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586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21448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563888" y="6381328"/>
            <a:ext cx="5580112" cy="369332"/>
          </a:xfrm>
          <a:prstGeom prst="rect">
            <a:avLst/>
          </a:prstGeom>
          <a:solidFill>
            <a:schemeClr val="bg1"/>
          </a:solidFill>
        </p:spPr>
        <p:txBody>
          <a:bodyPr wrap="square" rtlCol="0">
            <a:spAutoFit/>
          </a:bodyPr>
          <a:lstStyle/>
          <a:p>
            <a:r>
              <a:rPr lang="de-DE" dirty="0"/>
              <a:t>Bundesgartenschau Koblenz im_Buga Jahr 2011 </a:t>
            </a:r>
            <a:endParaRPr lang="es-ES" dirty="0"/>
          </a:p>
        </p:txBody>
      </p:sp>
    </p:spTree>
    <p:extLst>
      <p:ext uri="{BB962C8B-B14F-4D97-AF65-F5344CB8AC3E}">
        <p14:creationId xmlns:p14="http://schemas.microsoft.com/office/powerpoint/2010/main" val="22753400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275856" y="6309320"/>
            <a:ext cx="5688632" cy="369332"/>
          </a:xfrm>
          <a:prstGeom prst="rect">
            <a:avLst/>
          </a:prstGeom>
          <a:solidFill>
            <a:schemeClr val="bg1"/>
          </a:solidFill>
        </p:spPr>
        <p:txBody>
          <a:bodyPr wrap="square" rtlCol="0">
            <a:spAutoFit/>
          </a:bodyPr>
          <a:lstStyle/>
          <a:p>
            <a:r>
              <a:rPr lang="de-DE" dirty="0"/>
              <a:t>Bundesgartenschau Koblenz im_Buga Jahr 2011 </a:t>
            </a:r>
            <a:endParaRPr lang="es-ES" dirty="0"/>
          </a:p>
        </p:txBody>
      </p:sp>
    </p:spTree>
    <p:extLst>
      <p:ext uri="{BB962C8B-B14F-4D97-AF65-F5344CB8AC3E}">
        <p14:creationId xmlns:p14="http://schemas.microsoft.com/office/powerpoint/2010/main" val="3219341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
        <p:nvSpPr>
          <p:cNvPr id="3" name="2 CuadroTexto"/>
          <p:cNvSpPr txBox="1"/>
          <p:nvPr/>
        </p:nvSpPr>
        <p:spPr>
          <a:xfrm>
            <a:off x="3779912" y="6381328"/>
            <a:ext cx="5256584" cy="369332"/>
          </a:xfrm>
          <a:prstGeom prst="rect">
            <a:avLst/>
          </a:prstGeom>
          <a:solidFill>
            <a:schemeClr val="bg1"/>
          </a:solidFill>
        </p:spPr>
        <p:txBody>
          <a:bodyPr wrap="square" rtlCol="0">
            <a:spAutoFit/>
          </a:bodyPr>
          <a:lstStyle/>
          <a:p>
            <a:r>
              <a:rPr lang="de-DE" dirty="0"/>
              <a:t>Bundesgartenschau Koblenz im_Buga Jahr 2011 </a:t>
            </a:r>
            <a:endParaRPr lang="es-ES" dirty="0"/>
          </a:p>
        </p:txBody>
      </p:sp>
    </p:spTree>
    <p:extLst>
      <p:ext uri="{BB962C8B-B14F-4D97-AF65-F5344CB8AC3E}">
        <p14:creationId xmlns:p14="http://schemas.microsoft.com/office/powerpoint/2010/main" val="39234948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923928" y="6381328"/>
            <a:ext cx="5220072" cy="369332"/>
          </a:xfrm>
          <a:prstGeom prst="rect">
            <a:avLst/>
          </a:prstGeom>
          <a:solidFill>
            <a:schemeClr val="bg1"/>
          </a:solidFill>
        </p:spPr>
        <p:txBody>
          <a:bodyPr wrap="square" rtlCol="0">
            <a:spAutoFit/>
          </a:bodyPr>
          <a:lstStyle/>
          <a:p>
            <a:r>
              <a:rPr lang="de-DE" dirty="0"/>
              <a:t>Bundesgartenschau Koblenz im_Buga Jahr 2011 </a:t>
            </a:r>
            <a:endParaRPr lang="es-ES" dirty="0"/>
          </a:p>
        </p:txBody>
      </p:sp>
    </p:spTree>
    <p:extLst>
      <p:ext uri="{BB962C8B-B14F-4D97-AF65-F5344CB8AC3E}">
        <p14:creationId xmlns:p14="http://schemas.microsoft.com/office/powerpoint/2010/main" val="1174600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
        <p:nvSpPr>
          <p:cNvPr id="3" name="2 CuadroTexto"/>
          <p:cNvSpPr txBox="1"/>
          <p:nvPr/>
        </p:nvSpPr>
        <p:spPr>
          <a:xfrm>
            <a:off x="3851920" y="6453336"/>
            <a:ext cx="5184576" cy="369332"/>
          </a:xfrm>
          <a:prstGeom prst="rect">
            <a:avLst/>
          </a:prstGeom>
          <a:solidFill>
            <a:schemeClr val="bg1"/>
          </a:solidFill>
        </p:spPr>
        <p:txBody>
          <a:bodyPr wrap="square" rtlCol="0">
            <a:spAutoFit/>
          </a:bodyPr>
          <a:lstStyle/>
          <a:p>
            <a:r>
              <a:rPr lang="de-DE" dirty="0"/>
              <a:t>Bundesgartenschau Koblenz im_Buga Jahr 2011 </a:t>
            </a:r>
            <a:endParaRPr lang="es-ES" dirty="0"/>
          </a:p>
        </p:txBody>
      </p:sp>
    </p:spTree>
    <p:extLst>
      <p:ext uri="{BB962C8B-B14F-4D97-AF65-F5344CB8AC3E}">
        <p14:creationId xmlns:p14="http://schemas.microsoft.com/office/powerpoint/2010/main" val="13559807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635896" y="6453336"/>
            <a:ext cx="5400600" cy="369332"/>
          </a:xfrm>
          <a:prstGeom prst="rect">
            <a:avLst/>
          </a:prstGeom>
          <a:solidFill>
            <a:schemeClr val="bg1"/>
          </a:solidFill>
        </p:spPr>
        <p:txBody>
          <a:bodyPr wrap="square" rtlCol="0">
            <a:spAutoFit/>
          </a:bodyPr>
          <a:lstStyle/>
          <a:p>
            <a:r>
              <a:rPr lang="de-DE" dirty="0"/>
              <a:t>Bundesgartenschau Koblenz im_Buga Jahr 2011 </a:t>
            </a:r>
          </a:p>
        </p:txBody>
      </p:sp>
    </p:spTree>
    <p:extLst>
      <p:ext uri="{BB962C8B-B14F-4D97-AF65-F5344CB8AC3E}">
        <p14:creationId xmlns:p14="http://schemas.microsoft.com/office/powerpoint/2010/main" val="3859777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4366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58937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157370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69945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365458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4789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88899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31997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055135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9821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1490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9084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25338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4747747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776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243570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72362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84442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78127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496980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1914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09137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096601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14305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9474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31" y="0"/>
            <a:ext cx="4761993"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974632"/>
          </a:xfrm>
          <a:prstGeom prst="rect">
            <a:avLst/>
          </a:prstGeom>
        </p:spPr>
      </p:pic>
    </p:spTree>
    <p:extLst>
      <p:ext uri="{BB962C8B-B14F-4D97-AF65-F5344CB8AC3E}">
        <p14:creationId xmlns:p14="http://schemas.microsoft.com/office/powerpoint/2010/main" val="21546484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94955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27787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056017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58501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475422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607"/>
            <a:ext cx="4860032"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1" y="16931"/>
            <a:ext cx="4630561" cy="6858000"/>
          </a:xfrm>
          <a:prstGeom prst="rect">
            <a:avLst/>
          </a:prstGeom>
        </p:spPr>
      </p:pic>
    </p:spTree>
    <p:extLst>
      <p:ext uri="{BB962C8B-B14F-4D97-AF65-F5344CB8AC3E}">
        <p14:creationId xmlns:p14="http://schemas.microsoft.com/office/powerpoint/2010/main" val="4205157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323"/>
            <a:ext cx="4788024" cy="3933056"/>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99392"/>
            <a:ext cx="4427984" cy="6957392"/>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876733"/>
            <a:ext cx="4716016" cy="2981267"/>
          </a:xfrm>
          <a:prstGeom prst="rect">
            <a:avLst/>
          </a:prstGeom>
        </p:spPr>
      </p:pic>
    </p:spTree>
    <p:extLst>
      <p:ext uri="{BB962C8B-B14F-4D97-AF65-F5344CB8AC3E}">
        <p14:creationId xmlns:p14="http://schemas.microsoft.com/office/powerpoint/2010/main" val="37455037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184</TotalTime>
  <Words>1600</Words>
  <Application>Microsoft Office PowerPoint</Application>
  <PresentationFormat>Presentación en pantalla (4:3)</PresentationFormat>
  <Paragraphs>191</Paragraphs>
  <Slides>83</Slides>
  <Notes>69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83</vt:i4>
      </vt:variant>
    </vt:vector>
  </HeadingPairs>
  <TitlesOfParts>
    <vt:vector size="88" baseType="lpstr">
      <vt:lpstr>Calibri</vt:lpstr>
      <vt:lpstr>Century Schoolbook</vt:lpstr>
      <vt:lpstr>Wingdings</vt:lpstr>
      <vt:lpstr>Wingdings 2</vt:lpstr>
      <vt:lpstr>Mirador</vt:lpstr>
      <vt:lpstr>BUNDESGARTENSCHAU KOBLENZ</vt:lpstr>
      <vt:lpstr>Bundesgartenschau Koblenz.-2011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BUNDESGARTENSCHAU KOBLENZ</dc:title>
  <dc:creator>Josep</dc:creator>
  <cp:lastModifiedBy>Usuario</cp:lastModifiedBy>
  <cp:revision>17</cp:revision>
  <dcterms:created xsi:type="dcterms:W3CDTF">2013-02-15T10:04:38Z</dcterms:created>
  <dcterms:modified xsi:type="dcterms:W3CDTF">2018-03-22T15:11:08Z</dcterms:modified>
</cp:coreProperties>
</file>