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2"/>
  </p:notes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96" r:id="rId14"/>
    <p:sldId id="269" r:id="rId15"/>
    <p:sldId id="270" r:id="rId16"/>
    <p:sldId id="271" r:id="rId17"/>
    <p:sldId id="272" r:id="rId18"/>
    <p:sldId id="273" r:id="rId19"/>
    <p:sldId id="274" r:id="rId20"/>
    <p:sldId id="275" r:id="rId21"/>
    <p:sldId id="276" r:id="rId22"/>
    <p:sldId id="277" r:id="rId23"/>
    <p:sldId id="278" r:id="rId24"/>
    <p:sldId id="279" r:id="rId25"/>
    <p:sldId id="297" r:id="rId26"/>
    <p:sldId id="280" r:id="rId27"/>
    <p:sldId id="298"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305" r:id="rId41"/>
    <p:sldId id="306" r:id="rId42"/>
    <p:sldId id="293" r:id="rId43"/>
    <p:sldId id="294" r:id="rId44"/>
    <p:sldId id="299" r:id="rId45"/>
    <p:sldId id="295" r:id="rId46"/>
    <p:sldId id="300" r:id="rId47"/>
    <p:sldId id="301" r:id="rId48"/>
    <p:sldId id="302" r:id="rId49"/>
    <p:sldId id="303" r:id="rId50"/>
    <p:sldId id="304" r:id="rId51"/>
    <p:sldId id="307" r:id="rId52"/>
    <p:sldId id="309" r:id="rId53"/>
    <p:sldId id="326" r:id="rId54"/>
    <p:sldId id="310" r:id="rId55"/>
    <p:sldId id="311" r:id="rId56"/>
    <p:sldId id="312" r:id="rId57"/>
    <p:sldId id="313" r:id="rId58"/>
    <p:sldId id="314" r:id="rId59"/>
    <p:sldId id="315" r:id="rId60"/>
    <p:sldId id="316" r:id="rId61"/>
    <p:sldId id="317" r:id="rId62"/>
    <p:sldId id="318" r:id="rId63"/>
    <p:sldId id="320" r:id="rId64"/>
    <p:sldId id="321" r:id="rId65"/>
    <p:sldId id="328" r:id="rId66"/>
    <p:sldId id="329" r:id="rId67"/>
    <p:sldId id="330" r:id="rId68"/>
    <p:sldId id="331" r:id="rId69"/>
    <p:sldId id="327" r:id="rId70"/>
    <p:sldId id="332" r:id="rId71"/>
    <p:sldId id="333" r:id="rId72"/>
    <p:sldId id="322" r:id="rId73"/>
    <p:sldId id="323" r:id="rId74"/>
    <p:sldId id="325" r:id="rId75"/>
    <p:sldId id="334" r:id="rId76"/>
    <p:sldId id="335" r:id="rId77"/>
    <p:sldId id="336" r:id="rId78"/>
    <p:sldId id="337" r:id="rId79"/>
    <p:sldId id="338" r:id="rId80"/>
    <p:sldId id="339" r:id="rId81"/>
    <p:sldId id="340" r:id="rId82"/>
    <p:sldId id="342" r:id="rId83"/>
    <p:sldId id="343" r:id="rId84"/>
    <p:sldId id="344" r:id="rId85"/>
    <p:sldId id="345" r:id="rId86"/>
    <p:sldId id="346" r:id="rId87"/>
    <p:sldId id="347" r:id="rId88"/>
    <p:sldId id="348" r:id="rId89"/>
    <p:sldId id="353" r:id="rId90"/>
    <p:sldId id="349" r:id="rId91"/>
    <p:sldId id="350" r:id="rId92"/>
    <p:sldId id="351" r:id="rId93"/>
    <p:sldId id="352" r:id="rId94"/>
    <p:sldId id="354" r:id="rId95"/>
    <p:sldId id="369" r:id="rId96"/>
    <p:sldId id="370" r:id="rId97"/>
    <p:sldId id="355" r:id="rId98"/>
    <p:sldId id="356" r:id="rId99"/>
    <p:sldId id="357" r:id="rId100"/>
    <p:sldId id="358" r:id="rId101"/>
    <p:sldId id="359" r:id="rId102"/>
    <p:sldId id="360" r:id="rId103"/>
    <p:sldId id="361" r:id="rId104"/>
    <p:sldId id="362" r:id="rId105"/>
    <p:sldId id="365" r:id="rId106"/>
    <p:sldId id="363" r:id="rId107"/>
    <p:sldId id="368" r:id="rId108"/>
    <p:sldId id="364" r:id="rId109"/>
    <p:sldId id="366" r:id="rId110"/>
    <p:sldId id="367" r:id="rId111"/>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p:scale>
        <a:sx n="100" d="100"/>
        <a:sy n="100" d="100"/>
      </p:scale>
      <p:origin x="0" y="-2152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notesMaster" Target="notesMasters/notesMaster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presProps" Target="pres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EDB7C3D-7C50-427C-BF41-800DA88B88DF}" type="datetimeFigureOut">
              <a:rPr lang="es-ES" smtClean="0"/>
              <a:t>22/03/2018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DD29D95-965C-4F8A-9139-4A2239008CBF}" type="slidenum">
              <a:rPr lang="es-ES" smtClean="0"/>
              <a:t>‹Nº›</a:t>
            </a:fld>
            <a:endParaRPr lang="es-ES" dirty="0"/>
          </a:p>
        </p:txBody>
      </p:sp>
    </p:spTree>
    <p:extLst>
      <p:ext uri="{BB962C8B-B14F-4D97-AF65-F5344CB8AC3E}">
        <p14:creationId xmlns:p14="http://schemas.microsoft.com/office/powerpoint/2010/main" val="5640543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Bundesgartenschau</a:t>
            </a:r>
            <a:r>
              <a:rPr lang="es-ES" baseline="0" dirty="0"/>
              <a:t> Stuttgart.-1995</a:t>
            </a:r>
            <a:endParaRPr lang="es-ES" dirty="0"/>
          </a:p>
        </p:txBody>
      </p:sp>
      <p:sp>
        <p:nvSpPr>
          <p:cNvPr id="4" name="3 Marcador de número de diapositiva"/>
          <p:cNvSpPr>
            <a:spLocks noGrp="1"/>
          </p:cNvSpPr>
          <p:nvPr>
            <p:ph type="sldNum" sz="quarter" idx="10"/>
          </p:nvPr>
        </p:nvSpPr>
        <p:spPr/>
        <p:txBody>
          <a:bodyPr/>
          <a:lstStyle/>
          <a:p>
            <a:fld id="{1DD29D95-965C-4F8A-9139-4A2239008CBF}" type="slidenum">
              <a:rPr lang="es-ES" smtClean="0"/>
              <a:t>7</a:t>
            </a:fld>
            <a:endParaRPr lang="es-ES" dirty="0"/>
          </a:p>
        </p:txBody>
      </p:sp>
    </p:spTree>
    <p:extLst>
      <p:ext uri="{BB962C8B-B14F-4D97-AF65-F5344CB8AC3E}">
        <p14:creationId xmlns:p14="http://schemas.microsoft.com/office/powerpoint/2010/main" val="8577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Bundesgartenschau Stuttgart.-1995</a:t>
            </a:r>
          </a:p>
          <a:p>
            <a:endParaRPr lang="es-ES" dirty="0"/>
          </a:p>
        </p:txBody>
      </p:sp>
      <p:sp>
        <p:nvSpPr>
          <p:cNvPr id="4" name="3 Marcador de número de diapositiva"/>
          <p:cNvSpPr>
            <a:spLocks noGrp="1"/>
          </p:cNvSpPr>
          <p:nvPr>
            <p:ph type="sldNum" sz="quarter" idx="10"/>
          </p:nvPr>
        </p:nvSpPr>
        <p:spPr/>
        <p:txBody>
          <a:bodyPr/>
          <a:lstStyle/>
          <a:p>
            <a:fld id="{1DD29D95-965C-4F8A-9139-4A2239008CBF}" type="slidenum">
              <a:rPr lang="es-ES" smtClean="0"/>
              <a:t>8</a:t>
            </a:fld>
            <a:endParaRPr lang="es-ES" dirty="0"/>
          </a:p>
        </p:txBody>
      </p:sp>
    </p:spTree>
    <p:extLst>
      <p:ext uri="{BB962C8B-B14F-4D97-AF65-F5344CB8AC3E}">
        <p14:creationId xmlns:p14="http://schemas.microsoft.com/office/powerpoint/2010/main" val="24583254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Bundesgartenschau Stuttgart.-1995</a:t>
            </a:r>
          </a:p>
          <a:p>
            <a:endParaRPr lang="es-ES" dirty="0"/>
          </a:p>
        </p:txBody>
      </p:sp>
      <p:sp>
        <p:nvSpPr>
          <p:cNvPr id="4" name="3 Marcador de número de diapositiva"/>
          <p:cNvSpPr>
            <a:spLocks noGrp="1"/>
          </p:cNvSpPr>
          <p:nvPr>
            <p:ph type="sldNum" sz="quarter" idx="10"/>
          </p:nvPr>
        </p:nvSpPr>
        <p:spPr/>
        <p:txBody>
          <a:bodyPr/>
          <a:lstStyle/>
          <a:p>
            <a:fld id="{1DD29D95-965C-4F8A-9139-4A2239008CBF}" type="slidenum">
              <a:rPr lang="es-ES" smtClean="0"/>
              <a:t>9</a:t>
            </a:fld>
            <a:endParaRPr lang="es-ES" dirty="0"/>
          </a:p>
        </p:txBody>
      </p:sp>
    </p:spTree>
    <p:extLst>
      <p:ext uri="{BB962C8B-B14F-4D97-AF65-F5344CB8AC3E}">
        <p14:creationId xmlns:p14="http://schemas.microsoft.com/office/powerpoint/2010/main" val="8126219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Bundesgartenschau Stuttgart.-1995</a:t>
            </a:r>
          </a:p>
        </p:txBody>
      </p:sp>
      <p:sp>
        <p:nvSpPr>
          <p:cNvPr id="4" name="3 Marcador de número de diapositiva"/>
          <p:cNvSpPr>
            <a:spLocks noGrp="1"/>
          </p:cNvSpPr>
          <p:nvPr>
            <p:ph type="sldNum" sz="quarter" idx="10"/>
          </p:nvPr>
        </p:nvSpPr>
        <p:spPr/>
        <p:txBody>
          <a:bodyPr/>
          <a:lstStyle/>
          <a:p>
            <a:fld id="{1DD29D95-965C-4F8A-9139-4A2239008CBF}" type="slidenum">
              <a:rPr lang="es-ES" smtClean="0"/>
              <a:t>11</a:t>
            </a:fld>
            <a:endParaRPr lang="es-ES" dirty="0"/>
          </a:p>
        </p:txBody>
      </p:sp>
    </p:spTree>
    <p:extLst>
      <p:ext uri="{BB962C8B-B14F-4D97-AF65-F5344CB8AC3E}">
        <p14:creationId xmlns:p14="http://schemas.microsoft.com/office/powerpoint/2010/main" val="32175124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Bundesgartenschau Stuttgart.-1995</a:t>
            </a:r>
          </a:p>
          <a:p>
            <a:endParaRPr lang="es-ES" dirty="0"/>
          </a:p>
        </p:txBody>
      </p:sp>
      <p:sp>
        <p:nvSpPr>
          <p:cNvPr id="4" name="3 Marcador de número de diapositiva"/>
          <p:cNvSpPr>
            <a:spLocks noGrp="1"/>
          </p:cNvSpPr>
          <p:nvPr>
            <p:ph type="sldNum" sz="quarter" idx="10"/>
          </p:nvPr>
        </p:nvSpPr>
        <p:spPr/>
        <p:txBody>
          <a:bodyPr/>
          <a:lstStyle/>
          <a:p>
            <a:fld id="{1DD29D95-965C-4F8A-9139-4A2239008CBF}" type="slidenum">
              <a:rPr lang="es-ES" smtClean="0"/>
              <a:t>12</a:t>
            </a:fld>
            <a:endParaRPr lang="es-ES" dirty="0"/>
          </a:p>
        </p:txBody>
      </p:sp>
    </p:spTree>
    <p:extLst>
      <p:ext uri="{BB962C8B-B14F-4D97-AF65-F5344CB8AC3E}">
        <p14:creationId xmlns:p14="http://schemas.microsoft.com/office/powerpoint/2010/main" val="9131489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Bundesgartenschau Stuttgart.-1995</a:t>
            </a:r>
          </a:p>
          <a:p>
            <a:endParaRPr lang="es-ES" dirty="0"/>
          </a:p>
        </p:txBody>
      </p:sp>
      <p:sp>
        <p:nvSpPr>
          <p:cNvPr id="4" name="3 Marcador de número de diapositiva"/>
          <p:cNvSpPr>
            <a:spLocks noGrp="1"/>
          </p:cNvSpPr>
          <p:nvPr>
            <p:ph type="sldNum" sz="quarter" idx="10"/>
          </p:nvPr>
        </p:nvSpPr>
        <p:spPr/>
        <p:txBody>
          <a:bodyPr/>
          <a:lstStyle/>
          <a:p>
            <a:fld id="{1DD29D95-965C-4F8A-9139-4A2239008CBF}" type="slidenum">
              <a:rPr lang="es-ES" smtClean="0"/>
              <a:t>13</a:t>
            </a:fld>
            <a:endParaRPr lang="es-ES" dirty="0"/>
          </a:p>
        </p:txBody>
      </p:sp>
    </p:spTree>
    <p:extLst>
      <p:ext uri="{BB962C8B-B14F-4D97-AF65-F5344CB8AC3E}">
        <p14:creationId xmlns:p14="http://schemas.microsoft.com/office/powerpoint/2010/main" val="42783739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Bundesgartenschau Stuttgart.-1995</a:t>
            </a:r>
          </a:p>
          <a:p>
            <a:endParaRPr lang="es-ES" dirty="0"/>
          </a:p>
        </p:txBody>
      </p:sp>
      <p:sp>
        <p:nvSpPr>
          <p:cNvPr id="4" name="3 Marcador de número de diapositiva"/>
          <p:cNvSpPr>
            <a:spLocks noGrp="1"/>
          </p:cNvSpPr>
          <p:nvPr>
            <p:ph type="sldNum" sz="quarter" idx="10"/>
          </p:nvPr>
        </p:nvSpPr>
        <p:spPr/>
        <p:txBody>
          <a:bodyPr/>
          <a:lstStyle/>
          <a:p>
            <a:fld id="{1DD29D95-965C-4F8A-9139-4A2239008CBF}" type="slidenum">
              <a:rPr lang="es-ES" smtClean="0"/>
              <a:t>14</a:t>
            </a:fld>
            <a:endParaRPr lang="es-ES" dirty="0"/>
          </a:p>
        </p:txBody>
      </p:sp>
    </p:spTree>
    <p:extLst>
      <p:ext uri="{BB962C8B-B14F-4D97-AF65-F5344CB8AC3E}">
        <p14:creationId xmlns:p14="http://schemas.microsoft.com/office/powerpoint/2010/main" val="16080938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Bundesgartenschau Stuttgart.-1995</a:t>
            </a:r>
          </a:p>
          <a:p>
            <a:endParaRPr lang="es-ES" dirty="0"/>
          </a:p>
        </p:txBody>
      </p:sp>
      <p:sp>
        <p:nvSpPr>
          <p:cNvPr id="4" name="3 Marcador de número de diapositiva"/>
          <p:cNvSpPr>
            <a:spLocks noGrp="1"/>
          </p:cNvSpPr>
          <p:nvPr>
            <p:ph type="sldNum" sz="quarter" idx="10"/>
          </p:nvPr>
        </p:nvSpPr>
        <p:spPr/>
        <p:txBody>
          <a:bodyPr/>
          <a:lstStyle/>
          <a:p>
            <a:fld id="{1DD29D95-965C-4F8A-9139-4A2239008CBF}" type="slidenum">
              <a:rPr lang="es-ES" smtClean="0"/>
              <a:t>15</a:t>
            </a:fld>
            <a:endParaRPr lang="es-ES" dirty="0"/>
          </a:p>
        </p:txBody>
      </p:sp>
    </p:spTree>
    <p:extLst>
      <p:ext uri="{BB962C8B-B14F-4D97-AF65-F5344CB8AC3E}">
        <p14:creationId xmlns:p14="http://schemas.microsoft.com/office/powerpoint/2010/main" val="30059381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Bundesgartenschau Stuttgart.-1995</a:t>
            </a:r>
          </a:p>
          <a:p>
            <a:endParaRPr lang="es-ES" dirty="0"/>
          </a:p>
        </p:txBody>
      </p:sp>
      <p:sp>
        <p:nvSpPr>
          <p:cNvPr id="4" name="3 Marcador de número de diapositiva"/>
          <p:cNvSpPr>
            <a:spLocks noGrp="1"/>
          </p:cNvSpPr>
          <p:nvPr>
            <p:ph type="sldNum" sz="quarter" idx="10"/>
          </p:nvPr>
        </p:nvSpPr>
        <p:spPr/>
        <p:txBody>
          <a:bodyPr/>
          <a:lstStyle/>
          <a:p>
            <a:fld id="{1DD29D95-965C-4F8A-9139-4A2239008CBF}" type="slidenum">
              <a:rPr lang="es-ES" smtClean="0"/>
              <a:t>16</a:t>
            </a:fld>
            <a:endParaRPr lang="es-ES" dirty="0"/>
          </a:p>
        </p:txBody>
      </p:sp>
    </p:spTree>
    <p:extLst>
      <p:ext uri="{BB962C8B-B14F-4D97-AF65-F5344CB8AC3E}">
        <p14:creationId xmlns:p14="http://schemas.microsoft.com/office/powerpoint/2010/main" val="12210129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Bundesgartenschau Stuttgart.-1995</a:t>
            </a:r>
          </a:p>
          <a:p>
            <a:endParaRPr lang="es-ES" dirty="0"/>
          </a:p>
        </p:txBody>
      </p:sp>
      <p:sp>
        <p:nvSpPr>
          <p:cNvPr id="4" name="3 Marcador de número de diapositiva"/>
          <p:cNvSpPr>
            <a:spLocks noGrp="1"/>
          </p:cNvSpPr>
          <p:nvPr>
            <p:ph type="sldNum" sz="quarter" idx="10"/>
          </p:nvPr>
        </p:nvSpPr>
        <p:spPr/>
        <p:txBody>
          <a:bodyPr/>
          <a:lstStyle/>
          <a:p>
            <a:fld id="{1DD29D95-965C-4F8A-9139-4A2239008CBF}" type="slidenum">
              <a:rPr lang="es-ES" smtClean="0"/>
              <a:t>20</a:t>
            </a:fld>
            <a:endParaRPr lang="es-ES" dirty="0"/>
          </a:p>
        </p:txBody>
      </p:sp>
    </p:spTree>
    <p:extLst>
      <p:ext uri="{BB962C8B-B14F-4D97-AF65-F5344CB8AC3E}">
        <p14:creationId xmlns:p14="http://schemas.microsoft.com/office/powerpoint/2010/main" val="13277680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Bundesgartenschau Stuttgart.-1995</a:t>
            </a:r>
          </a:p>
          <a:p>
            <a:endParaRPr lang="es-ES" dirty="0"/>
          </a:p>
        </p:txBody>
      </p:sp>
      <p:sp>
        <p:nvSpPr>
          <p:cNvPr id="4" name="3 Marcador de número de diapositiva"/>
          <p:cNvSpPr>
            <a:spLocks noGrp="1"/>
          </p:cNvSpPr>
          <p:nvPr>
            <p:ph type="sldNum" sz="quarter" idx="10"/>
          </p:nvPr>
        </p:nvSpPr>
        <p:spPr/>
        <p:txBody>
          <a:bodyPr/>
          <a:lstStyle/>
          <a:p>
            <a:fld id="{1DD29D95-965C-4F8A-9139-4A2239008CBF}" type="slidenum">
              <a:rPr lang="es-ES" smtClean="0"/>
              <a:t>21</a:t>
            </a:fld>
            <a:endParaRPr lang="es-ES" dirty="0"/>
          </a:p>
        </p:txBody>
      </p:sp>
    </p:spTree>
    <p:extLst>
      <p:ext uri="{BB962C8B-B14F-4D97-AF65-F5344CB8AC3E}">
        <p14:creationId xmlns:p14="http://schemas.microsoft.com/office/powerpoint/2010/main" val="2746761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Bundesgartenschau Stuttgart.-1995</a:t>
            </a:r>
          </a:p>
          <a:p>
            <a:endParaRPr lang="es-ES" dirty="0"/>
          </a:p>
        </p:txBody>
      </p:sp>
      <p:sp>
        <p:nvSpPr>
          <p:cNvPr id="4" name="3 Marcador de número de diapositiva"/>
          <p:cNvSpPr>
            <a:spLocks noGrp="1"/>
          </p:cNvSpPr>
          <p:nvPr>
            <p:ph type="sldNum" sz="quarter" idx="10"/>
          </p:nvPr>
        </p:nvSpPr>
        <p:spPr/>
        <p:txBody>
          <a:bodyPr/>
          <a:lstStyle/>
          <a:p>
            <a:fld id="{1DD29D95-965C-4F8A-9139-4A2239008CBF}" type="slidenum">
              <a:rPr lang="es-ES" smtClean="0"/>
              <a:t>22</a:t>
            </a:fld>
            <a:endParaRPr lang="es-ES" dirty="0"/>
          </a:p>
        </p:txBody>
      </p:sp>
    </p:spTree>
    <p:extLst>
      <p:ext uri="{BB962C8B-B14F-4D97-AF65-F5344CB8AC3E}">
        <p14:creationId xmlns:p14="http://schemas.microsoft.com/office/powerpoint/2010/main" val="33955082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Bundesgartenschau Stuttgart.-1995</a:t>
            </a:r>
          </a:p>
          <a:p>
            <a:endParaRPr lang="es-ES" dirty="0"/>
          </a:p>
        </p:txBody>
      </p:sp>
      <p:sp>
        <p:nvSpPr>
          <p:cNvPr id="4" name="3 Marcador de número de diapositiva"/>
          <p:cNvSpPr>
            <a:spLocks noGrp="1"/>
          </p:cNvSpPr>
          <p:nvPr>
            <p:ph type="sldNum" sz="quarter" idx="10"/>
          </p:nvPr>
        </p:nvSpPr>
        <p:spPr/>
        <p:txBody>
          <a:bodyPr/>
          <a:lstStyle/>
          <a:p>
            <a:fld id="{1DD29D95-965C-4F8A-9139-4A2239008CBF}" type="slidenum">
              <a:rPr lang="es-ES" smtClean="0"/>
              <a:t>23</a:t>
            </a:fld>
            <a:endParaRPr lang="es-ES" dirty="0"/>
          </a:p>
        </p:txBody>
      </p:sp>
    </p:spTree>
    <p:extLst>
      <p:ext uri="{BB962C8B-B14F-4D97-AF65-F5344CB8AC3E}">
        <p14:creationId xmlns:p14="http://schemas.microsoft.com/office/powerpoint/2010/main" val="4518431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Bundesgartenschau Stuttgart.-1995</a:t>
            </a:r>
          </a:p>
          <a:p>
            <a:endParaRPr lang="es-ES" dirty="0"/>
          </a:p>
        </p:txBody>
      </p:sp>
      <p:sp>
        <p:nvSpPr>
          <p:cNvPr id="4" name="3 Marcador de número de diapositiva"/>
          <p:cNvSpPr>
            <a:spLocks noGrp="1"/>
          </p:cNvSpPr>
          <p:nvPr>
            <p:ph type="sldNum" sz="quarter" idx="10"/>
          </p:nvPr>
        </p:nvSpPr>
        <p:spPr/>
        <p:txBody>
          <a:bodyPr/>
          <a:lstStyle/>
          <a:p>
            <a:fld id="{1DD29D95-965C-4F8A-9139-4A2239008CBF}" type="slidenum">
              <a:rPr lang="es-ES" smtClean="0"/>
              <a:t>24</a:t>
            </a:fld>
            <a:endParaRPr lang="es-ES" dirty="0"/>
          </a:p>
        </p:txBody>
      </p:sp>
    </p:spTree>
    <p:extLst>
      <p:ext uri="{BB962C8B-B14F-4D97-AF65-F5344CB8AC3E}">
        <p14:creationId xmlns:p14="http://schemas.microsoft.com/office/powerpoint/2010/main" val="14165511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Landesgartenschau in Bamberg.-2012</a:t>
            </a:r>
          </a:p>
          <a:p>
            <a:endParaRPr lang="es-ES" dirty="0"/>
          </a:p>
        </p:txBody>
      </p:sp>
      <p:sp>
        <p:nvSpPr>
          <p:cNvPr id="4" name="3 Marcador de número de diapositiva"/>
          <p:cNvSpPr>
            <a:spLocks noGrp="1"/>
          </p:cNvSpPr>
          <p:nvPr>
            <p:ph type="sldNum" sz="quarter" idx="10"/>
          </p:nvPr>
        </p:nvSpPr>
        <p:spPr/>
        <p:txBody>
          <a:bodyPr/>
          <a:lstStyle/>
          <a:p>
            <a:fld id="{1DD29D95-965C-4F8A-9139-4A2239008CBF}" type="slidenum">
              <a:rPr lang="es-ES" smtClean="0"/>
              <a:t>29</a:t>
            </a:fld>
            <a:endParaRPr lang="es-ES" dirty="0"/>
          </a:p>
        </p:txBody>
      </p:sp>
    </p:spTree>
    <p:extLst>
      <p:ext uri="{BB962C8B-B14F-4D97-AF65-F5344CB8AC3E}">
        <p14:creationId xmlns:p14="http://schemas.microsoft.com/office/powerpoint/2010/main" val="42787581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Landesgartenschau in Bamberg.-2012</a:t>
            </a:r>
          </a:p>
        </p:txBody>
      </p:sp>
      <p:sp>
        <p:nvSpPr>
          <p:cNvPr id="4" name="3 Marcador de número de diapositiva"/>
          <p:cNvSpPr>
            <a:spLocks noGrp="1"/>
          </p:cNvSpPr>
          <p:nvPr>
            <p:ph type="sldNum" sz="quarter" idx="10"/>
          </p:nvPr>
        </p:nvSpPr>
        <p:spPr/>
        <p:txBody>
          <a:bodyPr/>
          <a:lstStyle/>
          <a:p>
            <a:fld id="{1DD29D95-965C-4F8A-9139-4A2239008CBF}" type="slidenum">
              <a:rPr lang="es-ES" smtClean="0"/>
              <a:t>30</a:t>
            </a:fld>
            <a:endParaRPr lang="es-ES" dirty="0"/>
          </a:p>
        </p:txBody>
      </p:sp>
    </p:spTree>
    <p:extLst>
      <p:ext uri="{BB962C8B-B14F-4D97-AF65-F5344CB8AC3E}">
        <p14:creationId xmlns:p14="http://schemas.microsoft.com/office/powerpoint/2010/main" val="42680339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Landesgartenschau in Bamberg.-2012</a:t>
            </a:r>
          </a:p>
          <a:p>
            <a:endParaRPr lang="es-ES" dirty="0"/>
          </a:p>
        </p:txBody>
      </p:sp>
      <p:sp>
        <p:nvSpPr>
          <p:cNvPr id="4" name="3 Marcador de número de diapositiva"/>
          <p:cNvSpPr>
            <a:spLocks noGrp="1"/>
          </p:cNvSpPr>
          <p:nvPr>
            <p:ph type="sldNum" sz="quarter" idx="10"/>
          </p:nvPr>
        </p:nvSpPr>
        <p:spPr/>
        <p:txBody>
          <a:bodyPr/>
          <a:lstStyle/>
          <a:p>
            <a:fld id="{1DD29D95-965C-4F8A-9139-4A2239008CBF}" type="slidenum">
              <a:rPr lang="es-ES" smtClean="0"/>
              <a:t>31</a:t>
            </a:fld>
            <a:endParaRPr lang="es-ES" dirty="0"/>
          </a:p>
        </p:txBody>
      </p:sp>
    </p:spTree>
    <p:extLst>
      <p:ext uri="{BB962C8B-B14F-4D97-AF65-F5344CB8AC3E}">
        <p14:creationId xmlns:p14="http://schemas.microsoft.com/office/powerpoint/2010/main" val="9502360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Landesgartenschau in Bamberg.-2012</a:t>
            </a:r>
          </a:p>
          <a:p>
            <a:endParaRPr lang="es-ES" dirty="0"/>
          </a:p>
        </p:txBody>
      </p:sp>
      <p:sp>
        <p:nvSpPr>
          <p:cNvPr id="4" name="3 Marcador de número de diapositiva"/>
          <p:cNvSpPr>
            <a:spLocks noGrp="1"/>
          </p:cNvSpPr>
          <p:nvPr>
            <p:ph type="sldNum" sz="quarter" idx="10"/>
          </p:nvPr>
        </p:nvSpPr>
        <p:spPr/>
        <p:txBody>
          <a:bodyPr/>
          <a:lstStyle/>
          <a:p>
            <a:fld id="{1DD29D95-965C-4F8A-9139-4A2239008CBF}" type="slidenum">
              <a:rPr lang="es-ES" smtClean="0"/>
              <a:t>32</a:t>
            </a:fld>
            <a:endParaRPr lang="es-ES" dirty="0"/>
          </a:p>
        </p:txBody>
      </p:sp>
    </p:spTree>
    <p:extLst>
      <p:ext uri="{BB962C8B-B14F-4D97-AF65-F5344CB8AC3E}">
        <p14:creationId xmlns:p14="http://schemas.microsoft.com/office/powerpoint/2010/main" val="6606443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Landesgartenschau in Bamberg.-2012</a:t>
            </a:r>
          </a:p>
          <a:p>
            <a:endParaRPr lang="es-ES" dirty="0"/>
          </a:p>
        </p:txBody>
      </p:sp>
      <p:sp>
        <p:nvSpPr>
          <p:cNvPr id="4" name="3 Marcador de número de diapositiva"/>
          <p:cNvSpPr>
            <a:spLocks noGrp="1"/>
          </p:cNvSpPr>
          <p:nvPr>
            <p:ph type="sldNum" sz="quarter" idx="10"/>
          </p:nvPr>
        </p:nvSpPr>
        <p:spPr/>
        <p:txBody>
          <a:bodyPr/>
          <a:lstStyle/>
          <a:p>
            <a:fld id="{1DD29D95-965C-4F8A-9139-4A2239008CBF}" type="slidenum">
              <a:rPr lang="es-ES" smtClean="0"/>
              <a:t>33</a:t>
            </a:fld>
            <a:endParaRPr lang="es-ES" dirty="0"/>
          </a:p>
        </p:txBody>
      </p:sp>
    </p:spTree>
    <p:extLst>
      <p:ext uri="{BB962C8B-B14F-4D97-AF65-F5344CB8AC3E}">
        <p14:creationId xmlns:p14="http://schemas.microsoft.com/office/powerpoint/2010/main" val="27540022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Landesgartenschau in Bamberg.-2012</a:t>
            </a:r>
          </a:p>
          <a:p>
            <a:endParaRPr lang="es-ES" dirty="0"/>
          </a:p>
        </p:txBody>
      </p:sp>
      <p:sp>
        <p:nvSpPr>
          <p:cNvPr id="4" name="3 Marcador de número de diapositiva"/>
          <p:cNvSpPr>
            <a:spLocks noGrp="1"/>
          </p:cNvSpPr>
          <p:nvPr>
            <p:ph type="sldNum" sz="quarter" idx="10"/>
          </p:nvPr>
        </p:nvSpPr>
        <p:spPr/>
        <p:txBody>
          <a:bodyPr/>
          <a:lstStyle/>
          <a:p>
            <a:fld id="{1DD29D95-965C-4F8A-9139-4A2239008CBF}" type="slidenum">
              <a:rPr lang="es-ES" smtClean="0"/>
              <a:t>34</a:t>
            </a:fld>
            <a:endParaRPr lang="es-ES" dirty="0"/>
          </a:p>
        </p:txBody>
      </p:sp>
    </p:spTree>
    <p:extLst>
      <p:ext uri="{BB962C8B-B14F-4D97-AF65-F5344CB8AC3E}">
        <p14:creationId xmlns:p14="http://schemas.microsoft.com/office/powerpoint/2010/main" val="26167225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Landesgartenschau in Bamberg.-2012</a:t>
            </a:r>
          </a:p>
          <a:p>
            <a:endParaRPr lang="es-ES" dirty="0"/>
          </a:p>
        </p:txBody>
      </p:sp>
      <p:sp>
        <p:nvSpPr>
          <p:cNvPr id="4" name="3 Marcador de número de diapositiva"/>
          <p:cNvSpPr>
            <a:spLocks noGrp="1"/>
          </p:cNvSpPr>
          <p:nvPr>
            <p:ph type="sldNum" sz="quarter" idx="10"/>
          </p:nvPr>
        </p:nvSpPr>
        <p:spPr/>
        <p:txBody>
          <a:bodyPr/>
          <a:lstStyle/>
          <a:p>
            <a:fld id="{1DD29D95-965C-4F8A-9139-4A2239008CBF}" type="slidenum">
              <a:rPr lang="es-ES" smtClean="0"/>
              <a:t>35</a:t>
            </a:fld>
            <a:endParaRPr lang="es-ES" dirty="0"/>
          </a:p>
        </p:txBody>
      </p:sp>
    </p:spTree>
    <p:extLst>
      <p:ext uri="{BB962C8B-B14F-4D97-AF65-F5344CB8AC3E}">
        <p14:creationId xmlns:p14="http://schemas.microsoft.com/office/powerpoint/2010/main" val="16484295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Landesgartenschau in Bamberg.-2012</a:t>
            </a:r>
          </a:p>
          <a:p>
            <a:endParaRPr lang="es-ES" dirty="0"/>
          </a:p>
        </p:txBody>
      </p:sp>
      <p:sp>
        <p:nvSpPr>
          <p:cNvPr id="4" name="3 Marcador de número de diapositiva"/>
          <p:cNvSpPr>
            <a:spLocks noGrp="1"/>
          </p:cNvSpPr>
          <p:nvPr>
            <p:ph type="sldNum" sz="quarter" idx="10"/>
          </p:nvPr>
        </p:nvSpPr>
        <p:spPr/>
        <p:txBody>
          <a:bodyPr/>
          <a:lstStyle/>
          <a:p>
            <a:fld id="{1DD29D95-965C-4F8A-9139-4A2239008CBF}" type="slidenum">
              <a:rPr lang="es-ES" smtClean="0"/>
              <a:t>36</a:t>
            </a:fld>
            <a:endParaRPr lang="es-ES" dirty="0"/>
          </a:p>
        </p:txBody>
      </p:sp>
    </p:spTree>
    <p:extLst>
      <p:ext uri="{BB962C8B-B14F-4D97-AF65-F5344CB8AC3E}">
        <p14:creationId xmlns:p14="http://schemas.microsoft.com/office/powerpoint/2010/main" val="18061931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Landesgartenschau in Bamberg.-2012</a:t>
            </a:r>
          </a:p>
          <a:p>
            <a:endParaRPr lang="es-ES" dirty="0"/>
          </a:p>
        </p:txBody>
      </p:sp>
      <p:sp>
        <p:nvSpPr>
          <p:cNvPr id="4" name="3 Marcador de número de diapositiva"/>
          <p:cNvSpPr>
            <a:spLocks noGrp="1"/>
          </p:cNvSpPr>
          <p:nvPr>
            <p:ph type="sldNum" sz="quarter" idx="10"/>
          </p:nvPr>
        </p:nvSpPr>
        <p:spPr/>
        <p:txBody>
          <a:bodyPr/>
          <a:lstStyle/>
          <a:p>
            <a:fld id="{1DD29D95-965C-4F8A-9139-4A2239008CBF}" type="slidenum">
              <a:rPr lang="es-ES" smtClean="0"/>
              <a:t>37</a:t>
            </a:fld>
            <a:endParaRPr lang="es-ES" dirty="0"/>
          </a:p>
        </p:txBody>
      </p:sp>
    </p:spTree>
    <p:extLst>
      <p:ext uri="{BB962C8B-B14F-4D97-AF65-F5344CB8AC3E}">
        <p14:creationId xmlns:p14="http://schemas.microsoft.com/office/powerpoint/2010/main" val="24919023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Landesgartenschau in Bamberg.-2012</a:t>
            </a:r>
          </a:p>
          <a:p>
            <a:endParaRPr lang="es-ES" dirty="0"/>
          </a:p>
        </p:txBody>
      </p:sp>
      <p:sp>
        <p:nvSpPr>
          <p:cNvPr id="4" name="3 Marcador de número de diapositiva"/>
          <p:cNvSpPr>
            <a:spLocks noGrp="1"/>
          </p:cNvSpPr>
          <p:nvPr>
            <p:ph type="sldNum" sz="quarter" idx="10"/>
          </p:nvPr>
        </p:nvSpPr>
        <p:spPr/>
        <p:txBody>
          <a:bodyPr/>
          <a:lstStyle/>
          <a:p>
            <a:fld id="{1DD29D95-965C-4F8A-9139-4A2239008CBF}" type="slidenum">
              <a:rPr lang="es-ES" smtClean="0"/>
              <a:t>39</a:t>
            </a:fld>
            <a:endParaRPr lang="es-ES" dirty="0"/>
          </a:p>
        </p:txBody>
      </p:sp>
    </p:spTree>
    <p:extLst>
      <p:ext uri="{BB962C8B-B14F-4D97-AF65-F5344CB8AC3E}">
        <p14:creationId xmlns:p14="http://schemas.microsoft.com/office/powerpoint/2010/main" val="22917955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Landesgartenschau in Bamberg.-2012</a:t>
            </a:r>
          </a:p>
          <a:p>
            <a:endParaRPr lang="es-ES" dirty="0"/>
          </a:p>
        </p:txBody>
      </p:sp>
      <p:sp>
        <p:nvSpPr>
          <p:cNvPr id="4" name="3 Marcador de número de diapositiva"/>
          <p:cNvSpPr>
            <a:spLocks noGrp="1"/>
          </p:cNvSpPr>
          <p:nvPr>
            <p:ph type="sldNum" sz="quarter" idx="10"/>
          </p:nvPr>
        </p:nvSpPr>
        <p:spPr/>
        <p:txBody>
          <a:bodyPr/>
          <a:lstStyle/>
          <a:p>
            <a:fld id="{1DD29D95-965C-4F8A-9139-4A2239008CBF}" type="slidenum">
              <a:rPr lang="es-ES" smtClean="0"/>
              <a:t>40</a:t>
            </a:fld>
            <a:endParaRPr lang="es-ES" dirty="0"/>
          </a:p>
        </p:txBody>
      </p:sp>
    </p:spTree>
    <p:extLst>
      <p:ext uri="{BB962C8B-B14F-4D97-AF65-F5344CB8AC3E}">
        <p14:creationId xmlns:p14="http://schemas.microsoft.com/office/powerpoint/2010/main" val="31434797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Landesgartenschau in Bamberg.-2012</a:t>
            </a:r>
          </a:p>
          <a:p>
            <a:endParaRPr lang="es-ES" dirty="0"/>
          </a:p>
        </p:txBody>
      </p:sp>
      <p:sp>
        <p:nvSpPr>
          <p:cNvPr id="4" name="3 Marcador de número de diapositiva"/>
          <p:cNvSpPr>
            <a:spLocks noGrp="1"/>
          </p:cNvSpPr>
          <p:nvPr>
            <p:ph type="sldNum" sz="quarter" idx="10"/>
          </p:nvPr>
        </p:nvSpPr>
        <p:spPr/>
        <p:txBody>
          <a:bodyPr/>
          <a:lstStyle/>
          <a:p>
            <a:fld id="{1DD29D95-965C-4F8A-9139-4A2239008CBF}" type="slidenum">
              <a:rPr lang="es-ES" smtClean="0"/>
              <a:t>41</a:t>
            </a:fld>
            <a:endParaRPr lang="es-ES" dirty="0"/>
          </a:p>
        </p:txBody>
      </p:sp>
    </p:spTree>
    <p:extLst>
      <p:ext uri="{BB962C8B-B14F-4D97-AF65-F5344CB8AC3E}">
        <p14:creationId xmlns:p14="http://schemas.microsoft.com/office/powerpoint/2010/main" val="2944842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Landesgartenschau in Bamberg.-2012</a:t>
            </a:r>
          </a:p>
          <a:p>
            <a:endParaRPr lang="es-ES" dirty="0"/>
          </a:p>
        </p:txBody>
      </p:sp>
      <p:sp>
        <p:nvSpPr>
          <p:cNvPr id="4" name="3 Marcador de número de diapositiva"/>
          <p:cNvSpPr>
            <a:spLocks noGrp="1"/>
          </p:cNvSpPr>
          <p:nvPr>
            <p:ph type="sldNum" sz="quarter" idx="10"/>
          </p:nvPr>
        </p:nvSpPr>
        <p:spPr/>
        <p:txBody>
          <a:bodyPr/>
          <a:lstStyle/>
          <a:p>
            <a:fld id="{1DD29D95-965C-4F8A-9139-4A2239008CBF}" type="slidenum">
              <a:rPr lang="es-ES" smtClean="0"/>
              <a:t>42</a:t>
            </a:fld>
            <a:endParaRPr lang="es-ES" dirty="0"/>
          </a:p>
        </p:txBody>
      </p:sp>
    </p:spTree>
    <p:extLst>
      <p:ext uri="{BB962C8B-B14F-4D97-AF65-F5344CB8AC3E}">
        <p14:creationId xmlns:p14="http://schemas.microsoft.com/office/powerpoint/2010/main" val="364824138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Landesgartenschau in Bamberg.-2012</a:t>
            </a:r>
          </a:p>
          <a:p>
            <a:endParaRPr lang="es-ES" dirty="0"/>
          </a:p>
        </p:txBody>
      </p:sp>
      <p:sp>
        <p:nvSpPr>
          <p:cNvPr id="4" name="3 Marcador de número de diapositiva"/>
          <p:cNvSpPr>
            <a:spLocks noGrp="1"/>
          </p:cNvSpPr>
          <p:nvPr>
            <p:ph type="sldNum" sz="quarter" idx="10"/>
          </p:nvPr>
        </p:nvSpPr>
        <p:spPr/>
        <p:txBody>
          <a:bodyPr/>
          <a:lstStyle/>
          <a:p>
            <a:fld id="{1DD29D95-965C-4F8A-9139-4A2239008CBF}" type="slidenum">
              <a:rPr lang="es-ES" smtClean="0"/>
              <a:t>43</a:t>
            </a:fld>
            <a:endParaRPr lang="es-ES" dirty="0"/>
          </a:p>
        </p:txBody>
      </p:sp>
    </p:spTree>
    <p:extLst>
      <p:ext uri="{BB962C8B-B14F-4D97-AF65-F5344CB8AC3E}">
        <p14:creationId xmlns:p14="http://schemas.microsoft.com/office/powerpoint/2010/main" val="34693550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Landesgartenschau in Bamberg.-2012</a:t>
            </a:r>
          </a:p>
          <a:p>
            <a:endParaRPr lang="es-ES" dirty="0"/>
          </a:p>
        </p:txBody>
      </p:sp>
      <p:sp>
        <p:nvSpPr>
          <p:cNvPr id="4" name="3 Marcador de número de diapositiva"/>
          <p:cNvSpPr>
            <a:spLocks noGrp="1"/>
          </p:cNvSpPr>
          <p:nvPr>
            <p:ph type="sldNum" sz="quarter" idx="10"/>
          </p:nvPr>
        </p:nvSpPr>
        <p:spPr/>
        <p:txBody>
          <a:bodyPr/>
          <a:lstStyle/>
          <a:p>
            <a:fld id="{1DD29D95-965C-4F8A-9139-4A2239008CBF}" type="slidenum">
              <a:rPr lang="es-ES" smtClean="0"/>
              <a:t>44</a:t>
            </a:fld>
            <a:endParaRPr lang="es-ES" dirty="0"/>
          </a:p>
        </p:txBody>
      </p:sp>
    </p:spTree>
    <p:extLst>
      <p:ext uri="{BB962C8B-B14F-4D97-AF65-F5344CB8AC3E}">
        <p14:creationId xmlns:p14="http://schemas.microsoft.com/office/powerpoint/2010/main" val="253181487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Landesgartenschau in Bamberg.-2012</a:t>
            </a:r>
          </a:p>
          <a:p>
            <a:endParaRPr lang="es-ES" dirty="0"/>
          </a:p>
        </p:txBody>
      </p:sp>
      <p:sp>
        <p:nvSpPr>
          <p:cNvPr id="4" name="3 Marcador de número de diapositiva"/>
          <p:cNvSpPr>
            <a:spLocks noGrp="1"/>
          </p:cNvSpPr>
          <p:nvPr>
            <p:ph type="sldNum" sz="quarter" idx="10"/>
          </p:nvPr>
        </p:nvSpPr>
        <p:spPr/>
        <p:txBody>
          <a:bodyPr/>
          <a:lstStyle/>
          <a:p>
            <a:fld id="{1DD29D95-965C-4F8A-9139-4A2239008CBF}" type="slidenum">
              <a:rPr lang="es-ES" smtClean="0"/>
              <a:t>45</a:t>
            </a:fld>
            <a:endParaRPr lang="es-ES" dirty="0"/>
          </a:p>
        </p:txBody>
      </p:sp>
    </p:spTree>
    <p:extLst>
      <p:ext uri="{BB962C8B-B14F-4D97-AF65-F5344CB8AC3E}">
        <p14:creationId xmlns:p14="http://schemas.microsoft.com/office/powerpoint/2010/main" val="201469610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Landesgartenschau in Bamberg.-2012</a:t>
            </a:r>
          </a:p>
          <a:p>
            <a:endParaRPr lang="es-ES" dirty="0"/>
          </a:p>
        </p:txBody>
      </p:sp>
      <p:sp>
        <p:nvSpPr>
          <p:cNvPr id="4" name="3 Marcador de número de diapositiva"/>
          <p:cNvSpPr>
            <a:spLocks noGrp="1"/>
          </p:cNvSpPr>
          <p:nvPr>
            <p:ph type="sldNum" sz="quarter" idx="10"/>
          </p:nvPr>
        </p:nvSpPr>
        <p:spPr/>
        <p:txBody>
          <a:bodyPr/>
          <a:lstStyle/>
          <a:p>
            <a:fld id="{1DD29D95-965C-4F8A-9139-4A2239008CBF}" type="slidenum">
              <a:rPr lang="es-ES" smtClean="0"/>
              <a:t>46</a:t>
            </a:fld>
            <a:endParaRPr lang="es-ES" dirty="0"/>
          </a:p>
        </p:txBody>
      </p:sp>
    </p:spTree>
    <p:extLst>
      <p:ext uri="{BB962C8B-B14F-4D97-AF65-F5344CB8AC3E}">
        <p14:creationId xmlns:p14="http://schemas.microsoft.com/office/powerpoint/2010/main" val="16120688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Landesgartenschau in Bamberg.-2012</a:t>
            </a:r>
          </a:p>
          <a:p>
            <a:endParaRPr lang="es-ES" dirty="0"/>
          </a:p>
        </p:txBody>
      </p:sp>
      <p:sp>
        <p:nvSpPr>
          <p:cNvPr id="4" name="3 Marcador de número de diapositiva"/>
          <p:cNvSpPr>
            <a:spLocks noGrp="1"/>
          </p:cNvSpPr>
          <p:nvPr>
            <p:ph type="sldNum" sz="quarter" idx="10"/>
          </p:nvPr>
        </p:nvSpPr>
        <p:spPr/>
        <p:txBody>
          <a:bodyPr/>
          <a:lstStyle/>
          <a:p>
            <a:fld id="{1DD29D95-965C-4F8A-9139-4A2239008CBF}" type="slidenum">
              <a:rPr lang="es-ES" smtClean="0"/>
              <a:t>47</a:t>
            </a:fld>
            <a:endParaRPr lang="es-ES" dirty="0"/>
          </a:p>
        </p:txBody>
      </p:sp>
    </p:spTree>
    <p:extLst>
      <p:ext uri="{BB962C8B-B14F-4D97-AF65-F5344CB8AC3E}">
        <p14:creationId xmlns:p14="http://schemas.microsoft.com/office/powerpoint/2010/main" val="368735328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Landesgartenschau in Bamberg.-2012</a:t>
            </a:r>
          </a:p>
          <a:p>
            <a:endParaRPr lang="es-ES" dirty="0"/>
          </a:p>
        </p:txBody>
      </p:sp>
      <p:sp>
        <p:nvSpPr>
          <p:cNvPr id="4" name="3 Marcador de número de diapositiva"/>
          <p:cNvSpPr>
            <a:spLocks noGrp="1"/>
          </p:cNvSpPr>
          <p:nvPr>
            <p:ph type="sldNum" sz="quarter" idx="10"/>
          </p:nvPr>
        </p:nvSpPr>
        <p:spPr/>
        <p:txBody>
          <a:bodyPr/>
          <a:lstStyle/>
          <a:p>
            <a:fld id="{1DD29D95-965C-4F8A-9139-4A2239008CBF}" type="slidenum">
              <a:rPr lang="es-ES" smtClean="0"/>
              <a:t>48</a:t>
            </a:fld>
            <a:endParaRPr lang="es-ES" dirty="0"/>
          </a:p>
        </p:txBody>
      </p:sp>
    </p:spTree>
    <p:extLst>
      <p:ext uri="{BB962C8B-B14F-4D97-AF65-F5344CB8AC3E}">
        <p14:creationId xmlns:p14="http://schemas.microsoft.com/office/powerpoint/2010/main" val="150054656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Landesgartenschau in Bamberg.-2012</a:t>
            </a:r>
          </a:p>
          <a:p>
            <a:endParaRPr lang="es-ES" dirty="0"/>
          </a:p>
        </p:txBody>
      </p:sp>
      <p:sp>
        <p:nvSpPr>
          <p:cNvPr id="4" name="3 Marcador de número de diapositiva"/>
          <p:cNvSpPr>
            <a:spLocks noGrp="1"/>
          </p:cNvSpPr>
          <p:nvPr>
            <p:ph type="sldNum" sz="quarter" idx="10"/>
          </p:nvPr>
        </p:nvSpPr>
        <p:spPr/>
        <p:txBody>
          <a:bodyPr/>
          <a:lstStyle/>
          <a:p>
            <a:fld id="{1DD29D95-965C-4F8A-9139-4A2239008CBF}" type="slidenum">
              <a:rPr lang="es-ES" smtClean="0"/>
              <a:t>49</a:t>
            </a:fld>
            <a:endParaRPr lang="es-ES" dirty="0"/>
          </a:p>
        </p:txBody>
      </p:sp>
    </p:spTree>
    <p:extLst>
      <p:ext uri="{BB962C8B-B14F-4D97-AF65-F5344CB8AC3E}">
        <p14:creationId xmlns:p14="http://schemas.microsoft.com/office/powerpoint/2010/main" val="88466512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Landesgartenschau in Bamberg.-2012</a:t>
            </a:r>
          </a:p>
          <a:p>
            <a:endParaRPr lang="es-ES" dirty="0"/>
          </a:p>
        </p:txBody>
      </p:sp>
      <p:sp>
        <p:nvSpPr>
          <p:cNvPr id="4" name="3 Marcador de número de diapositiva"/>
          <p:cNvSpPr>
            <a:spLocks noGrp="1"/>
          </p:cNvSpPr>
          <p:nvPr>
            <p:ph type="sldNum" sz="quarter" idx="10"/>
          </p:nvPr>
        </p:nvSpPr>
        <p:spPr/>
        <p:txBody>
          <a:bodyPr/>
          <a:lstStyle/>
          <a:p>
            <a:fld id="{1DD29D95-965C-4F8A-9139-4A2239008CBF}" type="slidenum">
              <a:rPr lang="es-ES" smtClean="0"/>
              <a:t>50</a:t>
            </a:fld>
            <a:endParaRPr lang="es-ES" dirty="0"/>
          </a:p>
        </p:txBody>
      </p:sp>
    </p:spTree>
    <p:extLst>
      <p:ext uri="{BB962C8B-B14F-4D97-AF65-F5344CB8AC3E}">
        <p14:creationId xmlns:p14="http://schemas.microsoft.com/office/powerpoint/2010/main" val="67589954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Landesgartenschau in Bamberg.-2012</a:t>
            </a:r>
          </a:p>
          <a:p>
            <a:endParaRPr lang="es-ES" dirty="0"/>
          </a:p>
        </p:txBody>
      </p:sp>
      <p:sp>
        <p:nvSpPr>
          <p:cNvPr id="4" name="3 Marcador de número de diapositiva"/>
          <p:cNvSpPr>
            <a:spLocks noGrp="1"/>
          </p:cNvSpPr>
          <p:nvPr>
            <p:ph type="sldNum" sz="quarter" idx="10"/>
          </p:nvPr>
        </p:nvSpPr>
        <p:spPr/>
        <p:txBody>
          <a:bodyPr/>
          <a:lstStyle/>
          <a:p>
            <a:fld id="{1DD29D95-965C-4F8A-9139-4A2239008CBF}" type="slidenum">
              <a:rPr lang="es-ES" smtClean="0"/>
              <a:t>51</a:t>
            </a:fld>
            <a:endParaRPr lang="es-ES" dirty="0"/>
          </a:p>
        </p:txBody>
      </p:sp>
    </p:spTree>
    <p:extLst>
      <p:ext uri="{BB962C8B-B14F-4D97-AF65-F5344CB8AC3E}">
        <p14:creationId xmlns:p14="http://schemas.microsoft.com/office/powerpoint/2010/main" val="169318889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Landesgartenschau in Bamberg.-2012</a:t>
            </a:r>
          </a:p>
          <a:p>
            <a:endParaRPr lang="es-ES" dirty="0"/>
          </a:p>
        </p:txBody>
      </p:sp>
      <p:sp>
        <p:nvSpPr>
          <p:cNvPr id="4" name="3 Marcador de número de diapositiva"/>
          <p:cNvSpPr>
            <a:spLocks noGrp="1"/>
          </p:cNvSpPr>
          <p:nvPr>
            <p:ph type="sldNum" sz="quarter" idx="10"/>
          </p:nvPr>
        </p:nvSpPr>
        <p:spPr/>
        <p:txBody>
          <a:bodyPr/>
          <a:lstStyle/>
          <a:p>
            <a:fld id="{1DD29D95-965C-4F8A-9139-4A2239008CBF}" type="slidenum">
              <a:rPr lang="es-ES" smtClean="0"/>
              <a:t>52</a:t>
            </a:fld>
            <a:endParaRPr lang="es-ES" dirty="0"/>
          </a:p>
        </p:txBody>
      </p:sp>
    </p:spTree>
    <p:extLst>
      <p:ext uri="{BB962C8B-B14F-4D97-AF65-F5344CB8AC3E}">
        <p14:creationId xmlns:p14="http://schemas.microsoft.com/office/powerpoint/2010/main" val="417290907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Landesgartenschau in Bamberg.-2012</a:t>
            </a:r>
          </a:p>
        </p:txBody>
      </p:sp>
      <p:sp>
        <p:nvSpPr>
          <p:cNvPr id="4" name="3 Marcador de número de diapositiva"/>
          <p:cNvSpPr>
            <a:spLocks noGrp="1"/>
          </p:cNvSpPr>
          <p:nvPr>
            <p:ph type="sldNum" sz="quarter" idx="10"/>
          </p:nvPr>
        </p:nvSpPr>
        <p:spPr/>
        <p:txBody>
          <a:bodyPr/>
          <a:lstStyle/>
          <a:p>
            <a:fld id="{1DD29D95-965C-4F8A-9139-4A2239008CBF}" type="slidenum">
              <a:rPr lang="es-ES" smtClean="0"/>
              <a:t>53</a:t>
            </a:fld>
            <a:endParaRPr lang="es-ES" dirty="0"/>
          </a:p>
        </p:txBody>
      </p:sp>
    </p:spTree>
    <p:extLst>
      <p:ext uri="{BB962C8B-B14F-4D97-AF65-F5344CB8AC3E}">
        <p14:creationId xmlns:p14="http://schemas.microsoft.com/office/powerpoint/2010/main" val="378198076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Landesgartenschau in Bamberg.-2012</a:t>
            </a:r>
          </a:p>
          <a:p>
            <a:endParaRPr lang="es-ES" dirty="0"/>
          </a:p>
        </p:txBody>
      </p:sp>
      <p:sp>
        <p:nvSpPr>
          <p:cNvPr id="4" name="3 Marcador de número de diapositiva"/>
          <p:cNvSpPr>
            <a:spLocks noGrp="1"/>
          </p:cNvSpPr>
          <p:nvPr>
            <p:ph type="sldNum" sz="quarter" idx="10"/>
          </p:nvPr>
        </p:nvSpPr>
        <p:spPr/>
        <p:txBody>
          <a:bodyPr/>
          <a:lstStyle/>
          <a:p>
            <a:fld id="{1DD29D95-965C-4F8A-9139-4A2239008CBF}" type="slidenum">
              <a:rPr lang="es-ES" smtClean="0"/>
              <a:t>54</a:t>
            </a:fld>
            <a:endParaRPr lang="es-ES" dirty="0"/>
          </a:p>
        </p:txBody>
      </p:sp>
    </p:spTree>
    <p:extLst>
      <p:ext uri="{BB962C8B-B14F-4D97-AF65-F5344CB8AC3E}">
        <p14:creationId xmlns:p14="http://schemas.microsoft.com/office/powerpoint/2010/main" val="316905471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Landesgartenschau in Bamberg.-2012</a:t>
            </a:r>
          </a:p>
          <a:p>
            <a:endParaRPr lang="es-ES" dirty="0"/>
          </a:p>
        </p:txBody>
      </p:sp>
      <p:sp>
        <p:nvSpPr>
          <p:cNvPr id="4" name="3 Marcador de número de diapositiva"/>
          <p:cNvSpPr>
            <a:spLocks noGrp="1"/>
          </p:cNvSpPr>
          <p:nvPr>
            <p:ph type="sldNum" sz="quarter" idx="10"/>
          </p:nvPr>
        </p:nvSpPr>
        <p:spPr/>
        <p:txBody>
          <a:bodyPr/>
          <a:lstStyle/>
          <a:p>
            <a:fld id="{1DD29D95-965C-4F8A-9139-4A2239008CBF}" type="slidenum">
              <a:rPr lang="es-ES" smtClean="0"/>
              <a:t>55</a:t>
            </a:fld>
            <a:endParaRPr lang="es-ES" dirty="0"/>
          </a:p>
        </p:txBody>
      </p:sp>
    </p:spTree>
    <p:extLst>
      <p:ext uri="{BB962C8B-B14F-4D97-AF65-F5344CB8AC3E}">
        <p14:creationId xmlns:p14="http://schemas.microsoft.com/office/powerpoint/2010/main" val="319211786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Landesgartenschau in Bamberg.-2012</a:t>
            </a:r>
          </a:p>
          <a:p>
            <a:endParaRPr lang="es-ES" dirty="0"/>
          </a:p>
        </p:txBody>
      </p:sp>
      <p:sp>
        <p:nvSpPr>
          <p:cNvPr id="4" name="3 Marcador de número de diapositiva"/>
          <p:cNvSpPr>
            <a:spLocks noGrp="1"/>
          </p:cNvSpPr>
          <p:nvPr>
            <p:ph type="sldNum" sz="quarter" idx="10"/>
          </p:nvPr>
        </p:nvSpPr>
        <p:spPr/>
        <p:txBody>
          <a:bodyPr/>
          <a:lstStyle/>
          <a:p>
            <a:fld id="{1DD29D95-965C-4F8A-9139-4A2239008CBF}" type="slidenum">
              <a:rPr lang="es-ES" smtClean="0"/>
              <a:t>57</a:t>
            </a:fld>
            <a:endParaRPr lang="es-ES" dirty="0"/>
          </a:p>
        </p:txBody>
      </p:sp>
    </p:spTree>
    <p:extLst>
      <p:ext uri="{BB962C8B-B14F-4D97-AF65-F5344CB8AC3E}">
        <p14:creationId xmlns:p14="http://schemas.microsoft.com/office/powerpoint/2010/main" val="275931895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Landesgartenschau in Bamberg.-2012</a:t>
            </a:r>
          </a:p>
          <a:p>
            <a:endParaRPr lang="es-ES" dirty="0"/>
          </a:p>
        </p:txBody>
      </p:sp>
      <p:sp>
        <p:nvSpPr>
          <p:cNvPr id="4" name="3 Marcador de número de diapositiva"/>
          <p:cNvSpPr>
            <a:spLocks noGrp="1"/>
          </p:cNvSpPr>
          <p:nvPr>
            <p:ph type="sldNum" sz="quarter" idx="10"/>
          </p:nvPr>
        </p:nvSpPr>
        <p:spPr/>
        <p:txBody>
          <a:bodyPr/>
          <a:lstStyle/>
          <a:p>
            <a:fld id="{1DD29D95-965C-4F8A-9139-4A2239008CBF}" type="slidenum">
              <a:rPr lang="es-ES" smtClean="0"/>
              <a:t>58</a:t>
            </a:fld>
            <a:endParaRPr lang="es-ES" dirty="0"/>
          </a:p>
        </p:txBody>
      </p:sp>
    </p:spTree>
    <p:extLst>
      <p:ext uri="{BB962C8B-B14F-4D97-AF65-F5344CB8AC3E}">
        <p14:creationId xmlns:p14="http://schemas.microsoft.com/office/powerpoint/2010/main" val="29975497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Landesgartenschau in Bamberg.-2012</a:t>
            </a:r>
          </a:p>
          <a:p>
            <a:endParaRPr lang="es-ES" dirty="0"/>
          </a:p>
        </p:txBody>
      </p:sp>
      <p:sp>
        <p:nvSpPr>
          <p:cNvPr id="4" name="3 Marcador de número de diapositiva"/>
          <p:cNvSpPr>
            <a:spLocks noGrp="1"/>
          </p:cNvSpPr>
          <p:nvPr>
            <p:ph type="sldNum" sz="quarter" idx="10"/>
          </p:nvPr>
        </p:nvSpPr>
        <p:spPr/>
        <p:txBody>
          <a:bodyPr/>
          <a:lstStyle/>
          <a:p>
            <a:fld id="{1DD29D95-965C-4F8A-9139-4A2239008CBF}" type="slidenum">
              <a:rPr lang="es-ES" smtClean="0"/>
              <a:t>59</a:t>
            </a:fld>
            <a:endParaRPr lang="es-ES" dirty="0"/>
          </a:p>
        </p:txBody>
      </p:sp>
    </p:spTree>
    <p:extLst>
      <p:ext uri="{BB962C8B-B14F-4D97-AF65-F5344CB8AC3E}">
        <p14:creationId xmlns:p14="http://schemas.microsoft.com/office/powerpoint/2010/main" val="378329742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Landesgartenschau in Bamberg.-2012</a:t>
            </a:r>
          </a:p>
          <a:p>
            <a:endParaRPr lang="es-ES" dirty="0"/>
          </a:p>
        </p:txBody>
      </p:sp>
      <p:sp>
        <p:nvSpPr>
          <p:cNvPr id="4" name="3 Marcador de número de diapositiva"/>
          <p:cNvSpPr>
            <a:spLocks noGrp="1"/>
          </p:cNvSpPr>
          <p:nvPr>
            <p:ph type="sldNum" sz="quarter" idx="10"/>
          </p:nvPr>
        </p:nvSpPr>
        <p:spPr/>
        <p:txBody>
          <a:bodyPr/>
          <a:lstStyle/>
          <a:p>
            <a:fld id="{1DD29D95-965C-4F8A-9139-4A2239008CBF}" type="slidenum">
              <a:rPr lang="es-ES" smtClean="0"/>
              <a:t>60</a:t>
            </a:fld>
            <a:endParaRPr lang="es-ES" dirty="0"/>
          </a:p>
        </p:txBody>
      </p:sp>
    </p:spTree>
    <p:extLst>
      <p:ext uri="{BB962C8B-B14F-4D97-AF65-F5344CB8AC3E}">
        <p14:creationId xmlns:p14="http://schemas.microsoft.com/office/powerpoint/2010/main" val="394336233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Landesgartenschau in Bamberg.-2012</a:t>
            </a:r>
          </a:p>
        </p:txBody>
      </p:sp>
      <p:sp>
        <p:nvSpPr>
          <p:cNvPr id="4" name="3 Marcador de número de diapositiva"/>
          <p:cNvSpPr>
            <a:spLocks noGrp="1"/>
          </p:cNvSpPr>
          <p:nvPr>
            <p:ph type="sldNum" sz="quarter" idx="10"/>
          </p:nvPr>
        </p:nvSpPr>
        <p:spPr/>
        <p:txBody>
          <a:bodyPr/>
          <a:lstStyle/>
          <a:p>
            <a:fld id="{1DD29D95-965C-4F8A-9139-4A2239008CBF}" type="slidenum">
              <a:rPr lang="es-ES" smtClean="0"/>
              <a:t>61</a:t>
            </a:fld>
            <a:endParaRPr lang="es-ES" dirty="0"/>
          </a:p>
        </p:txBody>
      </p:sp>
    </p:spTree>
    <p:extLst>
      <p:ext uri="{BB962C8B-B14F-4D97-AF65-F5344CB8AC3E}">
        <p14:creationId xmlns:p14="http://schemas.microsoft.com/office/powerpoint/2010/main" val="108672106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Landesgartenschau in Bamberg.-2012</a:t>
            </a:r>
          </a:p>
          <a:p>
            <a:endParaRPr lang="es-ES" dirty="0"/>
          </a:p>
        </p:txBody>
      </p:sp>
      <p:sp>
        <p:nvSpPr>
          <p:cNvPr id="4" name="3 Marcador de número de diapositiva"/>
          <p:cNvSpPr>
            <a:spLocks noGrp="1"/>
          </p:cNvSpPr>
          <p:nvPr>
            <p:ph type="sldNum" sz="quarter" idx="10"/>
          </p:nvPr>
        </p:nvSpPr>
        <p:spPr/>
        <p:txBody>
          <a:bodyPr/>
          <a:lstStyle/>
          <a:p>
            <a:fld id="{1DD29D95-965C-4F8A-9139-4A2239008CBF}" type="slidenum">
              <a:rPr lang="es-ES" smtClean="0"/>
              <a:t>62</a:t>
            </a:fld>
            <a:endParaRPr lang="es-ES" dirty="0"/>
          </a:p>
        </p:txBody>
      </p:sp>
    </p:spTree>
    <p:extLst>
      <p:ext uri="{BB962C8B-B14F-4D97-AF65-F5344CB8AC3E}">
        <p14:creationId xmlns:p14="http://schemas.microsoft.com/office/powerpoint/2010/main" val="185840275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Landesgartenschau in Bamberg.-2012</a:t>
            </a:r>
          </a:p>
        </p:txBody>
      </p:sp>
      <p:sp>
        <p:nvSpPr>
          <p:cNvPr id="4" name="3 Marcador de número de diapositiva"/>
          <p:cNvSpPr>
            <a:spLocks noGrp="1"/>
          </p:cNvSpPr>
          <p:nvPr>
            <p:ph type="sldNum" sz="quarter" idx="10"/>
          </p:nvPr>
        </p:nvSpPr>
        <p:spPr/>
        <p:txBody>
          <a:bodyPr/>
          <a:lstStyle/>
          <a:p>
            <a:fld id="{1DD29D95-965C-4F8A-9139-4A2239008CBF}" type="slidenum">
              <a:rPr lang="es-ES" smtClean="0"/>
              <a:t>63</a:t>
            </a:fld>
            <a:endParaRPr lang="es-ES" dirty="0"/>
          </a:p>
        </p:txBody>
      </p:sp>
    </p:spTree>
    <p:extLst>
      <p:ext uri="{BB962C8B-B14F-4D97-AF65-F5344CB8AC3E}">
        <p14:creationId xmlns:p14="http://schemas.microsoft.com/office/powerpoint/2010/main" val="214134622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Landesgartenschau in Bamberg.-2012</a:t>
            </a:r>
          </a:p>
        </p:txBody>
      </p:sp>
      <p:sp>
        <p:nvSpPr>
          <p:cNvPr id="4" name="3 Marcador de número de diapositiva"/>
          <p:cNvSpPr>
            <a:spLocks noGrp="1"/>
          </p:cNvSpPr>
          <p:nvPr>
            <p:ph type="sldNum" sz="quarter" idx="10"/>
          </p:nvPr>
        </p:nvSpPr>
        <p:spPr/>
        <p:txBody>
          <a:bodyPr/>
          <a:lstStyle/>
          <a:p>
            <a:fld id="{1DD29D95-965C-4F8A-9139-4A2239008CBF}" type="slidenum">
              <a:rPr lang="es-ES" smtClean="0"/>
              <a:t>64</a:t>
            </a:fld>
            <a:endParaRPr lang="es-ES" dirty="0"/>
          </a:p>
        </p:txBody>
      </p:sp>
    </p:spTree>
    <p:extLst>
      <p:ext uri="{BB962C8B-B14F-4D97-AF65-F5344CB8AC3E}">
        <p14:creationId xmlns:p14="http://schemas.microsoft.com/office/powerpoint/2010/main" val="170893085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Landesgartenschau in Bamberg.-2012</a:t>
            </a:r>
          </a:p>
          <a:p>
            <a:endParaRPr lang="es-ES" dirty="0"/>
          </a:p>
        </p:txBody>
      </p:sp>
      <p:sp>
        <p:nvSpPr>
          <p:cNvPr id="4" name="3 Marcador de número de diapositiva"/>
          <p:cNvSpPr>
            <a:spLocks noGrp="1"/>
          </p:cNvSpPr>
          <p:nvPr>
            <p:ph type="sldNum" sz="quarter" idx="10"/>
          </p:nvPr>
        </p:nvSpPr>
        <p:spPr/>
        <p:txBody>
          <a:bodyPr/>
          <a:lstStyle/>
          <a:p>
            <a:fld id="{1DD29D95-965C-4F8A-9139-4A2239008CBF}" type="slidenum">
              <a:rPr lang="es-ES" smtClean="0"/>
              <a:t>65</a:t>
            </a:fld>
            <a:endParaRPr lang="es-ES" dirty="0"/>
          </a:p>
        </p:txBody>
      </p:sp>
    </p:spTree>
    <p:extLst>
      <p:ext uri="{BB962C8B-B14F-4D97-AF65-F5344CB8AC3E}">
        <p14:creationId xmlns:p14="http://schemas.microsoft.com/office/powerpoint/2010/main" val="137046377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Landesgartenschau in Bamberg.-2012</a:t>
            </a:r>
          </a:p>
          <a:p>
            <a:endParaRPr lang="es-ES" dirty="0"/>
          </a:p>
        </p:txBody>
      </p:sp>
      <p:sp>
        <p:nvSpPr>
          <p:cNvPr id="4" name="3 Marcador de número de diapositiva"/>
          <p:cNvSpPr>
            <a:spLocks noGrp="1"/>
          </p:cNvSpPr>
          <p:nvPr>
            <p:ph type="sldNum" sz="quarter" idx="10"/>
          </p:nvPr>
        </p:nvSpPr>
        <p:spPr/>
        <p:txBody>
          <a:bodyPr/>
          <a:lstStyle/>
          <a:p>
            <a:fld id="{1DD29D95-965C-4F8A-9139-4A2239008CBF}" type="slidenum">
              <a:rPr lang="es-ES" smtClean="0"/>
              <a:t>66</a:t>
            </a:fld>
            <a:endParaRPr lang="es-ES" dirty="0"/>
          </a:p>
        </p:txBody>
      </p:sp>
    </p:spTree>
    <p:extLst>
      <p:ext uri="{BB962C8B-B14F-4D97-AF65-F5344CB8AC3E}">
        <p14:creationId xmlns:p14="http://schemas.microsoft.com/office/powerpoint/2010/main" val="17148284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Landesgartenschau in Bamberg.-2012</a:t>
            </a:r>
          </a:p>
          <a:p>
            <a:endParaRPr lang="es-ES" dirty="0"/>
          </a:p>
        </p:txBody>
      </p:sp>
      <p:sp>
        <p:nvSpPr>
          <p:cNvPr id="4" name="3 Marcador de número de diapositiva"/>
          <p:cNvSpPr>
            <a:spLocks noGrp="1"/>
          </p:cNvSpPr>
          <p:nvPr>
            <p:ph type="sldNum" sz="quarter" idx="10"/>
          </p:nvPr>
        </p:nvSpPr>
        <p:spPr/>
        <p:txBody>
          <a:bodyPr/>
          <a:lstStyle/>
          <a:p>
            <a:fld id="{1DD29D95-965C-4F8A-9139-4A2239008CBF}" type="slidenum">
              <a:rPr lang="es-ES" smtClean="0"/>
              <a:t>67</a:t>
            </a:fld>
            <a:endParaRPr lang="es-ES" dirty="0"/>
          </a:p>
        </p:txBody>
      </p:sp>
    </p:spTree>
    <p:extLst>
      <p:ext uri="{BB962C8B-B14F-4D97-AF65-F5344CB8AC3E}">
        <p14:creationId xmlns:p14="http://schemas.microsoft.com/office/powerpoint/2010/main" val="422276847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Landesgartenschau in Bamberg.-2012</a:t>
            </a:r>
          </a:p>
          <a:p>
            <a:endParaRPr lang="es-ES" dirty="0"/>
          </a:p>
        </p:txBody>
      </p:sp>
      <p:sp>
        <p:nvSpPr>
          <p:cNvPr id="4" name="3 Marcador de número de diapositiva"/>
          <p:cNvSpPr>
            <a:spLocks noGrp="1"/>
          </p:cNvSpPr>
          <p:nvPr>
            <p:ph type="sldNum" sz="quarter" idx="10"/>
          </p:nvPr>
        </p:nvSpPr>
        <p:spPr/>
        <p:txBody>
          <a:bodyPr/>
          <a:lstStyle/>
          <a:p>
            <a:fld id="{1DD29D95-965C-4F8A-9139-4A2239008CBF}" type="slidenum">
              <a:rPr lang="es-ES" smtClean="0"/>
              <a:t>68</a:t>
            </a:fld>
            <a:endParaRPr lang="es-ES" dirty="0"/>
          </a:p>
        </p:txBody>
      </p:sp>
    </p:spTree>
    <p:extLst>
      <p:ext uri="{BB962C8B-B14F-4D97-AF65-F5344CB8AC3E}">
        <p14:creationId xmlns:p14="http://schemas.microsoft.com/office/powerpoint/2010/main" val="130360402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Iga 1983 westpark münchen </a:t>
            </a:r>
          </a:p>
        </p:txBody>
      </p:sp>
      <p:sp>
        <p:nvSpPr>
          <p:cNvPr id="4" name="3 Marcador de número de diapositiva"/>
          <p:cNvSpPr>
            <a:spLocks noGrp="1"/>
          </p:cNvSpPr>
          <p:nvPr>
            <p:ph type="sldNum" sz="quarter" idx="10"/>
          </p:nvPr>
        </p:nvSpPr>
        <p:spPr/>
        <p:txBody>
          <a:bodyPr/>
          <a:lstStyle/>
          <a:p>
            <a:fld id="{1DD29D95-965C-4F8A-9139-4A2239008CBF}" type="slidenum">
              <a:rPr lang="es-ES" smtClean="0"/>
              <a:t>72</a:t>
            </a:fld>
            <a:endParaRPr lang="es-ES" dirty="0"/>
          </a:p>
        </p:txBody>
      </p:sp>
    </p:spTree>
    <p:extLst>
      <p:ext uri="{BB962C8B-B14F-4D97-AF65-F5344CB8AC3E}">
        <p14:creationId xmlns:p14="http://schemas.microsoft.com/office/powerpoint/2010/main" val="185543589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Iga 1983 Westpark München </a:t>
            </a:r>
          </a:p>
        </p:txBody>
      </p:sp>
      <p:sp>
        <p:nvSpPr>
          <p:cNvPr id="4" name="3 Marcador de número de diapositiva"/>
          <p:cNvSpPr>
            <a:spLocks noGrp="1"/>
          </p:cNvSpPr>
          <p:nvPr>
            <p:ph type="sldNum" sz="quarter" idx="10"/>
          </p:nvPr>
        </p:nvSpPr>
        <p:spPr/>
        <p:txBody>
          <a:bodyPr/>
          <a:lstStyle/>
          <a:p>
            <a:fld id="{1DD29D95-965C-4F8A-9139-4A2239008CBF}" type="slidenum">
              <a:rPr lang="es-ES" smtClean="0"/>
              <a:t>73</a:t>
            </a:fld>
            <a:endParaRPr lang="es-ES" dirty="0"/>
          </a:p>
        </p:txBody>
      </p:sp>
    </p:spTree>
    <p:extLst>
      <p:ext uri="{BB962C8B-B14F-4D97-AF65-F5344CB8AC3E}">
        <p14:creationId xmlns:p14="http://schemas.microsoft.com/office/powerpoint/2010/main" val="127274030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Iga 1983 Westpark München </a:t>
            </a:r>
          </a:p>
          <a:p>
            <a:endParaRPr lang="es-ES" dirty="0"/>
          </a:p>
        </p:txBody>
      </p:sp>
      <p:sp>
        <p:nvSpPr>
          <p:cNvPr id="4" name="3 Marcador de número de diapositiva"/>
          <p:cNvSpPr>
            <a:spLocks noGrp="1"/>
          </p:cNvSpPr>
          <p:nvPr>
            <p:ph type="sldNum" sz="quarter" idx="10"/>
          </p:nvPr>
        </p:nvSpPr>
        <p:spPr/>
        <p:txBody>
          <a:bodyPr/>
          <a:lstStyle/>
          <a:p>
            <a:fld id="{1DD29D95-965C-4F8A-9139-4A2239008CBF}" type="slidenum">
              <a:rPr lang="es-ES" smtClean="0"/>
              <a:t>74</a:t>
            </a:fld>
            <a:endParaRPr lang="es-ES" dirty="0"/>
          </a:p>
        </p:txBody>
      </p:sp>
    </p:spTree>
    <p:extLst>
      <p:ext uri="{BB962C8B-B14F-4D97-AF65-F5344CB8AC3E}">
        <p14:creationId xmlns:p14="http://schemas.microsoft.com/office/powerpoint/2010/main" val="291460301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Iga 1983 Westpark München </a:t>
            </a:r>
          </a:p>
          <a:p>
            <a:endParaRPr lang="es-ES" dirty="0"/>
          </a:p>
        </p:txBody>
      </p:sp>
      <p:sp>
        <p:nvSpPr>
          <p:cNvPr id="4" name="3 Marcador de número de diapositiva"/>
          <p:cNvSpPr>
            <a:spLocks noGrp="1"/>
          </p:cNvSpPr>
          <p:nvPr>
            <p:ph type="sldNum" sz="quarter" idx="10"/>
          </p:nvPr>
        </p:nvSpPr>
        <p:spPr/>
        <p:txBody>
          <a:bodyPr/>
          <a:lstStyle/>
          <a:p>
            <a:fld id="{1DD29D95-965C-4F8A-9139-4A2239008CBF}" type="slidenum">
              <a:rPr lang="es-ES" smtClean="0"/>
              <a:t>75</a:t>
            </a:fld>
            <a:endParaRPr lang="es-ES" dirty="0"/>
          </a:p>
        </p:txBody>
      </p:sp>
    </p:spTree>
    <p:extLst>
      <p:ext uri="{BB962C8B-B14F-4D97-AF65-F5344CB8AC3E}">
        <p14:creationId xmlns:p14="http://schemas.microsoft.com/office/powerpoint/2010/main" val="288210658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Iga 1983 Westpark München </a:t>
            </a:r>
          </a:p>
        </p:txBody>
      </p:sp>
      <p:sp>
        <p:nvSpPr>
          <p:cNvPr id="4" name="3 Marcador de número de diapositiva"/>
          <p:cNvSpPr>
            <a:spLocks noGrp="1"/>
          </p:cNvSpPr>
          <p:nvPr>
            <p:ph type="sldNum" sz="quarter" idx="10"/>
          </p:nvPr>
        </p:nvSpPr>
        <p:spPr/>
        <p:txBody>
          <a:bodyPr/>
          <a:lstStyle/>
          <a:p>
            <a:fld id="{1DD29D95-965C-4F8A-9139-4A2239008CBF}" type="slidenum">
              <a:rPr lang="es-ES" smtClean="0"/>
              <a:t>76</a:t>
            </a:fld>
            <a:endParaRPr lang="es-ES" dirty="0"/>
          </a:p>
        </p:txBody>
      </p:sp>
    </p:spTree>
    <p:extLst>
      <p:ext uri="{BB962C8B-B14F-4D97-AF65-F5344CB8AC3E}">
        <p14:creationId xmlns:p14="http://schemas.microsoft.com/office/powerpoint/2010/main" val="403909203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Iga 1983 Westpark München </a:t>
            </a:r>
          </a:p>
          <a:p>
            <a:endParaRPr lang="es-ES" dirty="0"/>
          </a:p>
        </p:txBody>
      </p:sp>
      <p:sp>
        <p:nvSpPr>
          <p:cNvPr id="4" name="3 Marcador de número de diapositiva"/>
          <p:cNvSpPr>
            <a:spLocks noGrp="1"/>
          </p:cNvSpPr>
          <p:nvPr>
            <p:ph type="sldNum" sz="quarter" idx="10"/>
          </p:nvPr>
        </p:nvSpPr>
        <p:spPr/>
        <p:txBody>
          <a:bodyPr/>
          <a:lstStyle/>
          <a:p>
            <a:fld id="{1DD29D95-965C-4F8A-9139-4A2239008CBF}" type="slidenum">
              <a:rPr lang="es-ES" smtClean="0"/>
              <a:t>77</a:t>
            </a:fld>
            <a:endParaRPr lang="es-ES" dirty="0"/>
          </a:p>
        </p:txBody>
      </p:sp>
    </p:spTree>
    <p:extLst>
      <p:ext uri="{BB962C8B-B14F-4D97-AF65-F5344CB8AC3E}">
        <p14:creationId xmlns:p14="http://schemas.microsoft.com/office/powerpoint/2010/main" val="393901000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Iga 1983 Westpark München </a:t>
            </a:r>
          </a:p>
          <a:p>
            <a:endParaRPr lang="es-ES" dirty="0"/>
          </a:p>
        </p:txBody>
      </p:sp>
      <p:sp>
        <p:nvSpPr>
          <p:cNvPr id="4" name="3 Marcador de número de diapositiva"/>
          <p:cNvSpPr>
            <a:spLocks noGrp="1"/>
          </p:cNvSpPr>
          <p:nvPr>
            <p:ph type="sldNum" sz="quarter" idx="10"/>
          </p:nvPr>
        </p:nvSpPr>
        <p:spPr/>
        <p:txBody>
          <a:bodyPr/>
          <a:lstStyle/>
          <a:p>
            <a:fld id="{1DD29D95-965C-4F8A-9139-4A2239008CBF}" type="slidenum">
              <a:rPr lang="es-ES" smtClean="0"/>
              <a:t>79</a:t>
            </a:fld>
            <a:endParaRPr lang="es-ES" dirty="0"/>
          </a:p>
        </p:txBody>
      </p:sp>
    </p:spTree>
    <p:extLst>
      <p:ext uri="{BB962C8B-B14F-4D97-AF65-F5344CB8AC3E}">
        <p14:creationId xmlns:p14="http://schemas.microsoft.com/office/powerpoint/2010/main" val="233121264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Iga 1983 Westpark München </a:t>
            </a:r>
          </a:p>
          <a:p>
            <a:endParaRPr lang="es-ES" dirty="0"/>
          </a:p>
        </p:txBody>
      </p:sp>
      <p:sp>
        <p:nvSpPr>
          <p:cNvPr id="4" name="3 Marcador de número de diapositiva"/>
          <p:cNvSpPr>
            <a:spLocks noGrp="1"/>
          </p:cNvSpPr>
          <p:nvPr>
            <p:ph type="sldNum" sz="quarter" idx="10"/>
          </p:nvPr>
        </p:nvSpPr>
        <p:spPr/>
        <p:txBody>
          <a:bodyPr/>
          <a:lstStyle/>
          <a:p>
            <a:fld id="{1DD29D95-965C-4F8A-9139-4A2239008CBF}" type="slidenum">
              <a:rPr lang="es-ES" smtClean="0"/>
              <a:t>80</a:t>
            </a:fld>
            <a:endParaRPr lang="es-ES" dirty="0"/>
          </a:p>
        </p:txBody>
      </p:sp>
    </p:spTree>
    <p:extLst>
      <p:ext uri="{BB962C8B-B14F-4D97-AF65-F5344CB8AC3E}">
        <p14:creationId xmlns:p14="http://schemas.microsoft.com/office/powerpoint/2010/main" val="361520988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Iga 1983 Westpark München </a:t>
            </a:r>
          </a:p>
          <a:p>
            <a:endParaRPr lang="es-ES" dirty="0"/>
          </a:p>
        </p:txBody>
      </p:sp>
      <p:sp>
        <p:nvSpPr>
          <p:cNvPr id="4" name="3 Marcador de número de diapositiva"/>
          <p:cNvSpPr>
            <a:spLocks noGrp="1"/>
          </p:cNvSpPr>
          <p:nvPr>
            <p:ph type="sldNum" sz="quarter" idx="10"/>
          </p:nvPr>
        </p:nvSpPr>
        <p:spPr/>
        <p:txBody>
          <a:bodyPr/>
          <a:lstStyle/>
          <a:p>
            <a:fld id="{1DD29D95-965C-4F8A-9139-4A2239008CBF}" type="slidenum">
              <a:rPr lang="es-ES" smtClean="0"/>
              <a:t>81</a:t>
            </a:fld>
            <a:endParaRPr lang="es-ES" dirty="0"/>
          </a:p>
        </p:txBody>
      </p:sp>
    </p:spTree>
    <p:extLst>
      <p:ext uri="{BB962C8B-B14F-4D97-AF65-F5344CB8AC3E}">
        <p14:creationId xmlns:p14="http://schemas.microsoft.com/office/powerpoint/2010/main" val="295443653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Iga 1983 Westpark München </a:t>
            </a:r>
          </a:p>
          <a:p>
            <a:endParaRPr lang="es-ES" dirty="0"/>
          </a:p>
        </p:txBody>
      </p:sp>
      <p:sp>
        <p:nvSpPr>
          <p:cNvPr id="4" name="3 Marcador de número de diapositiva"/>
          <p:cNvSpPr>
            <a:spLocks noGrp="1"/>
          </p:cNvSpPr>
          <p:nvPr>
            <p:ph type="sldNum" sz="quarter" idx="10"/>
          </p:nvPr>
        </p:nvSpPr>
        <p:spPr/>
        <p:txBody>
          <a:bodyPr/>
          <a:lstStyle/>
          <a:p>
            <a:fld id="{1DD29D95-965C-4F8A-9139-4A2239008CBF}" type="slidenum">
              <a:rPr lang="es-ES" smtClean="0"/>
              <a:t>82</a:t>
            </a:fld>
            <a:endParaRPr lang="es-ES" dirty="0"/>
          </a:p>
        </p:txBody>
      </p:sp>
    </p:spTree>
    <p:extLst>
      <p:ext uri="{BB962C8B-B14F-4D97-AF65-F5344CB8AC3E}">
        <p14:creationId xmlns:p14="http://schemas.microsoft.com/office/powerpoint/2010/main" val="199260221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Iga 1983 Westpark München </a:t>
            </a:r>
          </a:p>
          <a:p>
            <a:endParaRPr lang="es-ES" dirty="0"/>
          </a:p>
        </p:txBody>
      </p:sp>
      <p:sp>
        <p:nvSpPr>
          <p:cNvPr id="4" name="3 Marcador de número de diapositiva"/>
          <p:cNvSpPr>
            <a:spLocks noGrp="1"/>
          </p:cNvSpPr>
          <p:nvPr>
            <p:ph type="sldNum" sz="quarter" idx="10"/>
          </p:nvPr>
        </p:nvSpPr>
        <p:spPr/>
        <p:txBody>
          <a:bodyPr/>
          <a:lstStyle/>
          <a:p>
            <a:fld id="{1DD29D95-965C-4F8A-9139-4A2239008CBF}" type="slidenum">
              <a:rPr lang="es-ES" smtClean="0"/>
              <a:t>83</a:t>
            </a:fld>
            <a:endParaRPr lang="es-ES" dirty="0"/>
          </a:p>
        </p:txBody>
      </p:sp>
    </p:spTree>
    <p:extLst>
      <p:ext uri="{BB962C8B-B14F-4D97-AF65-F5344CB8AC3E}">
        <p14:creationId xmlns:p14="http://schemas.microsoft.com/office/powerpoint/2010/main" val="302763371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Iga 1983 Westpark München </a:t>
            </a:r>
          </a:p>
          <a:p>
            <a:endParaRPr lang="es-ES" dirty="0"/>
          </a:p>
        </p:txBody>
      </p:sp>
      <p:sp>
        <p:nvSpPr>
          <p:cNvPr id="4" name="3 Marcador de número de diapositiva"/>
          <p:cNvSpPr>
            <a:spLocks noGrp="1"/>
          </p:cNvSpPr>
          <p:nvPr>
            <p:ph type="sldNum" sz="quarter" idx="10"/>
          </p:nvPr>
        </p:nvSpPr>
        <p:spPr/>
        <p:txBody>
          <a:bodyPr/>
          <a:lstStyle/>
          <a:p>
            <a:fld id="{1DD29D95-965C-4F8A-9139-4A2239008CBF}" type="slidenum">
              <a:rPr lang="es-ES" smtClean="0"/>
              <a:t>84</a:t>
            </a:fld>
            <a:endParaRPr lang="es-ES" dirty="0"/>
          </a:p>
        </p:txBody>
      </p:sp>
    </p:spTree>
    <p:extLst>
      <p:ext uri="{BB962C8B-B14F-4D97-AF65-F5344CB8AC3E}">
        <p14:creationId xmlns:p14="http://schemas.microsoft.com/office/powerpoint/2010/main" val="193132823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Iga 1983 Westpark München </a:t>
            </a:r>
          </a:p>
          <a:p>
            <a:endParaRPr lang="es-ES" dirty="0"/>
          </a:p>
        </p:txBody>
      </p:sp>
      <p:sp>
        <p:nvSpPr>
          <p:cNvPr id="4" name="3 Marcador de número de diapositiva"/>
          <p:cNvSpPr>
            <a:spLocks noGrp="1"/>
          </p:cNvSpPr>
          <p:nvPr>
            <p:ph type="sldNum" sz="quarter" idx="10"/>
          </p:nvPr>
        </p:nvSpPr>
        <p:spPr/>
        <p:txBody>
          <a:bodyPr/>
          <a:lstStyle/>
          <a:p>
            <a:fld id="{1DD29D95-965C-4F8A-9139-4A2239008CBF}" type="slidenum">
              <a:rPr lang="es-ES" smtClean="0"/>
              <a:t>85</a:t>
            </a:fld>
            <a:endParaRPr lang="es-ES" dirty="0"/>
          </a:p>
        </p:txBody>
      </p:sp>
    </p:spTree>
    <p:extLst>
      <p:ext uri="{BB962C8B-B14F-4D97-AF65-F5344CB8AC3E}">
        <p14:creationId xmlns:p14="http://schemas.microsoft.com/office/powerpoint/2010/main" val="30238160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Iga 1983 Westpark München </a:t>
            </a:r>
          </a:p>
          <a:p>
            <a:endParaRPr lang="es-ES" dirty="0"/>
          </a:p>
        </p:txBody>
      </p:sp>
      <p:sp>
        <p:nvSpPr>
          <p:cNvPr id="4" name="3 Marcador de número de diapositiva"/>
          <p:cNvSpPr>
            <a:spLocks noGrp="1"/>
          </p:cNvSpPr>
          <p:nvPr>
            <p:ph type="sldNum" sz="quarter" idx="10"/>
          </p:nvPr>
        </p:nvSpPr>
        <p:spPr/>
        <p:txBody>
          <a:bodyPr/>
          <a:lstStyle/>
          <a:p>
            <a:fld id="{1DD29D95-965C-4F8A-9139-4A2239008CBF}" type="slidenum">
              <a:rPr lang="es-ES" smtClean="0"/>
              <a:t>86</a:t>
            </a:fld>
            <a:endParaRPr lang="es-ES" dirty="0"/>
          </a:p>
        </p:txBody>
      </p:sp>
    </p:spTree>
    <p:extLst>
      <p:ext uri="{BB962C8B-B14F-4D97-AF65-F5344CB8AC3E}">
        <p14:creationId xmlns:p14="http://schemas.microsoft.com/office/powerpoint/2010/main" val="301083725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Iga 1983 Westpark München </a:t>
            </a:r>
          </a:p>
          <a:p>
            <a:endParaRPr lang="es-ES" dirty="0"/>
          </a:p>
        </p:txBody>
      </p:sp>
      <p:sp>
        <p:nvSpPr>
          <p:cNvPr id="4" name="3 Marcador de número de diapositiva"/>
          <p:cNvSpPr>
            <a:spLocks noGrp="1"/>
          </p:cNvSpPr>
          <p:nvPr>
            <p:ph type="sldNum" sz="quarter" idx="10"/>
          </p:nvPr>
        </p:nvSpPr>
        <p:spPr/>
        <p:txBody>
          <a:bodyPr/>
          <a:lstStyle/>
          <a:p>
            <a:fld id="{1DD29D95-965C-4F8A-9139-4A2239008CBF}" type="slidenum">
              <a:rPr lang="es-ES" smtClean="0"/>
              <a:t>87</a:t>
            </a:fld>
            <a:endParaRPr lang="es-ES" dirty="0"/>
          </a:p>
        </p:txBody>
      </p:sp>
    </p:spTree>
    <p:extLst>
      <p:ext uri="{BB962C8B-B14F-4D97-AF65-F5344CB8AC3E}">
        <p14:creationId xmlns:p14="http://schemas.microsoft.com/office/powerpoint/2010/main" val="253682834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Iga 1983 Westpark München </a:t>
            </a:r>
          </a:p>
          <a:p>
            <a:endParaRPr lang="es-ES" dirty="0"/>
          </a:p>
        </p:txBody>
      </p:sp>
      <p:sp>
        <p:nvSpPr>
          <p:cNvPr id="4" name="3 Marcador de número de diapositiva"/>
          <p:cNvSpPr>
            <a:spLocks noGrp="1"/>
          </p:cNvSpPr>
          <p:nvPr>
            <p:ph type="sldNum" sz="quarter" idx="10"/>
          </p:nvPr>
        </p:nvSpPr>
        <p:spPr/>
        <p:txBody>
          <a:bodyPr/>
          <a:lstStyle/>
          <a:p>
            <a:fld id="{1DD29D95-965C-4F8A-9139-4A2239008CBF}" type="slidenum">
              <a:rPr lang="es-ES" smtClean="0"/>
              <a:t>88</a:t>
            </a:fld>
            <a:endParaRPr lang="es-ES" dirty="0"/>
          </a:p>
        </p:txBody>
      </p:sp>
    </p:spTree>
    <p:extLst>
      <p:ext uri="{BB962C8B-B14F-4D97-AF65-F5344CB8AC3E}">
        <p14:creationId xmlns:p14="http://schemas.microsoft.com/office/powerpoint/2010/main" val="319545925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Iga 1983 Westpark München </a:t>
            </a:r>
          </a:p>
        </p:txBody>
      </p:sp>
      <p:sp>
        <p:nvSpPr>
          <p:cNvPr id="4" name="3 Marcador de número de diapositiva"/>
          <p:cNvSpPr>
            <a:spLocks noGrp="1"/>
          </p:cNvSpPr>
          <p:nvPr>
            <p:ph type="sldNum" sz="quarter" idx="10"/>
          </p:nvPr>
        </p:nvSpPr>
        <p:spPr/>
        <p:txBody>
          <a:bodyPr/>
          <a:lstStyle/>
          <a:p>
            <a:fld id="{1DD29D95-965C-4F8A-9139-4A2239008CBF}" type="slidenum">
              <a:rPr lang="es-ES" smtClean="0"/>
              <a:t>89</a:t>
            </a:fld>
            <a:endParaRPr lang="es-ES" dirty="0"/>
          </a:p>
        </p:txBody>
      </p:sp>
    </p:spTree>
    <p:extLst>
      <p:ext uri="{BB962C8B-B14F-4D97-AF65-F5344CB8AC3E}">
        <p14:creationId xmlns:p14="http://schemas.microsoft.com/office/powerpoint/2010/main" val="111282861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Iga 1983 Westpark München </a:t>
            </a:r>
          </a:p>
        </p:txBody>
      </p:sp>
      <p:sp>
        <p:nvSpPr>
          <p:cNvPr id="4" name="3 Marcador de número de diapositiva"/>
          <p:cNvSpPr>
            <a:spLocks noGrp="1"/>
          </p:cNvSpPr>
          <p:nvPr>
            <p:ph type="sldNum" sz="quarter" idx="10"/>
          </p:nvPr>
        </p:nvSpPr>
        <p:spPr/>
        <p:txBody>
          <a:bodyPr/>
          <a:lstStyle/>
          <a:p>
            <a:fld id="{1DD29D95-965C-4F8A-9139-4A2239008CBF}" type="slidenum">
              <a:rPr lang="es-ES" smtClean="0"/>
              <a:t>90</a:t>
            </a:fld>
            <a:endParaRPr lang="es-ES" dirty="0"/>
          </a:p>
        </p:txBody>
      </p:sp>
    </p:spTree>
    <p:extLst>
      <p:ext uri="{BB962C8B-B14F-4D97-AF65-F5344CB8AC3E}">
        <p14:creationId xmlns:p14="http://schemas.microsoft.com/office/powerpoint/2010/main" val="390661605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Iga 1983 Westpark München </a:t>
            </a:r>
          </a:p>
        </p:txBody>
      </p:sp>
      <p:sp>
        <p:nvSpPr>
          <p:cNvPr id="4" name="3 Marcador de número de diapositiva"/>
          <p:cNvSpPr>
            <a:spLocks noGrp="1"/>
          </p:cNvSpPr>
          <p:nvPr>
            <p:ph type="sldNum" sz="quarter" idx="10"/>
          </p:nvPr>
        </p:nvSpPr>
        <p:spPr/>
        <p:txBody>
          <a:bodyPr/>
          <a:lstStyle/>
          <a:p>
            <a:fld id="{1DD29D95-965C-4F8A-9139-4A2239008CBF}" type="slidenum">
              <a:rPr lang="es-ES" smtClean="0"/>
              <a:t>91</a:t>
            </a:fld>
            <a:endParaRPr lang="es-ES" dirty="0"/>
          </a:p>
        </p:txBody>
      </p:sp>
    </p:spTree>
    <p:extLst>
      <p:ext uri="{BB962C8B-B14F-4D97-AF65-F5344CB8AC3E}">
        <p14:creationId xmlns:p14="http://schemas.microsoft.com/office/powerpoint/2010/main" val="315049905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Iga 1983 Westpark München </a:t>
            </a:r>
          </a:p>
        </p:txBody>
      </p:sp>
      <p:sp>
        <p:nvSpPr>
          <p:cNvPr id="4" name="3 Marcador de número de diapositiva"/>
          <p:cNvSpPr>
            <a:spLocks noGrp="1"/>
          </p:cNvSpPr>
          <p:nvPr>
            <p:ph type="sldNum" sz="quarter" idx="10"/>
          </p:nvPr>
        </p:nvSpPr>
        <p:spPr/>
        <p:txBody>
          <a:bodyPr/>
          <a:lstStyle/>
          <a:p>
            <a:fld id="{1DD29D95-965C-4F8A-9139-4A2239008CBF}" type="slidenum">
              <a:rPr lang="es-ES" smtClean="0"/>
              <a:t>92</a:t>
            </a:fld>
            <a:endParaRPr lang="es-ES" dirty="0"/>
          </a:p>
        </p:txBody>
      </p:sp>
    </p:spTree>
    <p:extLst>
      <p:ext uri="{BB962C8B-B14F-4D97-AF65-F5344CB8AC3E}">
        <p14:creationId xmlns:p14="http://schemas.microsoft.com/office/powerpoint/2010/main" val="195995403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Iga 1983 Westpark München </a:t>
            </a:r>
          </a:p>
        </p:txBody>
      </p:sp>
      <p:sp>
        <p:nvSpPr>
          <p:cNvPr id="4" name="3 Marcador de número de diapositiva"/>
          <p:cNvSpPr>
            <a:spLocks noGrp="1"/>
          </p:cNvSpPr>
          <p:nvPr>
            <p:ph type="sldNum" sz="quarter" idx="10"/>
          </p:nvPr>
        </p:nvSpPr>
        <p:spPr/>
        <p:txBody>
          <a:bodyPr/>
          <a:lstStyle/>
          <a:p>
            <a:fld id="{1DD29D95-965C-4F8A-9139-4A2239008CBF}" type="slidenum">
              <a:rPr lang="es-ES" smtClean="0"/>
              <a:t>93</a:t>
            </a:fld>
            <a:endParaRPr lang="es-ES" dirty="0"/>
          </a:p>
        </p:txBody>
      </p:sp>
    </p:spTree>
    <p:extLst>
      <p:ext uri="{BB962C8B-B14F-4D97-AF65-F5344CB8AC3E}">
        <p14:creationId xmlns:p14="http://schemas.microsoft.com/office/powerpoint/2010/main" val="339990049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Bundesgartenschau Buga Potsdam.-2001-</a:t>
            </a:r>
          </a:p>
        </p:txBody>
      </p:sp>
      <p:sp>
        <p:nvSpPr>
          <p:cNvPr id="4" name="3 Marcador de número de diapositiva"/>
          <p:cNvSpPr>
            <a:spLocks noGrp="1"/>
          </p:cNvSpPr>
          <p:nvPr>
            <p:ph type="sldNum" sz="quarter" idx="10"/>
          </p:nvPr>
        </p:nvSpPr>
        <p:spPr/>
        <p:txBody>
          <a:bodyPr/>
          <a:lstStyle/>
          <a:p>
            <a:fld id="{1DD29D95-965C-4F8A-9139-4A2239008CBF}" type="slidenum">
              <a:rPr lang="es-ES" smtClean="0"/>
              <a:t>97</a:t>
            </a:fld>
            <a:endParaRPr lang="es-ES" dirty="0"/>
          </a:p>
        </p:txBody>
      </p:sp>
    </p:spTree>
    <p:extLst>
      <p:ext uri="{BB962C8B-B14F-4D97-AF65-F5344CB8AC3E}">
        <p14:creationId xmlns:p14="http://schemas.microsoft.com/office/powerpoint/2010/main" val="324461525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Bundesgartenschau Buga Potsdam.-2001-</a:t>
            </a:r>
          </a:p>
          <a:p>
            <a:endParaRPr lang="es-ES" dirty="0"/>
          </a:p>
        </p:txBody>
      </p:sp>
      <p:sp>
        <p:nvSpPr>
          <p:cNvPr id="4" name="3 Marcador de número de diapositiva"/>
          <p:cNvSpPr>
            <a:spLocks noGrp="1"/>
          </p:cNvSpPr>
          <p:nvPr>
            <p:ph type="sldNum" sz="quarter" idx="10"/>
          </p:nvPr>
        </p:nvSpPr>
        <p:spPr/>
        <p:txBody>
          <a:bodyPr/>
          <a:lstStyle/>
          <a:p>
            <a:fld id="{1DD29D95-965C-4F8A-9139-4A2239008CBF}" type="slidenum">
              <a:rPr lang="es-ES" smtClean="0"/>
              <a:t>98</a:t>
            </a:fld>
            <a:endParaRPr lang="es-ES" dirty="0"/>
          </a:p>
        </p:txBody>
      </p:sp>
    </p:spTree>
    <p:extLst>
      <p:ext uri="{BB962C8B-B14F-4D97-AF65-F5344CB8AC3E}">
        <p14:creationId xmlns:p14="http://schemas.microsoft.com/office/powerpoint/2010/main" val="217215101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Bundesgartenschau Buga Potsdam.-2001-</a:t>
            </a:r>
          </a:p>
        </p:txBody>
      </p:sp>
      <p:sp>
        <p:nvSpPr>
          <p:cNvPr id="4" name="3 Marcador de número de diapositiva"/>
          <p:cNvSpPr>
            <a:spLocks noGrp="1"/>
          </p:cNvSpPr>
          <p:nvPr>
            <p:ph type="sldNum" sz="quarter" idx="10"/>
          </p:nvPr>
        </p:nvSpPr>
        <p:spPr/>
        <p:txBody>
          <a:bodyPr/>
          <a:lstStyle/>
          <a:p>
            <a:fld id="{1DD29D95-965C-4F8A-9139-4A2239008CBF}" type="slidenum">
              <a:rPr lang="es-ES" smtClean="0"/>
              <a:t>99</a:t>
            </a:fld>
            <a:endParaRPr lang="es-ES" dirty="0"/>
          </a:p>
        </p:txBody>
      </p:sp>
    </p:spTree>
    <p:extLst>
      <p:ext uri="{BB962C8B-B14F-4D97-AF65-F5344CB8AC3E}">
        <p14:creationId xmlns:p14="http://schemas.microsoft.com/office/powerpoint/2010/main" val="90669916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Bundesgartenschau Buga Potsdam.-2001-</a:t>
            </a:r>
          </a:p>
        </p:txBody>
      </p:sp>
      <p:sp>
        <p:nvSpPr>
          <p:cNvPr id="4" name="3 Marcador de número de diapositiva"/>
          <p:cNvSpPr>
            <a:spLocks noGrp="1"/>
          </p:cNvSpPr>
          <p:nvPr>
            <p:ph type="sldNum" sz="quarter" idx="10"/>
          </p:nvPr>
        </p:nvSpPr>
        <p:spPr/>
        <p:txBody>
          <a:bodyPr/>
          <a:lstStyle/>
          <a:p>
            <a:fld id="{1DD29D95-965C-4F8A-9139-4A2239008CBF}" type="slidenum">
              <a:rPr lang="es-ES" smtClean="0"/>
              <a:t>100</a:t>
            </a:fld>
            <a:endParaRPr lang="es-ES" dirty="0"/>
          </a:p>
        </p:txBody>
      </p:sp>
    </p:spTree>
    <p:extLst>
      <p:ext uri="{BB962C8B-B14F-4D97-AF65-F5344CB8AC3E}">
        <p14:creationId xmlns:p14="http://schemas.microsoft.com/office/powerpoint/2010/main" val="74990697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Bundesgartenschau Buga Potsdam.-2001-</a:t>
            </a:r>
          </a:p>
        </p:txBody>
      </p:sp>
      <p:sp>
        <p:nvSpPr>
          <p:cNvPr id="4" name="3 Marcador de número de diapositiva"/>
          <p:cNvSpPr>
            <a:spLocks noGrp="1"/>
          </p:cNvSpPr>
          <p:nvPr>
            <p:ph type="sldNum" sz="quarter" idx="10"/>
          </p:nvPr>
        </p:nvSpPr>
        <p:spPr/>
        <p:txBody>
          <a:bodyPr/>
          <a:lstStyle/>
          <a:p>
            <a:fld id="{1DD29D95-965C-4F8A-9139-4A2239008CBF}" type="slidenum">
              <a:rPr lang="es-ES" smtClean="0"/>
              <a:t>101</a:t>
            </a:fld>
            <a:endParaRPr lang="es-ES" dirty="0"/>
          </a:p>
        </p:txBody>
      </p:sp>
    </p:spTree>
    <p:extLst>
      <p:ext uri="{BB962C8B-B14F-4D97-AF65-F5344CB8AC3E}">
        <p14:creationId xmlns:p14="http://schemas.microsoft.com/office/powerpoint/2010/main" val="41639452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Bundesgartenschau Buga Potsdam.-2001-</a:t>
            </a:r>
          </a:p>
        </p:txBody>
      </p:sp>
      <p:sp>
        <p:nvSpPr>
          <p:cNvPr id="4" name="3 Marcador de número de diapositiva"/>
          <p:cNvSpPr>
            <a:spLocks noGrp="1"/>
          </p:cNvSpPr>
          <p:nvPr>
            <p:ph type="sldNum" sz="quarter" idx="10"/>
          </p:nvPr>
        </p:nvSpPr>
        <p:spPr/>
        <p:txBody>
          <a:bodyPr/>
          <a:lstStyle/>
          <a:p>
            <a:fld id="{1DD29D95-965C-4F8A-9139-4A2239008CBF}" type="slidenum">
              <a:rPr lang="es-ES" smtClean="0"/>
              <a:t>102</a:t>
            </a:fld>
            <a:endParaRPr lang="es-ES" dirty="0"/>
          </a:p>
        </p:txBody>
      </p:sp>
    </p:spTree>
    <p:extLst>
      <p:ext uri="{BB962C8B-B14F-4D97-AF65-F5344CB8AC3E}">
        <p14:creationId xmlns:p14="http://schemas.microsoft.com/office/powerpoint/2010/main" val="176661208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Bundesgartenschau Buga Potsdam.-2001-</a:t>
            </a:r>
          </a:p>
        </p:txBody>
      </p:sp>
      <p:sp>
        <p:nvSpPr>
          <p:cNvPr id="4" name="3 Marcador de número de diapositiva"/>
          <p:cNvSpPr>
            <a:spLocks noGrp="1"/>
          </p:cNvSpPr>
          <p:nvPr>
            <p:ph type="sldNum" sz="quarter" idx="10"/>
          </p:nvPr>
        </p:nvSpPr>
        <p:spPr/>
        <p:txBody>
          <a:bodyPr/>
          <a:lstStyle/>
          <a:p>
            <a:fld id="{1DD29D95-965C-4F8A-9139-4A2239008CBF}" type="slidenum">
              <a:rPr lang="es-ES" smtClean="0"/>
              <a:t>103</a:t>
            </a:fld>
            <a:endParaRPr lang="es-ES" dirty="0"/>
          </a:p>
        </p:txBody>
      </p:sp>
    </p:spTree>
    <p:extLst>
      <p:ext uri="{BB962C8B-B14F-4D97-AF65-F5344CB8AC3E}">
        <p14:creationId xmlns:p14="http://schemas.microsoft.com/office/powerpoint/2010/main" val="25335373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Bundesgartenschau Buga Potsdam.-2001-</a:t>
            </a:r>
          </a:p>
        </p:txBody>
      </p:sp>
      <p:sp>
        <p:nvSpPr>
          <p:cNvPr id="4" name="3 Marcador de número de diapositiva"/>
          <p:cNvSpPr>
            <a:spLocks noGrp="1"/>
          </p:cNvSpPr>
          <p:nvPr>
            <p:ph type="sldNum" sz="quarter" idx="10"/>
          </p:nvPr>
        </p:nvSpPr>
        <p:spPr/>
        <p:txBody>
          <a:bodyPr/>
          <a:lstStyle/>
          <a:p>
            <a:fld id="{1DD29D95-965C-4F8A-9139-4A2239008CBF}" type="slidenum">
              <a:rPr lang="es-ES" smtClean="0"/>
              <a:t>104</a:t>
            </a:fld>
            <a:endParaRPr lang="es-ES" dirty="0"/>
          </a:p>
        </p:txBody>
      </p:sp>
    </p:spTree>
    <p:extLst>
      <p:ext uri="{BB962C8B-B14F-4D97-AF65-F5344CB8AC3E}">
        <p14:creationId xmlns:p14="http://schemas.microsoft.com/office/powerpoint/2010/main" val="10932310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Bundesgartenschau Buga Potsdam.-2001-</a:t>
            </a:r>
          </a:p>
          <a:p>
            <a:endParaRPr lang="es-ES" dirty="0"/>
          </a:p>
        </p:txBody>
      </p:sp>
      <p:sp>
        <p:nvSpPr>
          <p:cNvPr id="4" name="3 Marcador de número de diapositiva"/>
          <p:cNvSpPr>
            <a:spLocks noGrp="1"/>
          </p:cNvSpPr>
          <p:nvPr>
            <p:ph type="sldNum" sz="quarter" idx="10"/>
          </p:nvPr>
        </p:nvSpPr>
        <p:spPr/>
        <p:txBody>
          <a:bodyPr/>
          <a:lstStyle/>
          <a:p>
            <a:fld id="{1DD29D95-965C-4F8A-9139-4A2239008CBF}" type="slidenum">
              <a:rPr lang="es-ES" smtClean="0"/>
              <a:t>105</a:t>
            </a:fld>
            <a:endParaRPr lang="es-ES" dirty="0"/>
          </a:p>
        </p:txBody>
      </p:sp>
    </p:spTree>
    <p:extLst>
      <p:ext uri="{BB962C8B-B14F-4D97-AF65-F5344CB8AC3E}">
        <p14:creationId xmlns:p14="http://schemas.microsoft.com/office/powerpoint/2010/main" val="106978454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Bundesgartenschau Buga Potsdam.-2001-</a:t>
            </a:r>
          </a:p>
        </p:txBody>
      </p:sp>
      <p:sp>
        <p:nvSpPr>
          <p:cNvPr id="4" name="3 Marcador de número de diapositiva"/>
          <p:cNvSpPr>
            <a:spLocks noGrp="1"/>
          </p:cNvSpPr>
          <p:nvPr>
            <p:ph type="sldNum" sz="quarter" idx="10"/>
          </p:nvPr>
        </p:nvSpPr>
        <p:spPr/>
        <p:txBody>
          <a:bodyPr/>
          <a:lstStyle/>
          <a:p>
            <a:fld id="{1DD29D95-965C-4F8A-9139-4A2239008CBF}" type="slidenum">
              <a:rPr lang="es-ES" smtClean="0"/>
              <a:t>106</a:t>
            </a:fld>
            <a:endParaRPr lang="es-ES" dirty="0"/>
          </a:p>
        </p:txBody>
      </p:sp>
    </p:spTree>
    <p:extLst>
      <p:ext uri="{BB962C8B-B14F-4D97-AF65-F5344CB8AC3E}">
        <p14:creationId xmlns:p14="http://schemas.microsoft.com/office/powerpoint/2010/main" val="381623536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Bundesgartenschau Buga Potsdam.-2001-</a:t>
            </a:r>
          </a:p>
          <a:p>
            <a:endParaRPr lang="es-ES" dirty="0"/>
          </a:p>
        </p:txBody>
      </p:sp>
      <p:sp>
        <p:nvSpPr>
          <p:cNvPr id="4" name="3 Marcador de número de diapositiva"/>
          <p:cNvSpPr>
            <a:spLocks noGrp="1"/>
          </p:cNvSpPr>
          <p:nvPr>
            <p:ph type="sldNum" sz="quarter" idx="10"/>
          </p:nvPr>
        </p:nvSpPr>
        <p:spPr/>
        <p:txBody>
          <a:bodyPr/>
          <a:lstStyle/>
          <a:p>
            <a:fld id="{1DD29D95-965C-4F8A-9139-4A2239008CBF}" type="slidenum">
              <a:rPr lang="es-ES" smtClean="0"/>
              <a:t>107</a:t>
            </a:fld>
            <a:endParaRPr lang="es-ES" dirty="0"/>
          </a:p>
        </p:txBody>
      </p:sp>
    </p:spTree>
    <p:extLst>
      <p:ext uri="{BB962C8B-B14F-4D97-AF65-F5344CB8AC3E}">
        <p14:creationId xmlns:p14="http://schemas.microsoft.com/office/powerpoint/2010/main" val="266939334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Bundesgartenschau Buga Potsdam.-2001-</a:t>
            </a:r>
          </a:p>
        </p:txBody>
      </p:sp>
      <p:sp>
        <p:nvSpPr>
          <p:cNvPr id="4" name="3 Marcador de número de diapositiva"/>
          <p:cNvSpPr>
            <a:spLocks noGrp="1"/>
          </p:cNvSpPr>
          <p:nvPr>
            <p:ph type="sldNum" sz="quarter" idx="10"/>
          </p:nvPr>
        </p:nvSpPr>
        <p:spPr/>
        <p:txBody>
          <a:bodyPr/>
          <a:lstStyle/>
          <a:p>
            <a:fld id="{1DD29D95-965C-4F8A-9139-4A2239008CBF}" type="slidenum">
              <a:rPr lang="es-ES" smtClean="0"/>
              <a:t>108</a:t>
            </a:fld>
            <a:endParaRPr lang="es-ES" dirty="0"/>
          </a:p>
        </p:txBody>
      </p:sp>
    </p:spTree>
    <p:extLst>
      <p:ext uri="{BB962C8B-B14F-4D97-AF65-F5344CB8AC3E}">
        <p14:creationId xmlns:p14="http://schemas.microsoft.com/office/powerpoint/2010/main" val="24011929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Bundesgartenschau Buga Potsdam.-2001-</a:t>
            </a:r>
          </a:p>
          <a:p>
            <a:endParaRPr lang="es-ES" dirty="0"/>
          </a:p>
        </p:txBody>
      </p:sp>
      <p:sp>
        <p:nvSpPr>
          <p:cNvPr id="4" name="3 Marcador de número de diapositiva"/>
          <p:cNvSpPr>
            <a:spLocks noGrp="1"/>
          </p:cNvSpPr>
          <p:nvPr>
            <p:ph type="sldNum" sz="quarter" idx="10"/>
          </p:nvPr>
        </p:nvSpPr>
        <p:spPr/>
        <p:txBody>
          <a:bodyPr/>
          <a:lstStyle/>
          <a:p>
            <a:fld id="{1DD29D95-965C-4F8A-9139-4A2239008CBF}" type="slidenum">
              <a:rPr lang="es-ES" smtClean="0"/>
              <a:t>109</a:t>
            </a:fld>
            <a:endParaRPr lang="es-ES" dirty="0"/>
          </a:p>
        </p:txBody>
      </p:sp>
    </p:spTree>
    <p:extLst>
      <p:ext uri="{BB962C8B-B14F-4D97-AF65-F5344CB8AC3E}">
        <p14:creationId xmlns:p14="http://schemas.microsoft.com/office/powerpoint/2010/main" val="264475180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Bundesgartenschau Buga Potsdam.-2001-</a:t>
            </a:r>
          </a:p>
          <a:p>
            <a:endParaRPr lang="es-ES" dirty="0"/>
          </a:p>
        </p:txBody>
      </p:sp>
      <p:sp>
        <p:nvSpPr>
          <p:cNvPr id="4" name="3 Marcador de número de diapositiva"/>
          <p:cNvSpPr>
            <a:spLocks noGrp="1"/>
          </p:cNvSpPr>
          <p:nvPr>
            <p:ph type="sldNum" sz="quarter" idx="10"/>
          </p:nvPr>
        </p:nvSpPr>
        <p:spPr/>
        <p:txBody>
          <a:bodyPr/>
          <a:lstStyle/>
          <a:p>
            <a:fld id="{1DD29D95-965C-4F8A-9139-4A2239008CBF}" type="slidenum">
              <a:rPr lang="es-ES" smtClean="0"/>
              <a:t>110</a:t>
            </a:fld>
            <a:endParaRPr lang="es-ES" dirty="0"/>
          </a:p>
        </p:txBody>
      </p:sp>
    </p:spTree>
    <p:extLst>
      <p:ext uri="{BB962C8B-B14F-4D97-AF65-F5344CB8AC3E}">
        <p14:creationId xmlns:p14="http://schemas.microsoft.com/office/powerpoint/2010/main" val="15383372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BF07A769-B17C-4CCF-94BE-4A901F823CBD}" type="datetimeFigureOut">
              <a:rPr lang="es-ES" smtClean="0"/>
              <a:t>22/03/2018</a:t>
            </a:fld>
            <a:endParaRPr lang="es-E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s-E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4EFCA177-03BF-4242-B486-BC65720CA87B}" type="slidenum">
              <a:rPr lang="es-ES" smtClean="0"/>
              <a:t>‹Nº›</a:t>
            </a:fld>
            <a:endParaRPr lang="es-E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BF07A769-B17C-4CCF-94BE-4A901F823CBD}" type="datetimeFigureOut">
              <a:rPr lang="es-ES" smtClean="0"/>
              <a:t>22/03/2018</a:t>
            </a:fld>
            <a:endParaRPr lang="es-ES" dirty="0"/>
          </a:p>
        </p:txBody>
      </p:sp>
      <p:sp>
        <p:nvSpPr>
          <p:cNvPr id="9" name="8 Marcador de número de diapositiva"/>
          <p:cNvSpPr>
            <a:spLocks noGrp="1"/>
          </p:cNvSpPr>
          <p:nvPr>
            <p:ph type="sldNum" sz="quarter" idx="15"/>
          </p:nvPr>
        </p:nvSpPr>
        <p:spPr/>
        <p:txBody>
          <a:bodyPr rtlCol="0"/>
          <a:lstStyle/>
          <a:p>
            <a:fld id="{4EFCA177-03BF-4242-B486-BC65720CA87B}" type="slidenum">
              <a:rPr lang="es-ES" smtClean="0"/>
              <a:t>‹Nº›</a:t>
            </a:fld>
            <a:endParaRPr lang="es-ES" dirty="0"/>
          </a:p>
        </p:txBody>
      </p:sp>
      <p:sp>
        <p:nvSpPr>
          <p:cNvPr id="10" name="9 Marcador de pie de página"/>
          <p:cNvSpPr>
            <a:spLocks noGrp="1"/>
          </p:cNvSpPr>
          <p:nvPr>
            <p:ph type="ftr" sz="quarter" idx="16"/>
          </p:nvPr>
        </p:nvSpPr>
        <p:spPr/>
        <p:txBody>
          <a:bodyPr rtlCol="0"/>
          <a:lstStyle/>
          <a:p>
            <a:endParaRPr lang="es-E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BF07A769-B17C-4CCF-94BE-4A901F823CBD}" type="datetimeFigureOut">
              <a:rPr lang="es-ES" smtClean="0"/>
              <a:t>22/03/2018</a:t>
            </a:fld>
            <a:endParaRPr lang="es-E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s-E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4EFCA177-03BF-4242-B486-BC65720CA87B}" type="slidenum">
              <a:rPr lang="es-ES" smtClean="0"/>
              <a:t>‹Nº›</a:t>
            </a:fld>
            <a:endParaRPr lang="es-E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BF07A769-B17C-4CCF-94BE-4A901F823CBD}" type="datetimeFigureOut">
              <a:rPr lang="es-ES" smtClean="0"/>
              <a:t>22/03/2018</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4EFCA177-03BF-4242-B486-BC65720CA87B}" type="slidenum">
              <a:rPr lang="es-ES" smtClean="0"/>
              <a:t>‹Nº›</a:t>
            </a:fld>
            <a:endParaRPr lang="es-E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BF07A769-B17C-4CCF-94BE-4A901F823CBD}" type="datetimeFigureOut">
              <a:rPr lang="es-ES" smtClean="0"/>
              <a:t>22/03/2018</a:t>
            </a:fld>
            <a:endParaRPr lang="es-ES" dirty="0"/>
          </a:p>
        </p:txBody>
      </p:sp>
      <p:sp>
        <p:nvSpPr>
          <p:cNvPr id="8" name="7 Marcador de pie de página"/>
          <p:cNvSpPr>
            <a:spLocks noGrp="1"/>
          </p:cNvSpPr>
          <p:nvPr>
            <p:ph type="ftr" sz="quarter" idx="11"/>
          </p:nvPr>
        </p:nvSpPr>
        <p:spPr/>
        <p:txBody>
          <a:bodyPr/>
          <a:lstStyle/>
          <a:p>
            <a:endParaRPr lang="es-ES" dirty="0"/>
          </a:p>
        </p:txBody>
      </p:sp>
      <p:sp>
        <p:nvSpPr>
          <p:cNvPr id="9" name="8 Marcador de número de diapositiva"/>
          <p:cNvSpPr>
            <a:spLocks noGrp="1"/>
          </p:cNvSpPr>
          <p:nvPr>
            <p:ph type="sldNum" sz="quarter" idx="12"/>
          </p:nvPr>
        </p:nvSpPr>
        <p:spPr/>
        <p:txBody>
          <a:bodyPr/>
          <a:lstStyle/>
          <a:p>
            <a:fld id="{4EFCA177-03BF-4242-B486-BC65720CA87B}" type="slidenum">
              <a:rPr lang="es-ES" smtClean="0"/>
              <a:t>‹Nº›</a:t>
            </a:fld>
            <a:endParaRPr lang="es-E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BF07A769-B17C-4CCF-94BE-4A901F823CBD}" type="datetimeFigureOut">
              <a:rPr lang="es-ES" smtClean="0"/>
              <a:t>22/03/2018</a:t>
            </a:fld>
            <a:endParaRPr lang="es-ES" dirty="0"/>
          </a:p>
        </p:txBody>
      </p:sp>
      <p:sp>
        <p:nvSpPr>
          <p:cNvPr id="7" name="6 Marcador de número de diapositiva"/>
          <p:cNvSpPr>
            <a:spLocks noGrp="1"/>
          </p:cNvSpPr>
          <p:nvPr>
            <p:ph type="sldNum" sz="quarter" idx="11"/>
          </p:nvPr>
        </p:nvSpPr>
        <p:spPr/>
        <p:txBody>
          <a:bodyPr rtlCol="0"/>
          <a:lstStyle/>
          <a:p>
            <a:fld id="{4EFCA177-03BF-4242-B486-BC65720CA87B}" type="slidenum">
              <a:rPr lang="es-ES" smtClean="0"/>
              <a:t>‹Nº›</a:t>
            </a:fld>
            <a:endParaRPr lang="es-ES" dirty="0"/>
          </a:p>
        </p:txBody>
      </p:sp>
      <p:sp>
        <p:nvSpPr>
          <p:cNvPr id="8" name="7 Marcador de pie de página"/>
          <p:cNvSpPr>
            <a:spLocks noGrp="1"/>
          </p:cNvSpPr>
          <p:nvPr>
            <p:ph type="ftr" sz="quarter" idx="12"/>
          </p:nvPr>
        </p:nvSpPr>
        <p:spPr/>
        <p:txBody>
          <a:bodyPr rtlCol="0"/>
          <a:lstStyle/>
          <a:p>
            <a:endParaRPr lang="es-E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BF07A769-B17C-4CCF-94BE-4A901F823CBD}" type="datetimeFigureOut">
              <a:rPr lang="es-ES" smtClean="0"/>
              <a:t>22/03/2018</a:t>
            </a:fld>
            <a:endParaRPr lang="es-ES" dirty="0"/>
          </a:p>
        </p:txBody>
      </p:sp>
      <p:sp>
        <p:nvSpPr>
          <p:cNvPr id="3" name="2 Marcador de pie de página"/>
          <p:cNvSpPr>
            <a:spLocks noGrp="1"/>
          </p:cNvSpPr>
          <p:nvPr>
            <p:ph type="ftr" sz="quarter" idx="11"/>
          </p:nvPr>
        </p:nvSpPr>
        <p:spPr/>
        <p:txBody>
          <a:bodyPr/>
          <a:lstStyle/>
          <a:p>
            <a:endParaRPr lang="es-ES" dirty="0"/>
          </a:p>
        </p:txBody>
      </p:sp>
      <p:sp>
        <p:nvSpPr>
          <p:cNvPr id="4" name="3 Marcador de número de diapositiva"/>
          <p:cNvSpPr>
            <a:spLocks noGrp="1"/>
          </p:cNvSpPr>
          <p:nvPr>
            <p:ph type="sldNum" sz="quarter" idx="12"/>
          </p:nvPr>
        </p:nvSpPr>
        <p:spPr/>
        <p:txBody>
          <a:bodyPr/>
          <a:lstStyle/>
          <a:p>
            <a:fld id="{4EFCA177-03BF-4242-B486-BC65720CA87B}" type="slidenum">
              <a:rPr lang="es-ES" smtClean="0"/>
              <a:t>‹Nº›</a:t>
            </a:fld>
            <a:endParaRPr lang="es-E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BF07A769-B17C-4CCF-94BE-4A901F823CBD}" type="datetimeFigureOut">
              <a:rPr lang="es-ES" smtClean="0"/>
              <a:t>22/03/2018</a:t>
            </a:fld>
            <a:endParaRPr lang="es-ES" dirty="0"/>
          </a:p>
        </p:txBody>
      </p:sp>
      <p:sp>
        <p:nvSpPr>
          <p:cNvPr id="22" name="21 Marcador de número de diapositiva"/>
          <p:cNvSpPr>
            <a:spLocks noGrp="1"/>
          </p:cNvSpPr>
          <p:nvPr>
            <p:ph type="sldNum" sz="quarter" idx="15"/>
          </p:nvPr>
        </p:nvSpPr>
        <p:spPr/>
        <p:txBody>
          <a:bodyPr rtlCol="0"/>
          <a:lstStyle/>
          <a:p>
            <a:fld id="{4EFCA177-03BF-4242-B486-BC65720CA87B}" type="slidenum">
              <a:rPr lang="es-ES" smtClean="0"/>
              <a:t>‹Nº›</a:t>
            </a:fld>
            <a:endParaRPr lang="es-ES" dirty="0"/>
          </a:p>
        </p:txBody>
      </p:sp>
      <p:sp>
        <p:nvSpPr>
          <p:cNvPr id="23" name="22 Marcador de pie de página"/>
          <p:cNvSpPr>
            <a:spLocks noGrp="1"/>
          </p:cNvSpPr>
          <p:nvPr>
            <p:ph type="ftr" sz="quarter" idx="16"/>
          </p:nvPr>
        </p:nvSpPr>
        <p:spPr/>
        <p:txBody>
          <a:bodyPr rtlCol="0"/>
          <a:lstStyle/>
          <a:p>
            <a:endParaRPr lang="es-E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fld id="{BF07A769-B17C-4CCF-94BE-4A901F823CBD}" type="datetimeFigureOut">
              <a:rPr lang="es-ES" smtClean="0"/>
              <a:t>22/03/2018</a:t>
            </a:fld>
            <a:endParaRPr lang="es-ES" dirty="0"/>
          </a:p>
        </p:txBody>
      </p:sp>
      <p:sp>
        <p:nvSpPr>
          <p:cNvPr id="18" name="17 Marcador de número de diapositiva"/>
          <p:cNvSpPr>
            <a:spLocks noGrp="1"/>
          </p:cNvSpPr>
          <p:nvPr>
            <p:ph type="sldNum" sz="quarter" idx="11"/>
          </p:nvPr>
        </p:nvSpPr>
        <p:spPr/>
        <p:txBody>
          <a:bodyPr rtlCol="0"/>
          <a:lstStyle/>
          <a:p>
            <a:fld id="{4EFCA177-03BF-4242-B486-BC65720CA87B}" type="slidenum">
              <a:rPr lang="es-ES" smtClean="0"/>
              <a:t>‹Nº›</a:t>
            </a:fld>
            <a:endParaRPr lang="es-ES" dirty="0"/>
          </a:p>
        </p:txBody>
      </p:sp>
      <p:sp>
        <p:nvSpPr>
          <p:cNvPr id="21" name="20 Marcador de pie de página"/>
          <p:cNvSpPr>
            <a:spLocks noGrp="1"/>
          </p:cNvSpPr>
          <p:nvPr>
            <p:ph type="ftr" sz="quarter" idx="12"/>
          </p:nvPr>
        </p:nvSpPr>
        <p:spPr/>
        <p:txBody>
          <a:bodyPr rtlCol="0"/>
          <a:lstStyle/>
          <a:p>
            <a:endParaRPr lang="es-E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BF07A769-B17C-4CCF-94BE-4A901F823CBD}" type="datetimeFigureOut">
              <a:rPr lang="es-ES" smtClean="0"/>
              <a:t>22/03/2018</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4EFCA177-03BF-4242-B486-BC65720CA87B}" type="slidenum">
              <a:rPr lang="es-ES" smtClean="0"/>
              <a:t>‹Nº›</a:t>
            </a:fld>
            <a:endParaRPr lang="es-E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BF07A769-B17C-4CCF-94BE-4A901F823CBD}" type="datetimeFigureOut">
              <a:rPr lang="es-ES" smtClean="0"/>
              <a:t>22/03/2018</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4EFCA177-03BF-4242-B486-BC65720CA87B}" type="slidenum">
              <a:rPr lang="es-ES" smtClean="0"/>
              <a:t>‹Nº›</a:t>
            </a:fld>
            <a:endParaRPr lang="es-E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BF07A769-B17C-4CCF-94BE-4A901F823CBD}" type="datetimeFigureOut">
              <a:rPr lang="es-ES" smtClean="0"/>
              <a:t>22/03/2018</a:t>
            </a:fld>
            <a:endParaRPr lang="es-ES" dirty="0"/>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s-ES" dirty="0"/>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4EFCA177-03BF-4242-B486-BC65720CA87B}" type="slidenum">
              <a:rPr lang="es-ES" smtClean="0"/>
              <a:t>‹Nº›</a:t>
            </a:fld>
            <a:endParaRPr lang="es-E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50.jpg"/></Relationships>
</file>

<file path=ppt/slides/_rels/slide5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2.xml"/><Relationship Id="rId1" Type="http://schemas.openxmlformats.org/officeDocument/2006/relationships/slideLayout" Target="../slideLayouts/slideLayout7.xml"/><Relationship Id="rId4" Type="http://schemas.openxmlformats.org/officeDocument/2006/relationships/image" Target="../media/image52.jpg"/></Relationships>
</file>

<file path=ppt/slides/_rels/slide59.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7.xml"/><Relationship Id="rId1" Type="http://schemas.openxmlformats.org/officeDocument/2006/relationships/slideLayout" Target="../slideLayouts/slideLayout7.xml"/><Relationship Id="rId6" Type="http://schemas.openxmlformats.org/officeDocument/2006/relationships/image" Target="../media/image60.jpg"/><Relationship Id="rId5" Type="http://schemas.openxmlformats.org/officeDocument/2006/relationships/image" Target="../media/image59.jpeg"/><Relationship Id="rId4" Type="http://schemas.openxmlformats.org/officeDocument/2006/relationships/image" Target="../media/image58.jpeg"/></Relationships>
</file>

<file path=ppt/slides/_rels/slide64.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66.xml"/><Relationship Id="rId1" Type="http://schemas.openxmlformats.org/officeDocument/2006/relationships/slideLayout" Target="../slideLayouts/slideLayout7.xml"/><Relationship Id="rId4" Type="http://schemas.openxmlformats.org/officeDocument/2006/relationships/image" Target="../media/image81.jpg"/></Relationships>
</file>

<file path=ppt/slides/_rels/slide87.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0.xml"/><Relationship Id="rId1" Type="http://schemas.openxmlformats.org/officeDocument/2006/relationships/slideLayout" Target="../slideLayouts/slideLayout7.xml"/><Relationship Id="rId6" Type="http://schemas.openxmlformats.org/officeDocument/2006/relationships/image" Target="../media/image88.jpg"/><Relationship Id="rId5" Type="http://schemas.openxmlformats.org/officeDocument/2006/relationships/image" Target="../media/image87.jpg"/><Relationship Id="rId4" Type="http://schemas.openxmlformats.org/officeDocument/2006/relationships/image" Target="../media/image86.jpg"/></Relationships>
</file>

<file path=ppt/slides/_rels/slide91.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92.gif"/><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ES" dirty="0"/>
              <a:t>Bunddesgartenschau Stuttgart.-bamberg.-Múnich y postdam</a:t>
            </a:r>
          </a:p>
        </p:txBody>
      </p:sp>
      <p:sp>
        <p:nvSpPr>
          <p:cNvPr id="3" name="2 Subtítulo"/>
          <p:cNvSpPr>
            <a:spLocks noGrp="1"/>
          </p:cNvSpPr>
          <p:nvPr>
            <p:ph type="subTitle" idx="1"/>
          </p:nvPr>
        </p:nvSpPr>
        <p:spPr/>
        <p:txBody>
          <a:bodyPr/>
          <a:lstStyle/>
          <a:p>
            <a:r>
              <a:rPr lang="es-ES" dirty="0"/>
              <a:t>Selección de textos y fotografías por</a:t>
            </a:r>
          </a:p>
          <a:p>
            <a:r>
              <a:rPr lang="es-ES" dirty="0"/>
              <a:t>JOSE ELIAS BONELLS</a:t>
            </a:r>
          </a:p>
        </p:txBody>
      </p:sp>
    </p:spTree>
    <p:extLst>
      <p:ext uri="{BB962C8B-B14F-4D97-AF65-F5344CB8AC3E}">
        <p14:creationId xmlns:p14="http://schemas.microsoft.com/office/powerpoint/2010/main" val="40315532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La Exposición Internacional de Horticultura 1993 en Stuttgart</a:t>
            </a:r>
          </a:p>
        </p:txBody>
      </p:sp>
      <p:sp>
        <p:nvSpPr>
          <p:cNvPr id="3" name="2 Marcador de contenido"/>
          <p:cNvSpPr>
            <a:spLocks noGrp="1"/>
          </p:cNvSpPr>
          <p:nvPr>
            <p:ph sz="quarter" idx="1"/>
          </p:nvPr>
        </p:nvSpPr>
        <p:spPr/>
        <p:txBody>
          <a:bodyPr>
            <a:normAutofit/>
          </a:bodyPr>
          <a:lstStyle/>
          <a:p>
            <a:r>
              <a:rPr lang="es-ES" dirty="0"/>
              <a:t>La Exposición Internacional de Horticultura 1993 (poco IGA 1993) tuvo lugar en el Baden-Württemberg capital del estado de Stuttgart en su lugar. </a:t>
            </a:r>
          </a:p>
          <a:p>
            <a:r>
              <a:rPr lang="es-ES" dirty="0"/>
              <a:t>El IGA era dentro de los últimos 54 años ya la quinta feria que se celebraba en Stuttgart en el siglo XX. </a:t>
            </a:r>
          </a:p>
          <a:p>
            <a:r>
              <a:rPr lang="es-ES" dirty="0"/>
              <a:t> Como una concatenación lógica, y por lo tanto como una peculiaridad de la historia hortícola de Alemania, todos se dieron cuenta de un objetivo de mayor importancia, la U verde .. 's Green U era por lo tanto el lema del Festival de 1993 .</a:t>
            </a:r>
          </a:p>
        </p:txBody>
      </p:sp>
    </p:spTree>
    <p:extLst>
      <p:ext uri="{BB962C8B-B14F-4D97-AF65-F5344CB8AC3E}">
        <p14:creationId xmlns:p14="http://schemas.microsoft.com/office/powerpoint/2010/main" val="19283730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lnSpcReduction="10000"/>
          </a:bodyPr>
          <a:lstStyle/>
          <a:p>
            <a:r>
              <a:rPr lang="es-ES" dirty="0"/>
              <a:t>La historia comenzó con el Empire Garden Show 1939 en terreno Killesberg. </a:t>
            </a:r>
          </a:p>
          <a:p>
            <a:r>
              <a:rPr lang="es-ES" dirty="0"/>
              <a:t>La tradición se ha transmitido en la demostración del jardín alemán 1950 , también en esta localidad. Entonces se produjo el Garden Show Nacional de 1961 en Stuttgart, el primer Festival Nacional del jardín en Baden Württemberg. </a:t>
            </a:r>
          </a:p>
          <a:p>
            <a:r>
              <a:rPr lang="es-ES" dirty="0"/>
              <a:t>El Festival Nacional de Jardín 1977 extendió el brazo verde en el área del "Jardín Castillo Bajo" y una pequeña parte de Rosensteinpark .</a:t>
            </a:r>
          </a:p>
          <a:p>
            <a:r>
              <a:rPr lang="es-ES" dirty="0"/>
              <a:t>Sobre las medidas Schwanenplatz fueron tomadas, las partes más pequeñas integrantes del entorno del parque. El IGA 1993 se reserva para las divergencias que subsisten entre el Killesberg y el Parque Rosenstein.</a:t>
            </a:r>
          </a:p>
        </p:txBody>
      </p:sp>
    </p:spTree>
    <p:extLst>
      <p:ext uri="{BB962C8B-B14F-4D97-AF65-F5344CB8AC3E}">
        <p14:creationId xmlns:p14="http://schemas.microsoft.com/office/powerpoint/2010/main" val="6365115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Tenía este terreno dos desafiantes, y el jardín Wartberg Leibfriedsche ,que se integrará visualmente y funcionalmente. </a:t>
            </a:r>
          </a:p>
          <a:p>
            <a:r>
              <a:rPr lang="es-ES" dirty="0"/>
              <a:t>Esto se logró. </a:t>
            </a:r>
          </a:p>
          <a:p>
            <a:r>
              <a:rPr lang="es-ES" dirty="0"/>
              <a:t>A la meta de larga plazo para conseguir  un cinturón verde en forma de U alrededor de la ciudad que se convirtió en una realidad.</a:t>
            </a:r>
          </a:p>
          <a:p>
            <a:r>
              <a:rPr lang="es-ES" dirty="0"/>
              <a:t>En total, 7,3 millones de personas visitaron el salón de jardín. </a:t>
            </a:r>
          </a:p>
          <a:p>
            <a:r>
              <a:rPr lang="es-ES" dirty="0"/>
              <a:t>Por lo tanto, las expectativas de los políticos de la ciudad se ha superado, como era de esperar, con una ráfaga de 7 millones de visitantes.</a:t>
            </a:r>
          </a:p>
        </p:txBody>
      </p:sp>
    </p:spTree>
    <p:extLst>
      <p:ext uri="{BB962C8B-B14F-4D97-AF65-F5344CB8AC3E}">
        <p14:creationId xmlns:p14="http://schemas.microsoft.com/office/powerpoint/2010/main" val="33218354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Del diseño del sistema fue responsable por el paisaje los arquitectos Brunken Karola &amp; Partners. </a:t>
            </a:r>
          </a:p>
          <a:p>
            <a:r>
              <a:rPr lang="es-ES" dirty="0"/>
              <a:t>22 países presentaron sus productos en una superficie de 52.000 metros cuadrados.</a:t>
            </a:r>
          </a:p>
          <a:p>
            <a:r>
              <a:rPr lang="es-ES" dirty="0"/>
              <a:t> Los jardines están conectados por pasarelas de madera.</a:t>
            </a:r>
          </a:p>
          <a:p>
            <a:r>
              <a:rPr lang="es-ES" dirty="0"/>
              <a:t>Para las diferentes culturas, las plantas claves típicas fueron presentados, tales como manzanas en ( Bélgica , Suiza , Países Bajos ), el Olivo ( Irán , Cerdeña , y otros), Palmeras ( Egipto , Angola , Túnez , India ), Cerezos ( china ) o uvas ( Austria , Hungría , Turquía y Sudáfrica ).</a:t>
            </a:r>
          </a:p>
          <a:p>
            <a:r>
              <a:rPr lang="es-ES" dirty="0"/>
              <a:t>Un jardín especial de China "Garden Qing Yin" era , el "jardín de la melodía hermosa."</a:t>
            </a:r>
          </a:p>
        </p:txBody>
      </p:sp>
    </p:spTree>
    <p:extLst>
      <p:ext uri="{BB962C8B-B14F-4D97-AF65-F5344CB8AC3E}">
        <p14:creationId xmlns:p14="http://schemas.microsoft.com/office/powerpoint/2010/main" val="5823789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El uso de madera , ladrillo y piedra arenisca fue creado por los arquitectos y jardineros del “Oriente Medio", un jardín de bambú y coníferas diferentes a los ojos europeos combinadas de manera inusual  que causó mucha expectación.</a:t>
            </a:r>
          </a:p>
          <a:p>
            <a:r>
              <a:rPr lang="es-ES" dirty="0"/>
              <a:t> En la parte sureste del parque entre el Schloss Rosenstein y Museo Paleontológico se llevo a cabo la visión del "desarrollo de la cultura cementerio" . </a:t>
            </a:r>
          </a:p>
          <a:p>
            <a:r>
              <a:rPr lang="es-ES" dirty="0"/>
              <a:t>Las formas conocidas de enterramiento de las grandes religiones mostradas (por los dólmenes en el cementerio sintoísta). </a:t>
            </a:r>
          </a:p>
        </p:txBody>
      </p:sp>
    </p:spTree>
    <p:extLst>
      <p:ext uri="{BB962C8B-B14F-4D97-AF65-F5344CB8AC3E}">
        <p14:creationId xmlns:p14="http://schemas.microsoft.com/office/powerpoint/2010/main" val="1586649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180183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3080" r="12218"/>
          <a:stretch/>
        </p:blipFill>
        <p:spPr>
          <a:xfrm>
            <a:off x="0" y="0"/>
            <a:ext cx="9144000" cy="6858000"/>
          </a:xfrm>
          <a:prstGeom prst="rect">
            <a:avLst/>
          </a:prstGeom>
        </p:spPr>
      </p:pic>
    </p:spTree>
    <p:extLst>
      <p:ext uri="{BB962C8B-B14F-4D97-AF65-F5344CB8AC3E}">
        <p14:creationId xmlns:p14="http://schemas.microsoft.com/office/powerpoint/2010/main" val="34517318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2647" r="12794"/>
          <a:stretch/>
        </p:blipFill>
        <p:spPr>
          <a:xfrm>
            <a:off x="0" y="0"/>
            <a:ext cx="9144000" cy="6858000"/>
          </a:xfrm>
          <a:prstGeom prst="rect">
            <a:avLst/>
          </a:prstGeom>
        </p:spPr>
      </p:pic>
    </p:spTree>
    <p:extLst>
      <p:ext uri="{BB962C8B-B14F-4D97-AF65-F5344CB8AC3E}">
        <p14:creationId xmlns:p14="http://schemas.microsoft.com/office/powerpoint/2010/main" val="32540787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l="12500" r="12647"/>
          <a:stretch/>
        </p:blipFill>
        <p:spPr>
          <a:xfrm>
            <a:off x="0" y="0"/>
            <a:ext cx="9144000" cy="6858000"/>
          </a:xfrm>
          <a:prstGeom prst="rect">
            <a:avLst/>
          </a:prstGeom>
        </p:spPr>
      </p:pic>
    </p:spTree>
    <p:extLst>
      <p:ext uri="{BB962C8B-B14F-4D97-AF65-F5344CB8AC3E}">
        <p14:creationId xmlns:p14="http://schemas.microsoft.com/office/powerpoint/2010/main" val="26393100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2500" r="12647"/>
          <a:stretch/>
        </p:blipFill>
        <p:spPr>
          <a:xfrm>
            <a:off x="0" y="0"/>
            <a:ext cx="9144000" cy="6858000"/>
          </a:xfrm>
          <a:prstGeom prst="rect">
            <a:avLst/>
          </a:prstGeom>
        </p:spPr>
      </p:pic>
    </p:spTree>
    <p:extLst>
      <p:ext uri="{BB962C8B-B14F-4D97-AF65-F5344CB8AC3E}">
        <p14:creationId xmlns:p14="http://schemas.microsoft.com/office/powerpoint/2010/main" val="7819637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2463" r="12629"/>
          <a:stretch/>
        </p:blipFill>
        <p:spPr>
          <a:xfrm>
            <a:off x="0" y="0"/>
            <a:ext cx="9143999" cy="6858000"/>
          </a:xfrm>
          <a:prstGeom prst="rect">
            <a:avLst/>
          </a:prstGeom>
        </p:spPr>
      </p:pic>
    </p:spTree>
    <p:extLst>
      <p:ext uri="{BB962C8B-B14F-4D97-AF65-F5344CB8AC3E}">
        <p14:creationId xmlns:p14="http://schemas.microsoft.com/office/powerpoint/2010/main" val="29899047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2207" r="12058"/>
          <a:stretch/>
        </p:blipFill>
        <p:spPr>
          <a:xfrm>
            <a:off x="0" y="0"/>
            <a:ext cx="9144000" cy="6858000"/>
          </a:xfrm>
          <a:prstGeom prst="rect">
            <a:avLst/>
          </a:prstGeom>
        </p:spPr>
      </p:pic>
    </p:spTree>
    <p:extLst>
      <p:ext uri="{BB962C8B-B14F-4D97-AF65-F5344CB8AC3E}">
        <p14:creationId xmlns:p14="http://schemas.microsoft.com/office/powerpoint/2010/main" val="8130747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2630" r="12630"/>
          <a:stretch/>
        </p:blipFill>
        <p:spPr>
          <a:xfrm>
            <a:off x="0" y="0"/>
            <a:ext cx="9144000" cy="6858000"/>
          </a:xfrm>
          <a:prstGeom prst="rect">
            <a:avLst/>
          </a:prstGeom>
        </p:spPr>
      </p:pic>
    </p:spTree>
    <p:extLst>
      <p:ext uri="{BB962C8B-B14F-4D97-AF65-F5344CB8AC3E}">
        <p14:creationId xmlns:p14="http://schemas.microsoft.com/office/powerpoint/2010/main" val="21066589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2464" r="12630"/>
          <a:stretch/>
        </p:blipFill>
        <p:spPr>
          <a:xfrm>
            <a:off x="0" y="0"/>
            <a:ext cx="9143999" cy="6858000"/>
          </a:xfrm>
          <a:prstGeom prst="rect">
            <a:avLst/>
          </a:prstGeom>
        </p:spPr>
      </p:pic>
    </p:spTree>
    <p:extLst>
      <p:ext uri="{BB962C8B-B14F-4D97-AF65-F5344CB8AC3E}">
        <p14:creationId xmlns:p14="http://schemas.microsoft.com/office/powerpoint/2010/main" val="31119359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2629" r="13128"/>
          <a:stretch/>
        </p:blipFill>
        <p:spPr>
          <a:xfrm>
            <a:off x="0" y="0"/>
            <a:ext cx="9143999" cy="6858000"/>
          </a:xfrm>
          <a:prstGeom prst="rect">
            <a:avLst/>
          </a:prstGeom>
        </p:spPr>
      </p:pic>
    </p:spTree>
    <p:extLst>
      <p:ext uri="{BB962C8B-B14F-4D97-AF65-F5344CB8AC3E}">
        <p14:creationId xmlns:p14="http://schemas.microsoft.com/office/powerpoint/2010/main" val="2397320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l="12629" r="12797"/>
          <a:stretch/>
        </p:blipFill>
        <p:spPr>
          <a:xfrm>
            <a:off x="0" y="0"/>
            <a:ext cx="9143999" cy="6858000"/>
          </a:xfrm>
          <a:prstGeom prst="rect">
            <a:avLst/>
          </a:prstGeom>
        </p:spPr>
      </p:pic>
    </p:spTree>
    <p:extLst>
      <p:ext uri="{BB962C8B-B14F-4D97-AF65-F5344CB8AC3E}">
        <p14:creationId xmlns:p14="http://schemas.microsoft.com/office/powerpoint/2010/main" val="3889157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l="12796" r="12796"/>
          <a:stretch/>
        </p:blipFill>
        <p:spPr>
          <a:xfrm>
            <a:off x="0" y="0"/>
            <a:ext cx="9144000" cy="6858000"/>
          </a:xfrm>
          <a:prstGeom prst="rect">
            <a:avLst/>
          </a:prstGeom>
        </p:spPr>
      </p:pic>
    </p:spTree>
    <p:extLst>
      <p:ext uri="{BB962C8B-B14F-4D97-AF65-F5344CB8AC3E}">
        <p14:creationId xmlns:p14="http://schemas.microsoft.com/office/powerpoint/2010/main" val="737913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rotWithShape="1">
          <a:blip r:embed="rId2">
            <a:extLst>
              <a:ext uri="{28A0092B-C50C-407E-A947-70E740481C1C}">
                <a14:useLocalDpi xmlns:a14="http://schemas.microsoft.com/office/drawing/2010/main" val="0"/>
              </a:ext>
            </a:extLst>
          </a:blip>
          <a:srcRect l="12796" r="12796"/>
          <a:stretch/>
        </p:blipFill>
        <p:spPr>
          <a:xfrm>
            <a:off x="0" y="0"/>
            <a:ext cx="9144000" cy="6858000"/>
          </a:xfrm>
          <a:prstGeom prst="rect">
            <a:avLst/>
          </a:prstGeom>
        </p:spPr>
      </p:pic>
    </p:spTree>
    <p:extLst>
      <p:ext uri="{BB962C8B-B14F-4D97-AF65-F5344CB8AC3E}">
        <p14:creationId xmlns:p14="http://schemas.microsoft.com/office/powerpoint/2010/main" val="27155756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2962" t="-1" r="12796" b="-1730"/>
          <a:stretch/>
        </p:blipFill>
        <p:spPr>
          <a:xfrm>
            <a:off x="-1" y="0"/>
            <a:ext cx="9143999" cy="6974632"/>
          </a:xfrm>
          <a:prstGeom prst="rect">
            <a:avLst/>
          </a:prstGeom>
        </p:spPr>
      </p:pic>
    </p:spTree>
    <p:extLst>
      <p:ext uri="{BB962C8B-B14F-4D97-AF65-F5344CB8AC3E}">
        <p14:creationId xmlns:p14="http://schemas.microsoft.com/office/powerpoint/2010/main" val="11761983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2651338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2463" r="12463"/>
          <a:stretch/>
        </p:blipFill>
        <p:spPr>
          <a:xfrm>
            <a:off x="0" y="0"/>
            <a:ext cx="9144000" cy="6858000"/>
          </a:xfrm>
          <a:prstGeom prst="rect">
            <a:avLst/>
          </a:prstGeom>
        </p:spPr>
      </p:pic>
    </p:spTree>
    <p:extLst>
      <p:ext uri="{BB962C8B-B14F-4D97-AF65-F5344CB8AC3E}">
        <p14:creationId xmlns:p14="http://schemas.microsoft.com/office/powerpoint/2010/main" val="3214102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2631" r="12297"/>
          <a:stretch/>
        </p:blipFill>
        <p:spPr>
          <a:xfrm>
            <a:off x="0" y="0"/>
            <a:ext cx="9143999" cy="6858000"/>
          </a:xfrm>
          <a:prstGeom prst="rect">
            <a:avLst/>
          </a:prstGeom>
        </p:spPr>
      </p:pic>
    </p:spTree>
    <p:extLst>
      <p:ext uri="{BB962C8B-B14F-4D97-AF65-F5344CB8AC3E}">
        <p14:creationId xmlns:p14="http://schemas.microsoft.com/office/powerpoint/2010/main" val="37359237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rotWithShape="1">
          <a:blip r:embed="rId3">
            <a:extLst>
              <a:ext uri="{28A0092B-C50C-407E-A947-70E740481C1C}">
                <a14:useLocalDpi xmlns:a14="http://schemas.microsoft.com/office/drawing/2010/main" val="0"/>
              </a:ext>
            </a:extLst>
          </a:blip>
          <a:srcRect l="13128" r="12962"/>
          <a:stretch/>
        </p:blipFill>
        <p:spPr>
          <a:xfrm>
            <a:off x="1" y="0"/>
            <a:ext cx="9144000" cy="6858000"/>
          </a:xfrm>
          <a:prstGeom prst="rect">
            <a:avLst/>
          </a:prstGeom>
        </p:spPr>
      </p:pic>
    </p:spTree>
    <p:extLst>
      <p:ext uri="{BB962C8B-B14F-4D97-AF65-F5344CB8AC3E}">
        <p14:creationId xmlns:p14="http://schemas.microsoft.com/office/powerpoint/2010/main" val="41348826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Landesgartenschau.-Bamberg</a:t>
            </a:r>
          </a:p>
        </p:txBody>
      </p:sp>
      <p:sp>
        <p:nvSpPr>
          <p:cNvPr id="3" name="2 Marcador de contenido"/>
          <p:cNvSpPr>
            <a:spLocks noGrp="1"/>
          </p:cNvSpPr>
          <p:nvPr>
            <p:ph sz="quarter" idx="1"/>
          </p:nvPr>
        </p:nvSpPr>
        <p:spPr>
          <a:xfrm>
            <a:off x="457200" y="2060848"/>
            <a:ext cx="7467600" cy="4413104"/>
          </a:xfrm>
        </p:spPr>
        <p:txBody>
          <a:bodyPr>
            <a:normAutofit/>
          </a:bodyPr>
          <a:lstStyle/>
          <a:p>
            <a:r>
              <a:rPr lang="es-ES" dirty="0"/>
              <a:t>El Landesgartenschau Bamberg 2012 fue la 16ª edición bávara de demostración de jardinería del Estado y se celebró desde 26 de abril al 7 Octubre de 2012 en Bamberg .</a:t>
            </a:r>
          </a:p>
          <a:p>
            <a:r>
              <a:rPr lang="es-ES" dirty="0"/>
              <a:t> El evento se centró en el sitio de una antigua fábrica textil en el norte de Bamberg ERBA, pero refiriéndose a toda la ciudad. </a:t>
            </a:r>
          </a:p>
          <a:p>
            <a:r>
              <a:rPr lang="es-ES" dirty="0"/>
              <a:t>El objetivo era un parque del norte como contrapunto a la histórica arboleda del sur de  Bamberg Creando un nuevo parque para la ciudad. </a:t>
            </a:r>
          </a:p>
        </p:txBody>
      </p:sp>
    </p:spTree>
    <p:extLst>
      <p:ext uri="{BB962C8B-B14F-4D97-AF65-F5344CB8AC3E}">
        <p14:creationId xmlns:p14="http://schemas.microsoft.com/office/powerpoint/2010/main" val="25202580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contenido"/>
          <p:cNvSpPr>
            <a:spLocks noGrp="1"/>
          </p:cNvSpPr>
          <p:nvPr>
            <p:ph sz="quarter" idx="1"/>
          </p:nvPr>
        </p:nvSpPr>
        <p:spPr>
          <a:xfrm>
            <a:off x="457200" y="476672"/>
            <a:ext cx="7467600" cy="5997280"/>
          </a:xfrm>
        </p:spPr>
        <p:txBody>
          <a:bodyPr>
            <a:normAutofit lnSpcReduction="10000"/>
          </a:bodyPr>
          <a:lstStyle/>
          <a:p>
            <a:r>
              <a:rPr lang="es-ES" dirty="0"/>
              <a:t>Los trabajos de construcción comenzaron en 2009 estuvo entre otras cosas, la escalada de  peces en el rio que en este momento estaba bloqueada por una pequeña central eléctrica Regnitz se hizo transitable para los peces y otras criaturas del río. </a:t>
            </a:r>
          </a:p>
          <a:p>
            <a:r>
              <a:rPr lang="es-ES" dirty="0"/>
              <a:t>Los edificios de la fábrica del siglo XIX fueron reconstruidos siendo en el futuro de las personas que sufren de falta de espacio y para la Universidad de Bamberg , entre otras cosas en cuanto a aulas para conferencias y apartamentos estudiantiles.</a:t>
            </a:r>
          </a:p>
          <a:p>
            <a:r>
              <a:rPr lang="es-ES" dirty="0"/>
              <a:t>Por otra parte, una red integrada de senderos a lo largo del Regnitz se ha creado lo que hace que el río viva y los dos parques de la ciudad relacionados juntos a través del río . </a:t>
            </a:r>
          </a:p>
          <a:p>
            <a:endParaRPr lang="es-ES" dirty="0"/>
          </a:p>
          <a:p>
            <a:endParaRPr lang="es-ES" dirty="0"/>
          </a:p>
          <a:p>
            <a:endParaRPr lang="es-ES" dirty="0"/>
          </a:p>
        </p:txBody>
      </p:sp>
    </p:spTree>
    <p:extLst>
      <p:ext uri="{BB962C8B-B14F-4D97-AF65-F5344CB8AC3E}">
        <p14:creationId xmlns:p14="http://schemas.microsoft.com/office/powerpoint/2010/main" val="2012319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Con más de 200 años ha estado al pie del monasterio Michelsberg por primera vez Weinberg se ha creado  como objetivo de construir sobre la antigua tradición vinícola. </a:t>
            </a:r>
          </a:p>
          <a:p>
            <a:r>
              <a:rPr lang="es-ES" dirty="0"/>
              <a:t>Además, la inclusión de la ciudad  está prevista, con su parte de la cultura secular de Bamberg en la UNESCO como Patrimonio de la Humanidad. </a:t>
            </a:r>
          </a:p>
          <a:p>
            <a:endParaRPr lang="es-ES" dirty="0"/>
          </a:p>
          <a:p>
            <a:endParaRPr lang="es-ES" dirty="0"/>
          </a:p>
        </p:txBody>
      </p:sp>
    </p:spTree>
    <p:extLst>
      <p:ext uri="{BB962C8B-B14F-4D97-AF65-F5344CB8AC3E}">
        <p14:creationId xmlns:p14="http://schemas.microsoft.com/office/powerpoint/2010/main" val="30815256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571500"/>
            <a:ext cx="7620000" cy="5715000"/>
          </a:xfrm>
          <a:prstGeom prst="rect">
            <a:avLst/>
          </a:prstGeom>
        </p:spPr>
      </p:pic>
    </p:spTree>
    <p:extLst>
      <p:ext uri="{BB962C8B-B14F-4D97-AF65-F5344CB8AC3E}">
        <p14:creationId xmlns:p14="http://schemas.microsoft.com/office/powerpoint/2010/main" val="20170456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509896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571342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4051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956694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7019588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13393790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20094" cy="6858000"/>
          </a:xfrm>
          <a:prstGeom prst="rect">
            <a:avLst/>
          </a:prstGeom>
        </p:spPr>
      </p:pic>
    </p:spTree>
    <p:extLst>
      <p:ext uri="{BB962C8B-B14F-4D97-AF65-F5344CB8AC3E}">
        <p14:creationId xmlns:p14="http://schemas.microsoft.com/office/powerpoint/2010/main" val="8027721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878683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764155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003003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315737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2764599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5521075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825205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3381521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263495458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251520" y="5847384"/>
            <a:ext cx="4464496" cy="369332"/>
          </a:xfrm>
          <a:prstGeom prst="rect">
            <a:avLst/>
          </a:prstGeom>
          <a:solidFill>
            <a:schemeClr val="bg1"/>
          </a:solidFill>
        </p:spPr>
        <p:txBody>
          <a:bodyPr wrap="square" rtlCol="0">
            <a:spAutoFit/>
          </a:bodyPr>
          <a:lstStyle/>
          <a:p>
            <a:r>
              <a:rPr lang="es-ES" dirty="0"/>
              <a:t>Landesgartenschau in Bamberg.-2012</a:t>
            </a:r>
          </a:p>
        </p:txBody>
      </p:sp>
    </p:spTree>
    <p:extLst>
      <p:ext uri="{BB962C8B-B14F-4D97-AF65-F5344CB8AC3E}">
        <p14:creationId xmlns:p14="http://schemas.microsoft.com/office/powerpoint/2010/main" val="11157662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1907081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221147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0419586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9517185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3984950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8663414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504062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788" y="0"/>
            <a:ext cx="9144000" cy="6858000"/>
          </a:xfrm>
          <a:prstGeom prst="rect">
            <a:avLst/>
          </a:prstGeom>
        </p:spPr>
      </p:pic>
    </p:spTree>
    <p:extLst>
      <p:ext uri="{BB962C8B-B14F-4D97-AF65-F5344CB8AC3E}">
        <p14:creationId xmlns:p14="http://schemas.microsoft.com/office/powerpoint/2010/main" val="80433551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9933485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1869166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735157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572000"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2000" y="-26023"/>
            <a:ext cx="4538174" cy="6858000"/>
          </a:xfrm>
          <a:prstGeom prst="rect">
            <a:avLst/>
          </a:prstGeom>
        </p:spPr>
      </p:pic>
    </p:spTree>
    <p:extLst>
      <p:ext uri="{BB962C8B-B14F-4D97-AF65-F5344CB8AC3E}">
        <p14:creationId xmlns:p14="http://schemas.microsoft.com/office/powerpoint/2010/main" val="268425729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697" y="0"/>
            <a:ext cx="4613275"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47971" y="-11705"/>
            <a:ext cx="4495157" cy="6858000"/>
          </a:xfrm>
          <a:prstGeom prst="rect">
            <a:avLst/>
          </a:prstGeom>
        </p:spPr>
      </p:pic>
    </p:spTree>
    <p:extLst>
      <p:ext uri="{BB962C8B-B14F-4D97-AF65-F5344CB8AC3E}">
        <p14:creationId xmlns:p14="http://schemas.microsoft.com/office/powerpoint/2010/main" val="308086656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8021551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3810000"/>
          </a:xfrm>
          <a:prstGeom prst="rect">
            <a:avLst/>
          </a:prstGeom>
        </p:spPr>
      </p:pic>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810000"/>
            <a:ext cx="9118394" cy="3020688"/>
          </a:xfrm>
          <a:prstGeom prst="rect">
            <a:avLst/>
          </a:prstGeom>
        </p:spPr>
      </p:pic>
    </p:spTree>
    <p:extLst>
      <p:ext uri="{BB962C8B-B14F-4D97-AF65-F5344CB8AC3E}">
        <p14:creationId xmlns:p14="http://schemas.microsoft.com/office/powerpoint/2010/main" val="264099250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5921294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2907789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572000" cy="3501008"/>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2000" y="0"/>
            <a:ext cx="4572000" cy="3501008"/>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3501008"/>
            <a:ext cx="4572000" cy="3356992"/>
          </a:xfrm>
          <a:prstGeom prst="rect">
            <a:avLst/>
          </a:prstGeom>
        </p:spPr>
      </p:pic>
      <p:pic>
        <p:nvPicPr>
          <p:cNvPr id="6" name="5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2000" y="3501008"/>
            <a:ext cx="4572000" cy="3356992"/>
          </a:xfrm>
          <a:prstGeom prst="rect">
            <a:avLst/>
          </a:prstGeom>
        </p:spPr>
      </p:pic>
    </p:spTree>
    <p:extLst>
      <p:ext uri="{BB962C8B-B14F-4D97-AF65-F5344CB8AC3E}">
        <p14:creationId xmlns:p14="http://schemas.microsoft.com/office/powerpoint/2010/main" val="354391425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68937041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859071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9920964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2942707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3251427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Iga 1983 westpark münchen </a:t>
            </a:r>
          </a:p>
        </p:txBody>
      </p:sp>
      <p:sp>
        <p:nvSpPr>
          <p:cNvPr id="3" name="2 Marcador de contenido"/>
          <p:cNvSpPr>
            <a:spLocks noGrp="1"/>
          </p:cNvSpPr>
          <p:nvPr>
            <p:ph sz="quarter" idx="1"/>
          </p:nvPr>
        </p:nvSpPr>
        <p:spPr/>
        <p:txBody>
          <a:bodyPr/>
          <a:lstStyle/>
          <a:p>
            <a:r>
              <a:rPr lang="es-ES" dirty="0"/>
              <a:t>El Westpark es un gran parque público urbano en Munich , Alemania . </a:t>
            </a:r>
          </a:p>
          <a:p>
            <a:r>
              <a:rPr lang="es-ES" dirty="0"/>
              <a:t>Fue diseñado por el arquitecto paisajista Peter Kluska y se terminó en 1983. </a:t>
            </a:r>
          </a:p>
          <a:p>
            <a:r>
              <a:rPr lang="es-ES" dirty="0"/>
              <a:t>Fue sede de la Exposición Internacional de Jardinería  (IGA 83) ese mismo año.</a:t>
            </a:r>
          </a:p>
          <a:p>
            <a:r>
              <a:rPr lang="es-ES" dirty="0"/>
              <a:t> El parque cubre un área de 720.000 m² que se extienden a 2 km de este a oeste.</a:t>
            </a:r>
          </a:p>
          <a:p>
            <a:r>
              <a:rPr lang="es-ES" dirty="0"/>
              <a:t> Garmischer Straße divide el parque en una parte oriental y occidental. </a:t>
            </a:r>
          </a:p>
        </p:txBody>
      </p:sp>
    </p:spTree>
    <p:extLst>
      <p:ext uri="{BB962C8B-B14F-4D97-AF65-F5344CB8AC3E}">
        <p14:creationId xmlns:p14="http://schemas.microsoft.com/office/powerpoint/2010/main" val="101943811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Rose garden </a:t>
            </a:r>
          </a:p>
          <a:p>
            <a:r>
              <a:rPr lang="es-ES" dirty="0"/>
              <a:t>El jardín de rosas se compone de más de 20.000 rosales y 500 diferentes especies de rosas. También hay un popular bar al aire libre .</a:t>
            </a:r>
          </a:p>
          <a:p>
            <a:r>
              <a:rPr lang="es-ES" dirty="0"/>
              <a:t>Lago</a:t>
            </a:r>
          </a:p>
          <a:p>
            <a:r>
              <a:rPr lang="es-ES" dirty="0"/>
              <a:t>El oeste de lago cuenta con un espacio escénico (Seebühne) de alojamiento abiertos proyecciones de películas, música en vivo y espectáculos de teatro durante la temporada de verano. </a:t>
            </a:r>
          </a:p>
          <a:p>
            <a:r>
              <a:rPr lang="es-ES" dirty="0"/>
              <a:t>Pequeña Asia</a:t>
            </a:r>
          </a:p>
          <a:p>
            <a:r>
              <a:rPr lang="es-ES" dirty="0"/>
              <a:t>El Klein-Asien (Little Asia) conjunto consta de un jardín chino, un jardín japonés, una sala tailandésa  y una pagoda que fue construida por 200 artesanos nepalíes. </a:t>
            </a:r>
          </a:p>
          <a:p>
            <a:endParaRPr lang="es-ES" dirty="0"/>
          </a:p>
        </p:txBody>
      </p:sp>
    </p:spTree>
    <p:extLst>
      <p:ext uri="{BB962C8B-B14F-4D97-AF65-F5344CB8AC3E}">
        <p14:creationId xmlns:p14="http://schemas.microsoft.com/office/powerpoint/2010/main" val="238975785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 Mollsee</a:t>
            </a:r>
          </a:p>
          <a:p>
            <a:r>
              <a:rPr lang="es-ES" dirty="0"/>
              <a:t>Mollsee es un lago artificial situado en la parte oriental del parque.</a:t>
            </a:r>
          </a:p>
          <a:p>
            <a:r>
              <a:rPr lang="es-ES" dirty="0"/>
              <a:t> A menudo atrae a los entusiastas de modelismo de barcos. </a:t>
            </a:r>
          </a:p>
          <a:p>
            <a:endParaRPr lang="es-ES" dirty="0"/>
          </a:p>
        </p:txBody>
      </p:sp>
    </p:spTree>
    <p:extLst>
      <p:ext uri="{BB962C8B-B14F-4D97-AF65-F5344CB8AC3E}">
        <p14:creationId xmlns:p14="http://schemas.microsoft.com/office/powerpoint/2010/main" val="312070745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7507309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7802267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7999"/>
          </a:xfrm>
          <a:prstGeom prst="rect">
            <a:avLst/>
          </a:prstGeom>
        </p:spPr>
      </p:pic>
    </p:spTree>
    <p:extLst>
      <p:ext uri="{BB962C8B-B14F-4D97-AF65-F5344CB8AC3E}">
        <p14:creationId xmlns:p14="http://schemas.microsoft.com/office/powerpoint/2010/main" val="107338365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5207153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4541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6753483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8530865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9036496" cy="6858000"/>
          </a:xfrm>
          <a:prstGeom prst="rect">
            <a:avLst/>
          </a:prstGeom>
        </p:spPr>
      </p:pic>
    </p:spTree>
    <p:extLst>
      <p:ext uri="{BB962C8B-B14F-4D97-AF65-F5344CB8AC3E}">
        <p14:creationId xmlns:p14="http://schemas.microsoft.com/office/powerpoint/2010/main" val="81879186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3585127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7701168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7999"/>
          </a:xfrm>
          <a:prstGeom prst="rect">
            <a:avLst/>
          </a:prstGeom>
        </p:spPr>
      </p:pic>
    </p:spTree>
    <p:extLst>
      <p:ext uri="{BB962C8B-B14F-4D97-AF65-F5344CB8AC3E}">
        <p14:creationId xmlns:p14="http://schemas.microsoft.com/office/powerpoint/2010/main" val="214176180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6387642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8277278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2804566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400506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861048"/>
            <a:ext cx="9144000" cy="2997822"/>
          </a:xfrm>
          <a:prstGeom prst="rect">
            <a:avLst/>
          </a:prstGeom>
        </p:spPr>
      </p:pic>
    </p:spTree>
    <p:extLst>
      <p:ext uri="{BB962C8B-B14F-4D97-AF65-F5344CB8AC3E}">
        <p14:creationId xmlns:p14="http://schemas.microsoft.com/office/powerpoint/2010/main" val="9631886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4205383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38978998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3551640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644008" cy="393305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3645023"/>
            <a:ext cx="4644008" cy="3186953"/>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99992" y="0"/>
            <a:ext cx="4644008" cy="3645023"/>
          </a:xfrm>
          <a:prstGeom prst="rect">
            <a:avLst/>
          </a:prstGeom>
        </p:spPr>
      </p:pic>
      <p:pic>
        <p:nvPicPr>
          <p:cNvPr id="6" name="5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834" y="3645023"/>
            <a:ext cx="4633174" cy="3212977"/>
          </a:xfrm>
          <a:prstGeom prst="rect">
            <a:avLst/>
          </a:prstGeom>
        </p:spPr>
      </p:pic>
    </p:spTree>
    <p:extLst>
      <p:ext uri="{BB962C8B-B14F-4D97-AF65-F5344CB8AC3E}">
        <p14:creationId xmlns:p14="http://schemas.microsoft.com/office/powerpoint/2010/main" val="295726345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89990724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943103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5621252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dirty="0"/>
              <a:t>Bundesgartenschau postdam .-2001</a:t>
            </a:r>
            <a:br>
              <a:rPr lang="es-ES" dirty="0"/>
            </a:br>
            <a:endParaRPr lang="es-ES" dirty="0"/>
          </a:p>
        </p:txBody>
      </p:sp>
      <p:sp>
        <p:nvSpPr>
          <p:cNvPr id="3" name="2 Marcador de contenido"/>
          <p:cNvSpPr>
            <a:spLocks noGrp="1"/>
          </p:cNvSpPr>
          <p:nvPr>
            <p:ph sz="quarter" idx="1"/>
          </p:nvPr>
        </p:nvSpPr>
        <p:spPr/>
        <p:txBody>
          <a:bodyPr>
            <a:normAutofit lnSpcReduction="10000"/>
          </a:bodyPr>
          <a:lstStyle/>
          <a:p>
            <a:r>
              <a:rPr lang="es-ES" dirty="0"/>
              <a:t>Show Federal de Horticultura 2001 se celebró del 21 de abril al 7 Octubre de 2001 en Potsdam. </a:t>
            </a:r>
          </a:p>
          <a:p>
            <a:r>
              <a:rPr lang="es-ES" dirty="0"/>
              <a:t>Hoy Parque del Pueblo (Bornstedter Park) es en la carretera principal, donde  ha surgido esta Bundesgartenschau. </a:t>
            </a:r>
          </a:p>
          <a:p>
            <a:r>
              <a:rPr lang="es-ES" dirty="0"/>
              <a:t>Entre los principales atractivos estaban los lugares de los sujetos en el río ", el " Centro Histórico "," el campo abierto "y la " Biosphere Potsdam ". </a:t>
            </a:r>
          </a:p>
          <a:p>
            <a:r>
              <a:rPr lang="es-ES" dirty="0"/>
              <a:t>Escenas espectaculares y edificios famosos formaron un jardín cerca de la etapa del Berlín arquitectónico en la que el pasado y el futuro se reunió con el espíritu de la modernidad. </a:t>
            </a:r>
          </a:p>
          <a:p>
            <a:endParaRPr lang="es-ES" dirty="0"/>
          </a:p>
        </p:txBody>
      </p:sp>
    </p:spTree>
    <p:extLst>
      <p:ext uri="{BB962C8B-B14F-4D97-AF65-F5344CB8AC3E}">
        <p14:creationId xmlns:p14="http://schemas.microsoft.com/office/powerpoint/2010/main" val="164061676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El centro del recinto del Festival Garden formó un área de 73 acres en el norte Bornstedter campo de Sanssouci. </a:t>
            </a:r>
          </a:p>
          <a:p>
            <a:r>
              <a:rPr lang="es-ES" dirty="0"/>
              <a:t>La zona es ahora un distrito separado, donde alrededor de 6.800 personas que ya viven, trabajan y disfrutan de su tiempo de ocio. </a:t>
            </a:r>
          </a:p>
          <a:p>
            <a:r>
              <a:rPr lang="es-ES" dirty="0"/>
              <a:t>El Parque del Pueblo de Potsdam , popularmente conocido cariñosamente BUGA Park, se ha convertido en el corazón de la zona militar.</a:t>
            </a:r>
          </a:p>
          <a:p>
            <a:r>
              <a:rPr lang="es-ES" dirty="0"/>
              <a:t> El desarrollo posterior de las zonas residenciales, de ocio y recreación en esta región habían afectado el concepto básico de BUGA 2001 desde el principio. </a:t>
            </a:r>
          </a:p>
        </p:txBody>
      </p:sp>
    </p:spTree>
    <p:extLst>
      <p:ext uri="{BB962C8B-B14F-4D97-AF65-F5344CB8AC3E}">
        <p14:creationId xmlns:p14="http://schemas.microsoft.com/office/powerpoint/2010/main" val="116778584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Esto también se refleja en las plantas de otras temáticas que los planificadores de la ciudad de prospectiva einbanden en la restauración sensible de la antigua residencia de verano. </a:t>
            </a:r>
          </a:p>
          <a:p>
            <a:r>
              <a:rPr lang="es-ES" dirty="0"/>
              <a:t>Sun proporcionó el telón de fondo " Centro Histórico ", por ejemplo, no sólo los agricultores, el  paisaje y el jardín facilitaron la oportunidad de restaurar viejas avenidas, jardines de recreo, patios y áreas para ejercitarse o rediseño. </a:t>
            </a:r>
          </a:p>
          <a:p>
            <a:r>
              <a:rPr lang="es-ES" dirty="0"/>
              <a:t>Los arquitectos y empresas de construcción también participaron en la tarea de transformar en Potsdam escenas urbanas en un mar, que debería estar disponible en el futuro para una alta calidad de vida. </a:t>
            </a:r>
          </a:p>
        </p:txBody>
      </p:sp>
    </p:spTree>
    <p:extLst>
      <p:ext uri="{BB962C8B-B14F-4D97-AF65-F5344CB8AC3E}">
        <p14:creationId xmlns:p14="http://schemas.microsoft.com/office/powerpoint/2010/main" val="233381659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52612" y="2895600"/>
            <a:ext cx="5438775" cy="1066800"/>
          </a:xfrm>
          <a:prstGeom prst="rect">
            <a:avLst/>
          </a:prstGeom>
        </p:spPr>
      </p:pic>
    </p:spTree>
    <p:extLst>
      <p:ext uri="{BB962C8B-B14F-4D97-AF65-F5344CB8AC3E}">
        <p14:creationId xmlns:p14="http://schemas.microsoft.com/office/powerpoint/2010/main" val="354989413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6159209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9860355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3788"/>
            <a:ext cx="9144000" cy="6858000"/>
          </a:xfrm>
          <a:prstGeom prst="rect">
            <a:avLst/>
          </a:prstGeom>
        </p:spPr>
      </p:pic>
    </p:spTree>
    <p:extLst>
      <p:ext uri="{BB962C8B-B14F-4D97-AF65-F5344CB8AC3E}">
        <p14:creationId xmlns:p14="http://schemas.microsoft.com/office/powerpoint/2010/main" val="164953901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46" y="0"/>
            <a:ext cx="9131953" cy="6858000"/>
          </a:xfrm>
          <a:prstGeom prst="rect">
            <a:avLst/>
          </a:prstGeom>
        </p:spPr>
      </p:pic>
    </p:spTree>
    <p:extLst>
      <p:ext uri="{BB962C8B-B14F-4D97-AF65-F5344CB8AC3E}">
        <p14:creationId xmlns:p14="http://schemas.microsoft.com/office/powerpoint/2010/main" val="417322643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1052681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9799640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360293247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5417058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9231504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1395603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282016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31977"/>
          </a:xfrm>
          <a:prstGeom prst="rect">
            <a:avLst/>
          </a:prstGeom>
        </p:spPr>
      </p:pic>
    </p:spTree>
    <p:extLst>
      <p:ext uri="{BB962C8B-B14F-4D97-AF65-F5344CB8AC3E}">
        <p14:creationId xmlns:p14="http://schemas.microsoft.com/office/powerpoint/2010/main" val="311174153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1271319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irador">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192</TotalTime>
  <Words>1806</Words>
  <Application>Microsoft Office PowerPoint</Application>
  <PresentationFormat>Presentación en pantalla (4:3)</PresentationFormat>
  <Paragraphs>236</Paragraphs>
  <Slides>110</Slides>
  <Notes>87</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110</vt:i4>
      </vt:variant>
    </vt:vector>
  </HeadingPairs>
  <TitlesOfParts>
    <vt:vector size="115" baseType="lpstr">
      <vt:lpstr>Calibri</vt:lpstr>
      <vt:lpstr>Century Schoolbook</vt:lpstr>
      <vt:lpstr>Wingdings</vt:lpstr>
      <vt:lpstr>Wingdings 2</vt:lpstr>
      <vt:lpstr>Mirador</vt:lpstr>
      <vt:lpstr>Bunddesgartenschau Stuttgart.-bamberg.-Múnich y postdam</vt:lpstr>
      <vt:lpstr>La Exposición Internacional de Horticultura 1993 en Stuttgart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Landesgartenschau.-Bamberg</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Iga 1983 westpark münchen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Bundesgartenschau postdam .-2001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Bunddesgartenschau Stuttgart</dc:title>
  <dc:creator>Josep</dc:creator>
  <cp:lastModifiedBy>Usuario</cp:lastModifiedBy>
  <cp:revision>17</cp:revision>
  <dcterms:created xsi:type="dcterms:W3CDTF">2013-02-15T14:51:35Z</dcterms:created>
  <dcterms:modified xsi:type="dcterms:W3CDTF">2018-03-22T15:13:33Z</dcterms:modified>
</cp:coreProperties>
</file>