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13" r:id="rId2"/>
  </p:sldMasterIdLst>
  <p:notesMasterIdLst>
    <p:notesMasterId r:id="rId139"/>
  </p:notesMasterIdLst>
  <p:sldIdLst>
    <p:sldId id="256"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2" r:id="rId36"/>
    <p:sldId id="293" r:id="rId37"/>
    <p:sldId id="294" r:id="rId38"/>
    <p:sldId id="295" r:id="rId39"/>
    <p:sldId id="296" r:id="rId40"/>
    <p:sldId id="298" r:id="rId41"/>
    <p:sldId id="299" r:id="rId42"/>
    <p:sldId id="300" r:id="rId43"/>
    <p:sldId id="301" r:id="rId44"/>
    <p:sldId id="302" r:id="rId45"/>
    <p:sldId id="303" r:id="rId46"/>
    <p:sldId id="304"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2" r:id="rId64"/>
    <p:sldId id="323" r:id="rId65"/>
    <p:sldId id="325" r:id="rId66"/>
    <p:sldId id="326" r:id="rId67"/>
    <p:sldId id="327" r:id="rId68"/>
    <p:sldId id="328" r:id="rId69"/>
    <p:sldId id="400" r:id="rId70"/>
    <p:sldId id="401" r:id="rId71"/>
    <p:sldId id="329" r:id="rId72"/>
    <p:sldId id="330" r:id="rId73"/>
    <p:sldId id="331" r:id="rId74"/>
    <p:sldId id="332" r:id="rId75"/>
    <p:sldId id="333" r:id="rId76"/>
    <p:sldId id="334" r:id="rId77"/>
    <p:sldId id="335" r:id="rId78"/>
    <p:sldId id="336" r:id="rId79"/>
    <p:sldId id="337" r:id="rId80"/>
    <p:sldId id="338" r:id="rId81"/>
    <p:sldId id="339" r:id="rId82"/>
    <p:sldId id="340" r:id="rId83"/>
    <p:sldId id="341" r:id="rId84"/>
    <p:sldId id="342" r:id="rId85"/>
    <p:sldId id="343" r:id="rId86"/>
    <p:sldId id="344" r:id="rId87"/>
    <p:sldId id="346" r:id="rId88"/>
    <p:sldId id="347" r:id="rId89"/>
    <p:sldId id="349" r:id="rId90"/>
    <p:sldId id="350" r:id="rId91"/>
    <p:sldId id="351" r:id="rId92"/>
    <p:sldId id="352" r:id="rId93"/>
    <p:sldId id="353" r:id="rId94"/>
    <p:sldId id="354" r:id="rId95"/>
    <p:sldId id="355" r:id="rId96"/>
    <p:sldId id="356" r:id="rId97"/>
    <p:sldId id="357" r:id="rId98"/>
    <p:sldId id="358" r:id="rId99"/>
    <p:sldId id="359" r:id="rId100"/>
    <p:sldId id="360" r:id="rId101"/>
    <p:sldId id="361" r:id="rId102"/>
    <p:sldId id="362" r:id="rId103"/>
    <p:sldId id="363" r:id="rId104"/>
    <p:sldId id="364" r:id="rId105"/>
    <p:sldId id="365" r:id="rId106"/>
    <p:sldId id="366" r:id="rId107"/>
    <p:sldId id="367" r:id="rId108"/>
    <p:sldId id="368" r:id="rId109"/>
    <p:sldId id="369" r:id="rId110"/>
    <p:sldId id="370" r:id="rId111"/>
    <p:sldId id="371" r:id="rId112"/>
    <p:sldId id="372" r:id="rId113"/>
    <p:sldId id="373" r:id="rId114"/>
    <p:sldId id="374" r:id="rId115"/>
    <p:sldId id="375" r:id="rId116"/>
    <p:sldId id="376" r:id="rId117"/>
    <p:sldId id="377" r:id="rId118"/>
    <p:sldId id="378" r:id="rId119"/>
    <p:sldId id="379" r:id="rId120"/>
    <p:sldId id="380" r:id="rId121"/>
    <p:sldId id="382" r:id="rId122"/>
    <p:sldId id="384" r:id="rId123"/>
    <p:sldId id="385" r:id="rId124"/>
    <p:sldId id="386" r:id="rId125"/>
    <p:sldId id="387" r:id="rId126"/>
    <p:sldId id="388" r:id="rId127"/>
    <p:sldId id="389" r:id="rId128"/>
    <p:sldId id="390" r:id="rId129"/>
    <p:sldId id="391" r:id="rId130"/>
    <p:sldId id="392" r:id="rId131"/>
    <p:sldId id="393" r:id="rId132"/>
    <p:sldId id="394" r:id="rId133"/>
    <p:sldId id="395" r:id="rId134"/>
    <p:sldId id="396" r:id="rId135"/>
    <p:sldId id="397" r:id="rId136"/>
    <p:sldId id="398" r:id="rId137"/>
    <p:sldId id="399" r:id="rId1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6798"/>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notesMaster" Target="notesMasters/notesMaster1.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theme" Target="theme/theme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6"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1D9E141-3413-4E0C-A2BB-B068D171390D}" type="datetimeFigureOut">
              <a:rPr lang="es-ES" smtClean="0"/>
              <a:t>04/03/2018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1D15537-8282-4F54-B158-7202D17EED82}" type="slidenum">
              <a:rPr lang="es-ES" smtClean="0"/>
              <a:t>‹Nº›</a:t>
            </a:fld>
            <a:endParaRPr lang="es-ES" dirty="0"/>
          </a:p>
        </p:txBody>
      </p:sp>
    </p:spTree>
    <p:extLst>
      <p:ext uri="{BB962C8B-B14F-4D97-AF65-F5344CB8AC3E}">
        <p14:creationId xmlns:p14="http://schemas.microsoft.com/office/powerpoint/2010/main" val="16250725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Metis</a:t>
            </a:r>
          </a:p>
          <a:p>
            <a:endParaRPr lang="es-ES" dirty="0"/>
          </a:p>
        </p:txBody>
      </p:sp>
      <p:sp>
        <p:nvSpPr>
          <p:cNvPr id="4" name="3 Marcador de número de diapositiva"/>
          <p:cNvSpPr>
            <a:spLocks noGrp="1"/>
          </p:cNvSpPr>
          <p:nvPr>
            <p:ph type="sldNum" sz="quarter" idx="10"/>
          </p:nvPr>
        </p:nvSpPr>
        <p:spPr/>
        <p:txBody>
          <a:bodyPr/>
          <a:lstStyle/>
          <a:p>
            <a:pPr>
              <a:defRPr/>
            </a:pPr>
            <a:fld id="{0D6C8B29-293B-4941-8FBD-A6D5ACEEDB29}" type="slidenum">
              <a:rPr lang="es-ES_tradnl">
                <a:solidFill>
                  <a:prstClr val="black"/>
                </a:solidFill>
              </a:rPr>
              <a:pPr>
                <a:defRPr/>
              </a:pPr>
              <a:t>3</a:t>
            </a:fld>
            <a:endParaRPr lang="es-ES_tradnl" dirty="0">
              <a:solidFill>
                <a:prstClr val="black"/>
              </a:solidFill>
            </a:endParaRPr>
          </a:p>
        </p:txBody>
      </p:sp>
    </p:spTree>
    <p:extLst>
      <p:ext uri="{BB962C8B-B14F-4D97-AF65-F5344CB8AC3E}">
        <p14:creationId xmlns:p14="http://schemas.microsoft.com/office/powerpoint/2010/main" val="38103015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Metis</a:t>
            </a:r>
          </a:p>
          <a:p>
            <a:endParaRPr lang="es-ES" dirty="0"/>
          </a:p>
        </p:txBody>
      </p:sp>
      <p:sp>
        <p:nvSpPr>
          <p:cNvPr id="4" name="3 Marcador de número de diapositiva"/>
          <p:cNvSpPr>
            <a:spLocks noGrp="1"/>
          </p:cNvSpPr>
          <p:nvPr>
            <p:ph type="sldNum" sz="quarter" idx="10"/>
          </p:nvPr>
        </p:nvSpPr>
        <p:spPr/>
        <p:txBody>
          <a:bodyPr/>
          <a:lstStyle/>
          <a:p>
            <a:pPr>
              <a:defRPr/>
            </a:pPr>
            <a:fld id="{0D6C8B29-293B-4941-8FBD-A6D5ACEEDB29}" type="slidenum">
              <a:rPr lang="es-ES_tradnl">
                <a:solidFill>
                  <a:prstClr val="black"/>
                </a:solidFill>
              </a:rPr>
              <a:pPr>
                <a:defRPr/>
              </a:pPr>
              <a:t>4</a:t>
            </a:fld>
            <a:endParaRPr lang="es-ES_tradnl" dirty="0">
              <a:solidFill>
                <a:prstClr val="black"/>
              </a:solidFill>
            </a:endParaRPr>
          </a:p>
        </p:txBody>
      </p:sp>
    </p:spTree>
    <p:extLst>
      <p:ext uri="{BB962C8B-B14F-4D97-AF65-F5344CB8AC3E}">
        <p14:creationId xmlns:p14="http://schemas.microsoft.com/office/powerpoint/2010/main" val="33754204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Metis</a:t>
            </a:r>
          </a:p>
          <a:p>
            <a:endParaRPr lang="es-ES" dirty="0"/>
          </a:p>
        </p:txBody>
      </p:sp>
      <p:sp>
        <p:nvSpPr>
          <p:cNvPr id="4" name="3 Marcador de número de diapositiva"/>
          <p:cNvSpPr>
            <a:spLocks noGrp="1"/>
          </p:cNvSpPr>
          <p:nvPr>
            <p:ph type="sldNum" sz="quarter" idx="10"/>
          </p:nvPr>
        </p:nvSpPr>
        <p:spPr/>
        <p:txBody>
          <a:bodyPr/>
          <a:lstStyle/>
          <a:p>
            <a:pPr>
              <a:defRPr/>
            </a:pPr>
            <a:fld id="{0D6C8B29-293B-4941-8FBD-A6D5ACEEDB29}" type="slidenum">
              <a:rPr lang="es-ES_tradnl">
                <a:solidFill>
                  <a:prstClr val="black"/>
                </a:solidFill>
              </a:rPr>
              <a:pPr>
                <a:defRPr/>
              </a:pPr>
              <a:t>5</a:t>
            </a:fld>
            <a:endParaRPr lang="es-ES_tradnl" dirty="0">
              <a:solidFill>
                <a:prstClr val="black"/>
              </a:solidFill>
            </a:endParaRPr>
          </a:p>
        </p:txBody>
      </p:sp>
    </p:spTree>
    <p:extLst>
      <p:ext uri="{BB962C8B-B14F-4D97-AF65-F5344CB8AC3E}">
        <p14:creationId xmlns:p14="http://schemas.microsoft.com/office/powerpoint/2010/main" val="36730853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Jardín Scuillon.-Asunción .-Canadá</a:t>
            </a:r>
          </a:p>
        </p:txBody>
      </p:sp>
      <p:sp>
        <p:nvSpPr>
          <p:cNvPr id="4" name="Marcador de número de diapositiva 3"/>
          <p:cNvSpPr>
            <a:spLocks noGrp="1"/>
          </p:cNvSpPr>
          <p:nvPr>
            <p:ph type="sldNum" sz="quarter" idx="10"/>
          </p:nvPr>
        </p:nvSpPr>
        <p:spPr/>
        <p:txBody>
          <a:bodyPr/>
          <a:lstStyle/>
          <a:p>
            <a:fld id="{B1D15537-8282-4F54-B158-7202D17EED82}" type="slidenum">
              <a:rPr lang="es-ES" smtClean="0"/>
              <a:t>9</a:t>
            </a:fld>
            <a:endParaRPr lang="es-ES" dirty="0"/>
          </a:p>
        </p:txBody>
      </p:sp>
    </p:spTree>
    <p:extLst>
      <p:ext uri="{BB962C8B-B14F-4D97-AF65-F5344CB8AC3E}">
        <p14:creationId xmlns:p14="http://schemas.microsoft.com/office/powerpoint/2010/main" val="5841848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Jardín Scuillon.-Asunción .-Canadá</a:t>
            </a:r>
          </a:p>
        </p:txBody>
      </p:sp>
      <p:sp>
        <p:nvSpPr>
          <p:cNvPr id="4" name="Marcador de número de diapositiva 3"/>
          <p:cNvSpPr>
            <a:spLocks noGrp="1"/>
          </p:cNvSpPr>
          <p:nvPr>
            <p:ph type="sldNum" sz="quarter" idx="10"/>
          </p:nvPr>
        </p:nvSpPr>
        <p:spPr/>
        <p:txBody>
          <a:bodyPr/>
          <a:lstStyle/>
          <a:p>
            <a:fld id="{B1D15537-8282-4F54-B158-7202D17EED82}" type="slidenum">
              <a:rPr lang="es-ES" smtClean="0"/>
              <a:t>10</a:t>
            </a:fld>
            <a:endParaRPr lang="es-ES" dirty="0"/>
          </a:p>
        </p:txBody>
      </p:sp>
    </p:spTree>
    <p:extLst>
      <p:ext uri="{BB962C8B-B14F-4D97-AF65-F5344CB8AC3E}">
        <p14:creationId xmlns:p14="http://schemas.microsoft.com/office/powerpoint/2010/main" val="25137859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Scullion</a:t>
            </a:r>
          </a:p>
        </p:txBody>
      </p:sp>
      <p:sp>
        <p:nvSpPr>
          <p:cNvPr id="4" name="3 Marcador de número de diapositiva"/>
          <p:cNvSpPr>
            <a:spLocks noGrp="1"/>
          </p:cNvSpPr>
          <p:nvPr>
            <p:ph type="sldNum" sz="quarter" idx="10"/>
          </p:nvPr>
        </p:nvSpPr>
        <p:spPr/>
        <p:txBody>
          <a:bodyPr/>
          <a:lstStyle/>
          <a:p>
            <a:pPr>
              <a:defRPr/>
            </a:pPr>
            <a:fld id="{0D6C8B29-293B-4941-8FBD-A6D5ACEEDB29}" type="slidenum">
              <a:rPr lang="es-ES_tradnl">
                <a:solidFill>
                  <a:prstClr val="black"/>
                </a:solidFill>
              </a:rPr>
              <a:pPr>
                <a:defRPr/>
              </a:pPr>
              <a:t>11</a:t>
            </a:fld>
            <a:endParaRPr lang="es-ES_tradnl" dirty="0">
              <a:solidFill>
                <a:prstClr val="black"/>
              </a:solidFill>
            </a:endParaRPr>
          </a:p>
        </p:txBody>
      </p:sp>
    </p:spTree>
    <p:extLst>
      <p:ext uri="{BB962C8B-B14F-4D97-AF65-F5344CB8AC3E}">
        <p14:creationId xmlns:p14="http://schemas.microsoft.com/office/powerpoint/2010/main" val="28844643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Scullion</a:t>
            </a:r>
          </a:p>
          <a:p>
            <a:endParaRPr lang="es-ES" dirty="0"/>
          </a:p>
        </p:txBody>
      </p:sp>
      <p:sp>
        <p:nvSpPr>
          <p:cNvPr id="4" name="3 Marcador de número de diapositiva"/>
          <p:cNvSpPr>
            <a:spLocks noGrp="1"/>
          </p:cNvSpPr>
          <p:nvPr>
            <p:ph type="sldNum" sz="quarter" idx="10"/>
          </p:nvPr>
        </p:nvSpPr>
        <p:spPr/>
        <p:txBody>
          <a:bodyPr/>
          <a:lstStyle/>
          <a:p>
            <a:pPr>
              <a:defRPr/>
            </a:pPr>
            <a:fld id="{0D6C8B29-293B-4941-8FBD-A6D5ACEEDB29}" type="slidenum">
              <a:rPr lang="es-ES_tradnl">
                <a:solidFill>
                  <a:prstClr val="black"/>
                </a:solidFill>
              </a:rPr>
              <a:pPr>
                <a:defRPr/>
              </a:pPr>
              <a:t>12</a:t>
            </a:fld>
            <a:endParaRPr lang="es-ES_tradnl" dirty="0">
              <a:solidFill>
                <a:prstClr val="black"/>
              </a:solidFill>
            </a:endParaRPr>
          </a:p>
        </p:txBody>
      </p:sp>
    </p:spTree>
    <p:extLst>
      <p:ext uri="{BB962C8B-B14F-4D97-AF65-F5344CB8AC3E}">
        <p14:creationId xmlns:p14="http://schemas.microsoft.com/office/powerpoint/2010/main" val="12874214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0349461-F4C2-4ACA-A032-32AF17170D5B}" type="slidenum">
              <a:rPr lang="es-ES_tradnl">
                <a:solidFill>
                  <a:prstClr val="black"/>
                </a:solidFill>
                <a:latin typeface="Arial" charset="0"/>
              </a:rPr>
              <a:pPr eaLnBrk="1" hangingPunct="1"/>
              <a:t>14</a:t>
            </a:fld>
            <a:endParaRPr lang="es-ES_tradnl" dirty="0">
              <a:solidFill>
                <a:prstClr val="black"/>
              </a:solidFill>
              <a:latin typeface="Arial" charset="0"/>
            </a:endParaRPr>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Jardín Sccullion.-Asuncion.-Canadá</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A1A2C22-2A6A-4605-8060-CBEC0F05631C}" type="slidenum">
              <a:rPr lang="es-ES_tradnl">
                <a:solidFill>
                  <a:prstClr val="black"/>
                </a:solidFill>
                <a:latin typeface="Arial" charset="0"/>
              </a:rPr>
              <a:pPr eaLnBrk="1" hangingPunct="1"/>
              <a:t>15</a:t>
            </a:fld>
            <a:endParaRPr lang="es-ES_tradnl" dirty="0">
              <a:solidFill>
                <a:prstClr val="black"/>
              </a:solidFill>
              <a:latin typeface="Arial" charset="0"/>
            </a:endParaRPr>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Jardín Scullion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5E7FDC7-D370-444C-A1A2-7C224553CF67}" type="slidenum">
              <a:rPr lang="es-ES_tradnl">
                <a:solidFill>
                  <a:prstClr val="black"/>
                </a:solidFill>
                <a:latin typeface="Arial" charset="0"/>
              </a:rPr>
              <a:pPr eaLnBrk="1" hangingPunct="1"/>
              <a:t>16</a:t>
            </a:fld>
            <a:endParaRPr lang="es-ES_tradnl" dirty="0">
              <a:solidFill>
                <a:prstClr val="black"/>
              </a:solidFill>
              <a:latin typeface="Arial" charset="0"/>
            </a:endParaRPr>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Jardín Scuillon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63318FD-B876-4960-9F00-B3BCCCF9095E}" type="slidenum">
              <a:rPr lang="es-ES_tradnl">
                <a:solidFill>
                  <a:prstClr val="black"/>
                </a:solidFill>
                <a:latin typeface="Arial" charset="0"/>
              </a:rPr>
              <a:pPr eaLnBrk="1" hangingPunct="1"/>
              <a:t>17</a:t>
            </a:fld>
            <a:endParaRPr lang="es-ES_tradnl" dirty="0">
              <a:solidFill>
                <a:prstClr val="black"/>
              </a:solidFill>
              <a:latin typeface="Arial" charset="0"/>
            </a:endParaRPr>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Jardín Scuillon</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C18C2F1-FD3D-4D20-A6CC-3313787E643A}" type="slidenum">
              <a:rPr lang="es-ES_tradnl">
                <a:solidFill>
                  <a:prstClr val="black"/>
                </a:solidFill>
                <a:latin typeface="Arial" charset="0"/>
              </a:rPr>
              <a:pPr eaLnBrk="1" hangingPunct="1"/>
              <a:t>18</a:t>
            </a:fld>
            <a:endParaRPr lang="es-ES_tradnl" dirty="0">
              <a:solidFill>
                <a:prstClr val="black"/>
              </a:solidFill>
              <a:latin typeface="Arial" charset="0"/>
            </a:endParaRPr>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Jardín Scuillon</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Scullion</a:t>
            </a:r>
          </a:p>
          <a:p>
            <a:endParaRPr lang="es-ES" dirty="0"/>
          </a:p>
        </p:txBody>
      </p:sp>
      <p:sp>
        <p:nvSpPr>
          <p:cNvPr id="4" name="3 Marcador de número de diapositiva"/>
          <p:cNvSpPr>
            <a:spLocks noGrp="1"/>
          </p:cNvSpPr>
          <p:nvPr>
            <p:ph type="sldNum" sz="quarter" idx="10"/>
          </p:nvPr>
        </p:nvSpPr>
        <p:spPr/>
        <p:txBody>
          <a:bodyPr/>
          <a:lstStyle/>
          <a:p>
            <a:pPr>
              <a:defRPr/>
            </a:pPr>
            <a:fld id="{0D6C8B29-293B-4941-8FBD-A6D5ACEEDB29}" type="slidenum">
              <a:rPr lang="es-ES_tradnl">
                <a:solidFill>
                  <a:prstClr val="black"/>
                </a:solidFill>
              </a:rPr>
              <a:pPr>
                <a:defRPr/>
              </a:pPr>
              <a:t>19</a:t>
            </a:fld>
            <a:endParaRPr lang="es-ES_tradnl" dirty="0">
              <a:solidFill>
                <a:prstClr val="black"/>
              </a:solidFill>
            </a:endParaRPr>
          </a:p>
        </p:txBody>
      </p:sp>
    </p:spTree>
    <p:extLst>
      <p:ext uri="{BB962C8B-B14F-4D97-AF65-F5344CB8AC3E}">
        <p14:creationId xmlns:p14="http://schemas.microsoft.com/office/powerpoint/2010/main" val="19870207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Scullion</a:t>
            </a:r>
          </a:p>
          <a:p>
            <a:endParaRPr lang="es-ES" dirty="0"/>
          </a:p>
        </p:txBody>
      </p:sp>
      <p:sp>
        <p:nvSpPr>
          <p:cNvPr id="4" name="3 Marcador de número de diapositiva"/>
          <p:cNvSpPr>
            <a:spLocks noGrp="1"/>
          </p:cNvSpPr>
          <p:nvPr>
            <p:ph type="sldNum" sz="quarter" idx="10"/>
          </p:nvPr>
        </p:nvSpPr>
        <p:spPr/>
        <p:txBody>
          <a:bodyPr/>
          <a:lstStyle/>
          <a:p>
            <a:pPr>
              <a:defRPr/>
            </a:pPr>
            <a:fld id="{0D6C8B29-293B-4941-8FBD-A6D5ACEEDB29}" type="slidenum">
              <a:rPr lang="es-ES_tradnl">
                <a:solidFill>
                  <a:prstClr val="black"/>
                </a:solidFill>
              </a:rPr>
              <a:pPr>
                <a:defRPr/>
              </a:pPr>
              <a:t>20</a:t>
            </a:fld>
            <a:endParaRPr lang="es-ES_tradnl" dirty="0">
              <a:solidFill>
                <a:prstClr val="black"/>
              </a:solidFill>
            </a:endParaRPr>
          </a:p>
        </p:txBody>
      </p:sp>
    </p:spTree>
    <p:extLst>
      <p:ext uri="{BB962C8B-B14F-4D97-AF65-F5344CB8AC3E}">
        <p14:creationId xmlns:p14="http://schemas.microsoft.com/office/powerpoint/2010/main" val="37350577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Scullion</a:t>
            </a:r>
          </a:p>
          <a:p>
            <a:endParaRPr lang="es-ES" dirty="0"/>
          </a:p>
        </p:txBody>
      </p:sp>
      <p:sp>
        <p:nvSpPr>
          <p:cNvPr id="4" name="3 Marcador de número de diapositiva"/>
          <p:cNvSpPr>
            <a:spLocks noGrp="1"/>
          </p:cNvSpPr>
          <p:nvPr>
            <p:ph type="sldNum" sz="quarter" idx="10"/>
          </p:nvPr>
        </p:nvSpPr>
        <p:spPr/>
        <p:txBody>
          <a:bodyPr/>
          <a:lstStyle/>
          <a:p>
            <a:pPr>
              <a:defRPr/>
            </a:pPr>
            <a:fld id="{0D6C8B29-293B-4941-8FBD-A6D5ACEEDB29}" type="slidenum">
              <a:rPr lang="es-ES_tradnl">
                <a:solidFill>
                  <a:prstClr val="black"/>
                </a:solidFill>
              </a:rPr>
              <a:pPr>
                <a:defRPr/>
              </a:pPr>
              <a:t>21</a:t>
            </a:fld>
            <a:endParaRPr lang="es-ES_tradnl" dirty="0">
              <a:solidFill>
                <a:prstClr val="black"/>
              </a:solidFill>
            </a:endParaRPr>
          </a:p>
        </p:txBody>
      </p:sp>
    </p:spTree>
    <p:extLst>
      <p:ext uri="{BB962C8B-B14F-4D97-AF65-F5344CB8AC3E}">
        <p14:creationId xmlns:p14="http://schemas.microsoft.com/office/powerpoint/2010/main" val="10095237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Scullion</a:t>
            </a:r>
          </a:p>
          <a:p>
            <a:endParaRPr lang="es-ES" dirty="0"/>
          </a:p>
        </p:txBody>
      </p:sp>
      <p:sp>
        <p:nvSpPr>
          <p:cNvPr id="4" name="3 Marcador de número de diapositiva"/>
          <p:cNvSpPr>
            <a:spLocks noGrp="1"/>
          </p:cNvSpPr>
          <p:nvPr>
            <p:ph type="sldNum" sz="quarter" idx="10"/>
          </p:nvPr>
        </p:nvSpPr>
        <p:spPr/>
        <p:txBody>
          <a:bodyPr/>
          <a:lstStyle/>
          <a:p>
            <a:pPr>
              <a:defRPr/>
            </a:pPr>
            <a:fld id="{0D6C8B29-293B-4941-8FBD-A6D5ACEEDB29}" type="slidenum">
              <a:rPr lang="es-ES_tradnl">
                <a:solidFill>
                  <a:prstClr val="black"/>
                </a:solidFill>
              </a:rPr>
              <a:pPr>
                <a:defRPr/>
              </a:pPr>
              <a:t>22</a:t>
            </a:fld>
            <a:endParaRPr lang="es-ES_tradnl" dirty="0">
              <a:solidFill>
                <a:prstClr val="black"/>
              </a:solidFill>
            </a:endParaRPr>
          </a:p>
        </p:txBody>
      </p:sp>
    </p:spTree>
    <p:extLst>
      <p:ext uri="{BB962C8B-B14F-4D97-AF65-F5344CB8AC3E}">
        <p14:creationId xmlns:p14="http://schemas.microsoft.com/office/powerpoint/2010/main" val="12413300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Scullion</a:t>
            </a:r>
          </a:p>
          <a:p>
            <a:endParaRPr lang="es-ES" dirty="0"/>
          </a:p>
        </p:txBody>
      </p:sp>
      <p:sp>
        <p:nvSpPr>
          <p:cNvPr id="4" name="3 Marcador de número de diapositiva"/>
          <p:cNvSpPr>
            <a:spLocks noGrp="1"/>
          </p:cNvSpPr>
          <p:nvPr>
            <p:ph type="sldNum" sz="quarter" idx="10"/>
          </p:nvPr>
        </p:nvSpPr>
        <p:spPr/>
        <p:txBody>
          <a:bodyPr/>
          <a:lstStyle/>
          <a:p>
            <a:pPr>
              <a:defRPr/>
            </a:pPr>
            <a:fld id="{0D6C8B29-293B-4941-8FBD-A6D5ACEEDB29}" type="slidenum">
              <a:rPr lang="es-ES_tradnl">
                <a:solidFill>
                  <a:prstClr val="black"/>
                </a:solidFill>
              </a:rPr>
              <a:pPr>
                <a:defRPr/>
              </a:pPr>
              <a:t>23</a:t>
            </a:fld>
            <a:endParaRPr lang="es-ES_tradnl" dirty="0">
              <a:solidFill>
                <a:prstClr val="black"/>
              </a:solidFill>
            </a:endParaRPr>
          </a:p>
        </p:txBody>
      </p:sp>
    </p:spTree>
    <p:extLst>
      <p:ext uri="{BB962C8B-B14F-4D97-AF65-F5344CB8AC3E}">
        <p14:creationId xmlns:p14="http://schemas.microsoft.com/office/powerpoint/2010/main" val="10333684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Scullion</a:t>
            </a:r>
          </a:p>
          <a:p>
            <a:endParaRPr lang="es-ES" dirty="0"/>
          </a:p>
        </p:txBody>
      </p:sp>
      <p:sp>
        <p:nvSpPr>
          <p:cNvPr id="4" name="3 Marcador de número de diapositiva"/>
          <p:cNvSpPr>
            <a:spLocks noGrp="1"/>
          </p:cNvSpPr>
          <p:nvPr>
            <p:ph type="sldNum" sz="quarter" idx="10"/>
          </p:nvPr>
        </p:nvSpPr>
        <p:spPr/>
        <p:txBody>
          <a:bodyPr/>
          <a:lstStyle/>
          <a:p>
            <a:pPr>
              <a:defRPr/>
            </a:pPr>
            <a:fld id="{0D6C8B29-293B-4941-8FBD-A6D5ACEEDB29}" type="slidenum">
              <a:rPr lang="es-ES_tradnl">
                <a:solidFill>
                  <a:prstClr val="black"/>
                </a:solidFill>
              </a:rPr>
              <a:pPr>
                <a:defRPr/>
              </a:pPr>
              <a:t>24</a:t>
            </a:fld>
            <a:endParaRPr lang="es-ES_tradnl" dirty="0">
              <a:solidFill>
                <a:prstClr val="black"/>
              </a:solidFill>
            </a:endParaRPr>
          </a:p>
        </p:txBody>
      </p:sp>
    </p:spTree>
    <p:extLst>
      <p:ext uri="{BB962C8B-B14F-4D97-AF65-F5344CB8AC3E}">
        <p14:creationId xmlns:p14="http://schemas.microsoft.com/office/powerpoint/2010/main" val="23132732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Scullion</a:t>
            </a:r>
          </a:p>
          <a:p>
            <a:endParaRPr lang="es-ES" dirty="0"/>
          </a:p>
        </p:txBody>
      </p:sp>
      <p:sp>
        <p:nvSpPr>
          <p:cNvPr id="4" name="3 Marcador de número de diapositiva"/>
          <p:cNvSpPr>
            <a:spLocks noGrp="1"/>
          </p:cNvSpPr>
          <p:nvPr>
            <p:ph type="sldNum" sz="quarter" idx="10"/>
          </p:nvPr>
        </p:nvSpPr>
        <p:spPr/>
        <p:txBody>
          <a:bodyPr/>
          <a:lstStyle/>
          <a:p>
            <a:pPr>
              <a:defRPr/>
            </a:pPr>
            <a:fld id="{0D6C8B29-293B-4941-8FBD-A6D5ACEEDB29}" type="slidenum">
              <a:rPr lang="es-ES_tradnl">
                <a:solidFill>
                  <a:prstClr val="black"/>
                </a:solidFill>
              </a:rPr>
              <a:pPr>
                <a:defRPr/>
              </a:pPr>
              <a:t>25</a:t>
            </a:fld>
            <a:endParaRPr lang="es-ES_tradnl" dirty="0">
              <a:solidFill>
                <a:prstClr val="black"/>
              </a:solidFill>
            </a:endParaRPr>
          </a:p>
        </p:txBody>
      </p:sp>
    </p:spTree>
    <p:extLst>
      <p:ext uri="{BB962C8B-B14F-4D97-AF65-F5344CB8AC3E}">
        <p14:creationId xmlns:p14="http://schemas.microsoft.com/office/powerpoint/2010/main" val="30367066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Scullion</a:t>
            </a:r>
          </a:p>
          <a:p>
            <a:endParaRPr lang="es-ES" dirty="0"/>
          </a:p>
        </p:txBody>
      </p:sp>
      <p:sp>
        <p:nvSpPr>
          <p:cNvPr id="4" name="3 Marcador de número de diapositiva"/>
          <p:cNvSpPr>
            <a:spLocks noGrp="1"/>
          </p:cNvSpPr>
          <p:nvPr>
            <p:ph type="sldNum" sz="quarter" idx="10"/>
          </p:nvPr>
        </p:nvSpPr>
        <p:spPr/>
        <p:txBody>
          <a:bodyPr/>
          <a:lstStyle/>
          <a:p>
            <a:pPr>
              <a:defRPr/>
            </a:pPr>
            <a:fld id="{0D6C8B29-293B-4941-8FBD-A6D5ACEEDB29}" type="slidenum">
              <a:rPr lang="es-ES_tradnl">
                <a:solidFill>
                  <a:prstClr val="black"/>
                </a:solidFill>
              </a:rPr>
              <a:pPr>
                <a:defRPr/>
              </a:pPr>
              <a:t>26</a:t>
            </a:fld>
            <a:endParaRPr lang="es-ES_tradnl" dirty="0">
              <a:solidFill>
                <a:prstClr val="black"/>
              </a:solidFill>
            </a:endParaRPr>
          </a:p>
        </p:txBody>
      </p:sp>
    </p:spTree>
    <p:extLst>
      <p:ext uri="{BB962C8B-B14F-4D97-AF65-F5344CB8AC3E}">
        <p14:creationId xmlns:p14="http://schemas.microsoft.com/office/powerpoint/2010/main" val="19832489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Scullion</a:t>
            </a:r>
          </a:p>
          <a:p>
            <a:endParaRPr lang="es-ES" dirty="0"/>
          </a:p>
        </p:txBody>
      </p:sp>
      <p:sp>
        <p:nvSpPr>
          <p:cNvPr id="4" name="3 Marcador de número de diapositiva"/>
          <p:cNvSpPr>
            <a:spLocks noGrp="1"/>
          </p:cNvSpPr>
          <p:nvPr>
            <p:ph type="sldNum" sz="quarter" idx="10"/>
          </p:nvPr>
        </p:nvSpPr>
        <p:spPr/>
        <p:txBody>
          <a:bodyPr/>
          <a:lstStyle/>
          <a:p>
            <a:pPr>
              <a:defRPr/>
            </a:pPr>
            <a:fld id="{0D6C8B29-293B-4941-8FBD-A6D5ACEEDB29}" type="slidenum">
              <a:rPr lang="es-ES_tradnl">
                <a:solidFill>
                  <a:prstClr val="black"/>
                </a:solidFill>
              </a:rPr>
              <a:pPr>
                <a:defRPr/>
              </a:pPr>
              <a:t>27</a:t>
            </a:fld>
            <a:endParaRPr lang="es-ES_tradnl" dirty="0">
              <a:solidFill>
                <a:prstClr val="black"/>
              </a:solidFill>
            </a:endParaRPr>
          </a:p>
        </p:txBody>
      </p:sp>
    </p:spTree>
    <p:extLst>
      <p:ext uri="{BB962C8B-B14F-4D97-AF65-F5344CB8AC3E}">
        <p14:creationId xmlns:p14="http://schemas.microsoft.com/office/powerpoint/2010/main" val="23185024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Scullion</a:t>
            </a:r>
          </a:p>
          <a:p>
            <a:endParaRPr lang="es-ES" dirty="0"/>
          </a:p>
        </p:txBody>
      </p:sp>
      <p:sp>
        <p:nvSpPr>
          <p:cNvPr id="4" name="3 Marcador de número de diapositiva"/>
          <p:cNvSpPr>
            <a:spLocks noGrp="1"/>
          </p:cNvSpPr>
          <p:nvPr>
            <p:ph type="sldNum" sz="quarter" idx="10"/>
          </p:nvPr>
        </p:nvSpPr>
        <p:spPr/>
        <p:txBody>
          <a:bodyPr/>
          <a:lstStyle/>
          <a:p>
            <a:pPr>
              <a:defRPr/>
            </a:pPr>
            <a:fld id="{0D6C8B29-293B-4941-8FBD-A6D5ACEEDB29}" type="slidenum">
              <a:rPr lang="es-ES_tradnl">
                <a:solidFill>
                  <a:prstClr val="black"/>
                </a:solidFill>
              </a:rPr>
              <a:pPr>
                <a:defRPr/>
              </a:pPr>
              <a:t>28</a:t>
            </a:fld>
            <a:endParaRPr lang="es-ES_tradnl" dirty="0">
              <a:solidFill>
                <a:prstClr val="black"/>
              </a:solidFill>
            </a:endParaRPr>
          </a:p>
        </p:txBody>
      </p:sp>
    </p:spTree>
    <p:extLst>
      <p:ext uri="{BB962C8B-B14F-4D97-AF65-F5344CB8AC3E}">
        <p14:creationId xmlns:p14="http://schemas.microsoft.com/office/powerpoint/2010/main" val="1590581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Scullion</a:t>
            </a:r>
          </a:p>
          <a:p>
            <a:endParaRPr lang="es-ES" dirty="0"/>
          </a:p>
        </p:txBody>
      </p:sp>
      <p:sp>
        <p:nvSpPr>
          <p:cNvPr id="4" name="3 Marcador de número de diapositiva"/>
          <p:cNvSpPr>
            <a:spLocks noGrp="1"/>
          </p:cNvSpPr>
          <p:nvPr>
            <p:ph type="sldNum" sz="quarter" idx="10"/>
          </p:nvPr>
        </p:nvSpPr>
        <p:spPr/>
        <p:txBody>
          <a:bodyPr/>
          <a:lstStyle/>
          <a:p>
            <a:pPr>
              <a:defRPr/>
            </a:pPr>
            <a:fld id="{0D6C8B29-293B-4941-8FBD-A6D5ACEEDB29}" type="slidenum">
              <a:rPr lang="es-ES_tradnl">
                <a:solidFill>
                  <a:prstClr val="black"/>
                </a:solidFill>
              </a:rPr>
              <a:pPr>
                <a:defRPr/>
              </a:pPr>
              <a:t>29</a:t>
            </a:fld>
            <a:endParaRPr lang="es-ES_tradnl" dirty="0">
              <a:solidFill>
                <a:prstClr val="black"/>
              </a:solidFill>
            </a:endParaRPr>
          </a:p>
        </p:txBody>
      </p:sp>
    </p:spTree>
    <p:extLst>
      <p:ext uri="{BB962C8B-B14F-4D97-AF65-F5344CB8AC3E}">
        <p14:creationId xmlns:p14="http://schemas.microsoft.com/office/powerpoint/2010/main" val="15969805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Scullion</a:t>
            </a:r>
          </a:p>
        </p:txBody>
      </p:sp>
      <p:sp>
        <p:nvSpPr>
          <p:cNvPr id="4" name="3 Marcador de número de diapositiva"/>
          <p:cNvSpPr>
            <a:spLocks noGrp="1"/>
          </p:cNvSpPr>
          <p:nvPr>
            <p:ph type="sldNum" sz="quarter" idx="10"/>
          </p:nvPr>
        </p:nvSpPr>
        <p:spPr/>
        <p:txBody>
          <a:bodyPr/>
          <a:lstStyle/>
          <a:p>
            <a:pPr>
              <a:defRPr/>
            </a:pPr>
            <a:fld id="{0D6C8B29-293B-4941-8FBD-A6D5ACEEDB29}" type="slidenum">
              <a:rPr lang="es-ES_tradnl">
                <a:solidFill>
                  <a:prstClr val="black"/>
                </a:solidFill>
              </a:rPr>
              <a:pPr>
                <a:defRPr/>
              </a:pPr>
              <a:t>30</a:t>
            </a:fld>
            <a:endParaRPr lang="es-ES_tradnl" dirty="0">
              <a:solidFill>
                <a:prstClr val="black"/>
              </a:solidFill>
            </a:endParaRPr>
          </a:p>
        </p:txBody>
      </p:sp>
    </p:spTree>
    <p:extLst>
      <p:ext uri="{BB962C8B-B14F-4D97-AF65-F5344CB8AC3E}">
        <p14:creationId xmlns:p14="http://schemas.microsoft.com/office/powerpoint/2010/main" val="4309076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Scullion</a:t>
            </a:r>
          </a:p>
          <a:p>
            <a:endParaRPr lang="es-ES" dirty="0"/>
          </a:p>
        </p:txBody>
      </p:sp>
      <p:sp>
        <p:nvSpPr>
          <p:cNvPr id="4" name="3 Marcador de número de diapositiva"/>
          <p:cNvSpPr>
            <a:spLocks noGrp="1"/>
          </p:cNvSpPr>
          <p:nvPr>
            <p:ph type="sldNum" sz="quarter" idx="10"/>
          </p:nvPr>
        </p:nvSpPr>
        <p:spPr/>
        <p:txBody>
          <a:bodyPr/>
          <a:lstStyle/>
          <a:p>
            <a:pPr>
              <a:defRPr/>
            </a:pPr>
            <a:fld id="{0D6C8B29-293B-4941-8FBD-A6D5ACEEDB29}" type="slidenum">
              <a:rPr lang="es-ES_tradnl">
                <a:solidFill>
                  <a:prstClr val="black"/>
                </a:solidFill>
              </a:rPr>
              <a:pPr>
                <a:defRPr/>
              </a:pPr>
              <a:t>32</a:t>
            </a:fld>
            <a:endParaRPr lang="es-ES_tradnl" dirty="0">
              <a:solidFill>
                <a:prstClr val="black"/>
              </a:solidFill>
            </a:endParaRPr>
          </a:p>
        </p:txBody>
      </p:sp>
    </p:spTree>
    <p:extLst>
      <p:ext uri="{BB962C8B-B14F-4D97-AF65-F5344CB8AC3E}">
        <p14:creationId xmlns:p14="http://schemas.microsoft.com/office/powerpoint/2010/main" val="33802807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2C7ACB4-70F4-44BB-9771-AA7ABBC4BE67}" type="slidenum">
              <a:rPr lang="es-ES_tradnl">
                <a:solidFill>
                  <a:prstClr val="black"/>
                </a:solidFill>
                <a:latin typeface="Arial" charset="0"/>
              </a:rPr>
              <a:pPr eaLnBrk="1" hangingPunct="1"/>
              <a:t>34</a:t>
            </a:fld>
            <a:endParaRPr lang="es-ES_tradnl" dirty="0">
              <a:solidFill>
                <a:prstClr val="black"/>
              </a:solidFill>
              <a:latin typeface="Arial" charset="0"/>
            </a:endParaRPr>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Minter Gardens.-Canadá</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9F1FD6B-C741-4F15-B322-D52BBF53B595}" type="slidenum">
              <a:rPr lang="es-ES_tradnl">
                <a:solidFill>
                  <a:prstClr val="black"/>
                </a:solidFill>
                <a:latin typeface="Arial" charset="0"/>
              </a:rPr>
              <a:pPr eaLnBrk="1" hangingPunct="1"/>
              <a:t>35</a:t>
            </a:fld>
            <a:endParaRPr lang="es-ES_tradnl" dirty="0">
              <a:solidFill>
                <a:prstClr val="black"/>
              </a:solidFill>
              <a:latin typeface="Arial" charset="0"/>
            </a:endParaRPr>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Minter Gardens.-Chilliback.-British Columbia .-Canadá</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6073359-CA21-47E6-A96F-35DC9E26C246}" type="slidenum">
              <a:rPr lang="es-ES_tradnl">
                <a:solidFill>
                  <a:prstClr val="black"/>
                </a:solidFill>
                <a:latin typeface="Arial" charset="0"/>
              </a:rPr>
              <a:pPr eaLnBrk="1" hangingPunct="1"/>
              <a:t>36</a:t>
            </a:fld>
            <a:endParaRPr lang="es-ES_tradnl" dirty="0">
              <a:solidFill>
                <a:prstClr val="black"/>
              </a:solidFill>
              <a:latin typeface="Arial" charset="0"/>
            </a:endParaRPr>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Minter Gardens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B9A906E-BAC0-4D0B-9449-D9D27DCA3AA1}" type="slidenum">
              <a:rPr lang="es-ES_tradnl">
                <a:solidFill>
                  <a:prstClr val="black"/>
                </a:solidFill>
                <a:latin typeface="Arial" charset="0"/>
              </a:rPr>
              <a:pPr eaLnBrk="1" hangingPunct="1"/>
              <a:t>37</a:t>
            </a:fld>
            <a:endParaRPr lang="es-ES_tradnl" dirty="0">
              <a:solidFill>
                <a:prstClr val="black"/>
              </a:solidFill>
              <a:latin typeface="Arial" charset="0"/>
            </a:endParaRPr>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Minter Gardens.-Astilbes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2C3B9C3-11C6-4805-9CBC-57327DB7E1F4}" type="slidenum">
              <a:rPr lang="es-ES_tradnl">
                <a:solidFill>
                  <a:prstClr val="black"/>
                </a:solidFill>
                <a:latin typeface="Arial" charset="0"/>
              </a:rPr>
              <a:pPr eaLnBrk="1" hangingPunct="1"/>
              <a:t>38</a:t>
            </a:fld>
            <a:endParaRPr lang="es-ES_tradnl" dirty="0">
              <a:solidFill>
                <a:prstClr val="black"/>
              </a:solidFill>
              <a:latin typeface="Arial" charset="0"/>
            </a:endParaRPr>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Minter Gardens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935AF4F-70C9-48D2-BC82-F887AC65E3B2}" type="slidenum">
              <a:rPr lang="es-ES_tradnl">
                <a:solidFill>
                  <a:prstClr val="black"/>
                </a:solidFill>
                <a:latin typeface="Arial" charset="0"/>
              </a:rPr>
              <a:pPr eaLnBrk="1" hangingPunct="1"/>
              <a:t>39</a:t>
            </a:fld>
            <a:endParaRPr lang="es-ES_tradnl" dirty="0">
              <a:solidFill>
                <a:prstClr val="black"/>
              </a:solidFill>
              <a:latin typeface="Arial" charset="0"/>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Minter Gardens Path</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788FC6E-6820-467B-A840-EC076C5E2E4F}" type="slidenum">
              <a:rPr lang="es-ES_tradnl">
                <a:solidFill>
                  <a:prstClr val="black"/>
                </a:solidFill>
                <a:latin typeface="Arial" charset="0"/>
              </a:rPr>
              <a:pPr eaLnBrk="1" hangingPunct="1"/>
              <a:t>40</a:t>
            </a:fld>
            <a:endParaRPr lang="es-ES_tradnl" dirty="0">
              <a:solidFill>
                <a:prstClr val="black"/>
              </a:solidFill>
              <a:latin typeface="Arial" charset="0"/>
            </a:endParaRPr>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Minter Gardens Bug</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5F4FF50-D8B0-4F4C-A56E-0E0A3AD152CB}" type="slidenum">
              <a:rPr lang="es-ES_tradnl">
                <a:solidFill>
                  <a:prstClr val="black"/>
                </a:solidFill>
                <a:latin typeface="Arial" charset="0"/>
              </a:rPr>
              <a:pPr eaLnBrk="1" hangingPunct="1"/>
              <a:t>41</a:t>
            </a:fld>
            <a:endParaRPr lang="es-ES_tradnl" dirty="0">
              <a:solidFill>
                <a:prstClr val="black"/>
              </a:solidFill>
              <a:latin typeface="Arial" charset="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Minter Gardens.-Gazebo</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B4A5479-F3F6-4038-A359-0BAE813A95C5}" type="slidenum">
              <a:rPr lang="es-ES_tradnl">
                <a:solidFill>
                  <a:prstClr val="black"/>
                </a:solidFill>
                <a:latin typeface="Arial" charset="0"/>
              </a:rPr>
              <a:pPr eaLnBrk="1" hangingPunct="1"/>
              <a:t>42</a:t>
            </a:fld>
            <a:endParaRPr lang="es-ES_tradnl" dirty="0">
              <a:solidFill>
                <a:prstClr val="black"/>
              </a:solidFill>
              <a:latin typeface="Arial" charset="0"/>
            </a:endParaRPr>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Minter Gardens</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3305A3A-59F5-407A-91B7-00750163E2BF}" type="slidenum">
              <a:rPr lang="es-ES_tradnl">
                <a:solidFill>
                  <a:prstClr val="black"/>
                </a:solidFill>
                <a:latin typeface="Arial" charset="0"/>
              </a:rPr>
              <a:pPr eaLnBrk="1" hangingPunct="1"/>
              <a:t>43</a:t>
            </a:fld>
            <a:endParaRPr lang="es-ES_tradnl" dirty="0">
              <a:solidFill>
                <a:prstClr val="black"/>
              </a:solidFill>
              <a:latin typeface="Arial" charset="0"/>
            </a:endParaRPr>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Minter Gardens</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0F3C3D3-247A-42C9-A3D2-C4DD28B7AB87}" type="slidenum">
              <a:rPr lang="es-ES_tradnl">
                <a:solidFill>
                  <a:prstClr val="black"/>
                </a:solidFill>
                <a:latin typeface="Arial" charset="0"/>
              </a:rPr>
              <a:pPr eaLnBrk="1" hangingPunct="1"/>
              <a:t>44</a:t>
            </a:fld>
            <a:endParaRPr lang="es-ES_tradnl" dirty="0">
              <a:solidFill>
                <a:prstClr val="black"/>
              </a:solidFill>
              <a:latin typeface="Arial" charset="0"/>
            </a:endParaRPr>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Minter Gardens</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A6ECC8C-D45E-49E1-A487-4FD17BEF6EE6}" type="slidenum">
              <a:rPr lang="es-ES_tradnl">
                <a:solidFill>
                  <a:prstClr val="black"/>
                </a:solidFill>
                <a:latin typeface="Arial" charset="0"/>
              </a:rPr>
              <a:pPr eaLnBrk="1" hangingPunct="1"/>
              <a:t>45</a:t>
            </a:fld>
            <a:endParaRPr lang="es-ES_tradnl" dirty="0">
              <a:solidFill>
                <a:prstClr val="black"/>
              </a:solidFill>
              <a:latin typeface="Arial" charset="0"/>
            </a:endParaRPr>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Minter Gardens</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F00466B-B11A-45BB-9A1A-931C265CC87B}" type="slidenum">
              <a:rPr lang="es-ES_tradnl">
                <a:solidFill>
                  <a:prstClr val="black"/>
                </a:solidFill>
                <a:latin typeface="Arial" charset="0"/>
              </a:rPr>
              <a:pPr eaLnBrk="1" hangingPunct="1"/>
              <a:t>46</a:t>
            </a:fld>
            <a:endParaRPr lang="es-ES_tradnl" dirty="0">
              <a:solidFill>
                <a:prstClr val="black"/>
              </a:solidFill>
              <a:latin typeface="Arial" charset="0"/>
            </a:endParaRPr>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Minter Gardens</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CC301AB-E186-4F60-B56B-C99CA1CF940C}" type="slidenum">
              <a:rPr lang="es-ES_tradnl">
                <a:solidFill>
                  <a:prstClr val="black"/>
                </a:solidFill>
                <a:latin typeface="Arial" charset="0"/>
              </a:rPr>
              <a:pPr eaLnBrk="1" hangingPunct="1"/>
              <a:t>47</a:t>
            </a:fld>
            <a:endParaRPr lang="es-ES_tradnl" dirty="0">
              <a:solidFill>
                <a:prstClr val="black"/>
              </a:solidFill>
              <a:latin typeface="Arial" charset="0"/>
            </a:endParaRPr>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Minter Gardens</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DCC8D4B-A86D-4D10-AF1D-75E08D37F8F0}" type="slidenum">
              <a:rPr lang="es-ES_tradnl">
                <a:solidFill>
                  <a:prstClr val="black"/>
                </a:solidFill>
                <a:latin typeface="Arial" charset="0"/>
              </a:rPr>
              <a:pPr eaLnBrk="1" hangingPunct="1"/>
              <a:t>48</a:t>
            </a:fld>
            <a:endParaRPr lang="es-ES_tradnl" dirty="0">
              <a:solidFill>
                <a:prstClr val="black"/>
              </a:solidFill>
              <a:latin typeface="Arial" charset="0"/>
            </a:endParaRPr>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Minter Gardens.-Formal Garden</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A683564-851F-4701-AACE-CE843BE055FC}" type="slidenum">
              <a:rPr lang="es-ES_tradnl">
                <a:solidFill>
                  <a:prstClr val="black"/>
                </a:solidFill>
                <a:latin typeface="Arial" charset="0"/>
              </a:rPr>
              <a:pPr eaLnBrk="1" hangingPunct="1"/>
              <a:t>49</a:t>
            </a:fld>
            <a:endParaRPr lang="es-ES_tradnl" dirty="0">
              <a:solidFill>
                <a:prstClr val="black"/>
              </a:solidFill>
              <a:latin typeface="Arial" charset="0"/>
            </a:endParaRPr>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Minter Garden</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B897DA2-221D-4772-966D-F5A1F2CC567E}" type="slidenum">
              <a:rPr lang="es-ES_tradnl">
                <a:solidFill>
                  <a:prstClr val="black"/>
                </a:solidFill>
                <a:latin typeface="Arial" charset="0"/>
              </a:rPr>
              <a:pPr eaLnBrk="1" hangingPunct="1"/>
              <a:t>50</a:t>
            </a:fld>
            <a:endParaRPr lang="es-ES_tradnl" dirty="0">
              <a:solidFill>
                <a:prstClr val="black"/>
              </a:solidFill>
              <a:latin typeface="Arial" charset="0"/>
            </a:endParaRPr>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Minter Gardens.-Hanging Basquets</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2213ED2-0ACF-47DF-950D-E96D6E749A1A}" type="slidenum">
              <a:rPr lang="es-ES_tradnl">
                <a:solidFill>
                  <a:prstClr val="black"/>
                </a:solidFill>
                <a:latin typeface="Arial" charset="0"/>
              </a:rPr>
              <a:pPr eaLnBrk="1" hangingPunct="1"/>
              <a:t>51</a:t>
            </a:fld>
            <a:endParaRPr lang="es-ES_tradnl" dirty="0">
              <a:solidFill>
                <a:prstClr val="black"/>
              </a:solidFill>
              <a:latin typeface="Arial" charset="0"/>
            </a:endParaRPr>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Minter Garden.-Hanging basquets</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8F2949F-C0BF-448B-8F19-6ED52AFB5B47}" type="slidenum">
              <a:rPr lang="es-ES_tradnl">
                <a:solidFill>
                  <a:prstClr val="black"/>
                </a:solidFill>
                <a:latin typeface="Arial" charset="0"/>
              </a:rPr>
              <a:pPr eaLnBrk="1" hangingPunct="1"/>
              <a:t>52</a:t>
            </a:fld>
            <a:endParaRPr lang="es-ES_tradnl" dirty="0">
              <a:solidFill>
                <a:prstClr val="black"/>
              </a:solidFill>
              <a:latin typeface="Arial" charset="0"/>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Minter Gardens</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B0276D3-8139-45F7-BCB1-01A77C50A94C}" type="slidenum">
              <a:rPr lang="es-ES_tradnl">
                <a:solidFill>
                  <a:prstClr val="black"/>
                </a:solidFill>
                <a:latin typeface="Arial" charset="0"/>
              </a:rPr>
              <a:pPr eaLnBrk="1" hangingPunct="1"/>
              <a:t>53</a:t>
            </a:fld>
            <a:endParaRPr lang="es-ES_tradnl" dirty="0">
              <a:solidFill>
                <a:prstClr val="black"/>
              </a:solidFill>
              <a:latin typeface="Arial" charset="0"/>
            </a:endParaRPr>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Minter Gardens.-Pergola</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5E4684C-037F-4D95-8396-97E95258D6D2}" type="slidenum">
              <a:rPr lang="es-ES_tradnl">
                <a:solidFill>
                  <a:prstClr val="black"/>
                </a:solidFill>
                <a:latin typeface="Arial" charset="0"/>
              </a:rPr>
              <a:pPr eaLnBrk="1" hangingPunct="1"/>
              <a:t>54</a:t>
            </a:fld>
            <a:endParaRPr lang="es-ES_tradnl" dirty="0">
              <a:solidFill>
                <a:prstClr val="black"/>
              </a:solidFill>
              <a:latin typeface="Arial" charset="0"/>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Minter Gardens</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987DE88-C544-4611-A4D8-E215BB1F3F74}" type="slidenum">
              <a:rPr lang="es-ES_tradnl">
                <a:solidFill>
                  <a:prstClr val="black"/>
                </a:solidFill>
                <a:latin typeface="Arial" charset="0"/>
              </a:rPr>
              <a:pPr eaLnBrk="1" hangingPunct="1"/>
              <a:t>55</a:t>
            </a:fld>
            <a:endParaRPr lang="es-ES_tradnl" dirty="0">
              <a:solidFill>
                <a:prstClr val="black"/>
              </a:solidFill>
              <a:latin typeface="Arial" charset="0"/>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Minter Gardens</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CEEF470-6E38-496C-A62F-80A45DA7825F}" type="slidenum">
              <a:rPr lang="es-ES_tradnl">
                <a:solidFill>
                  <a:prstClr val="black"/>
                </a:solidFill>
                <a:latin typeface="Arial" charset="0"/>
              </a:rPr>
              <a:pPr eaLnBrk="1" hangingPunct="1"/>
              <a:t>56</a:t>
            </a:fld>
            <a:endParaRPr lang="es-ES_tradnl" dirty="0">
              <a:solidFill>
                <a:prstClr val="black"/>
              </a:solidFill>
              <a:latin typeface="Arial" charset="0"/>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Minter Gardens</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2CB22A9-DEF4-4674-84F2-C09ADE67830E}" type="slidenum">
              <a:rPr lang="es-ES_tradnl">
                <a:solidFill>
                  <a:prstClr val="black"/>
                </a:solidFill>
                <a:latin typeface="Arial" charset="0"/>
              </a:rPr>
              <a:pPr eaLnBrk="1" hangingPunct="1"/>
              <a:t>57</a:t>
            </a:fld>
            <a:endParaRPr lang="es-ES_tradnl" dirty="0">
              <a:solidFill>
                <a:prstClr val="black"/>
              </a:solidFill>
              <a:latin typeface="Arial" charset="0"/>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Minter Gardens</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4925318-3FFF-4A5B-ABAF-62DA213245B9}" type="slidenum">
              <a:rPr lang="es-ES_tradnl">
                <a:solidFill>
                  <a:prstClr val="black"/>
                </a:solidFill>
                <a:latin typeface="Arial" charset="0"/>
              </a:rPr>
              <a:pPr eaLnBrk="1" hangingPunct="1"/>
              <a:t>58</a:t>
            </a:fld>
            <a:endParaRPr lang="es-ES_tradnl" dirty="0">
              <a:solidFill>
                <a:prstClr val="black"/>
              </a:solidFill>
              <a:latin typeface="Arial" charset="0"/>
            </a:endParaRPr>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Minter Gardens</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5884B5E-63C1-417D-B5D7-937B8E6B5B9B}" type="slidenum">
              <a:rPr lang="es-ES_tradnl">
                <a:solidFill>
                  <a:prstClr val="black"/>
                </a:solidFill>
                <a:latin typeface="Arial" charset="0"/>
              </a:rPr>
              <a:pPr eaLnBrk="1" hangingPunct="1"/>
              <a:t>59</a:t>
            </a:fld>
            <a:endParaRPr lang="es-ES_tradnl" dirty="0">
              <a:solidFill>
                <a:prstClr val="black"/>
              </a:solidFill>
              <a:latin typeface="Arial" charset="0"/>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Minter Gardens</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ACF0359-277D-42BF-97EC-7A0EED7BC6F7}" type="slidenum">
              <a:rPr lang="es-ES_tradnl">
                <a:solidFill>
                  <a:prstClr val="black"/>
                </a:solidFill>
                <a:latin typeface="Arial" charset="0"/>
              </a:rPr>
              <a:pPr eaLnBrk="1" hangingPunct="1"/>
              <a:t>60</a:t>
            </a:fld>
            <a:endParaRPr lang="es-ES_tradnl" dirty="0">
              <a:solidFill>
                <a:prstClr val="black"/>
              </a:solidFill>
              <a:latin typeface="Arial" charset="0"/>
            </a:endParaRPr>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Minter Gardens</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9B7BF3B-98FA-4E7A-880D-14DFAD4D659A}" type="slidenum">
              <a:rPr lang="es-ES_tradnl">
                <a:solidFill>
                  <a:prstClr val="black"/>
                </a:solidFill>
                <a:latin typeface="Arial" charset="0"/>
              </a:rPr>
              <a:pPr eaLnBrk="1" hangingPunct="1"/>
              <a:t>61</a:t>
            </a:fld>
            <a:endParaRPr lang="es-ES_tradnl" dirty="0">
              <a:solidFill>
                <a:prstClr val="black"/>
              </a:solidFill>
              <a:latin typeface="Arial" charset="0"/>
            </a:endParaRPr>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Minter Gardens</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002461D-F236-41CE-AC3B-7EB13EF349B4}" type="slidenum">
              <a:rPr lang="es-ES_tradnl">
                <a:solidFill>
                  <a:prstClr val="black"/>
                </a:solidFill>
                <a:latin typeface="Arial" charset="0"/>
              </a:rPr>
              <a:pPr eaLnBrk="1" hangingPunct="1"/>
              <a:t>62</a:t>
            </a:fld>
            <a:endParaRPr lang="es-ES_tradnl" dirty="0">
              <a:solidFill>
                <a:prstClr val="black"/>
              </a:solidFill>
              <a:latin typeface="Arial" charset="0"/>
            </a:endParaRPr>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Minter Water Gardens</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882D83F-3BCA-4D0E-8281-750657DCFBAE}" type="slidenum">
              <a:rPr lang="es-ES_tradnl">
                <a:solidFill>
                  <a:prstClr val="black"/>
                </a:solidFill>
                <a:latin typeface="Arial" charset="0"/>
              </a:rPr>
              <a:pPr eaLnBrk="1" hangingPunct="1"/>
              <a:t>63</a:t>
            </a:fld>
            <a:endParaRPr lang="es-ES_tradnl" dirty="0">
              <a:solidFill>
                <a:prstClr val="black"/>
              </a:solidFill>
              <a:latin typeface="Arial" charset="0"/>
            </a:endParaRPr>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Minter Gardens.-Entrada</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CE4B528-1D45-44AF-AC75-81CCAF04B612}" type="slidenum">
              <a:rPr lang="es-ES_tradnl">
                <a:solidFill>
                  <a:prstClr val="black"/>
                </a:solidFill>
                <a:latin typeface="Arial" charset="0"/>
              </a:rPr>
              <a:pPr eaLnBrk="1" hangingPunct="1"/>
              <a:t>64</a:t>
            </a:fld>
            <a:endParaRPr lang="es-ES_tradnl" dirty="0">
              <a:solidFill>
                <a:prstClr val="black"/>
              </a:solidFill>
              <a:latin typeface="Arial" charset="0"/>
            </a:endParaRPr>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Montreal.-Chinese Garden</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C51093C-BB3F-4BC7-8066-15F4B5DF70E5}" type="slidenum">
              <a:rPr lang="es-ES_tradnl">
                <a:solidFill>
                  <a:prstClr val="black"/>
                </a:solidFill>
                <a:latin typeface="Arial" charset="0"/>
              </a:rPr>
              <a:pPr eaLnBrk="1" hangingPunct="1"/>
              <a:t>65</a:t>
            </a:fld>
            <a:endParaRPr lang="es-ES_tradnl" dirty="0">
              <a:solidFill>
                <a:prstClr val="black"/>
              </a:solidFill>
              <a:latin typeface="Arial" charset="0"/>
            </a:endParaRPr>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Montreal Botanic Garden</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29ED4DB-0A34-42F2-8948-973929EF497E}" type="slidenum">
              <a:rPr lang="es-ES_tradnl">
                <a:solidFill>
                  <a:prstClr val="black"/>
                </a:solidFill>
                <a:latin typeface="Arial" charset="0"/>
              </a:rPr>
              <a:pPr eaLnBrk="1" hangingPunct="1"/>
              <a:t>66</a:t>
            </a:fld>
            <a:endParaRPr lang="es-ES_tradnl" dirty="0">
              <a:solidFill>
                <a:prstClr val="black"/>
              </a:solidFill>
              <a:latin typeface="Arial" charset="0"/>
            </a:endParaRPr>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Montreal Botanic Garden</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Montreal Chinese Garden</a:t>
            </a:r>
          </a:p>
        </p:txBody>
      </p:sp>
      <p:sp>
        <p:nvSpPr>
          <p:cNvPr id="4" name="3 Marcador de número de diapositiva"/>
          <p:cNvSpPr>
            <a:spLocks noGrp="1"/>
          </p:cNvSpPr>
          <p:nvPr>
            <p:ph type="sldNum" sz="quarter" idx="10"/>
          </p:nvPr>
        </p:nvSpPr>
        <p:spPr/>
        <p:txBody>
          <a:bodyPr/>
          <a:lstStyle/>
          <a:p>
            <a:pPr>
              <a:defRPr/>
            </a:pPr>
            <a:fld id="{0D6C8B29-293B-4941-8FBD-A6D5ACEEDB29}" type="slidenum">
              <a:rPr lang="es-ES_tradnl">
                <a:solidFill>
                  <a:prstClr val="black"/>
                </a:solidFill>
              </a:rPr>
              <a:pPr>
                <a:defRPr/>
              </a:pPr>
              <a:t>70</a:t>
            </a:fld>
            <a:endParaRPr lang="es-ES_tradnl" dirty="0">
              <a:solidFill>
                <a:prstClr val="black"/>
              </a:solidFill>
            </a:endParaRPr>
          </a:p>
        </p:txBody>
      </p:sp>
    </p:spTree>
    <p:extLst>
      <p:ext uri="{BB962C8B-B14F-4D97-AF65-F5344CB8AC3E}">
        <p14:creationId xmlns:p14="http://schemas.microsoft.com/office/powerpoint/2010/main" val="35521813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Montreal Chinese Garden</a:t>
            </a:r>
          </a:p>
          <a:p>
            <a:endParaRPr lang="es-ES" dirty="0"/>
          </a:p>
        </p:txBody>
      </p:sp>
      <p:sp>
        <p:nvSpPr>
          <p:cNvPr id="4" name="3 Marcador de número de diapositiva"/>
          <p:cNvSpPr>
            <a:spLocks noGrp="1"/>
          </p:cNvSpPr>
          <p:nvPr>
            <p:ph type="sldNum" sz="quarter" idx="10"/>
          </p:nvPr>
        </p:nvSpPr>
        <p:spPr/>
        <p:txBody>
          <a:bodyPr/>
          <a:lstStyle/>
          <a:p>
            <a:pPr>
              <a:defRPr/>
            </a:pPr>
            <a:fld id="{0D6C8B29-293B-4941-8FBD-A6D5ACEEDB29}" type="slidenum">
              <a:rPr lang="es-ES_tradnl">
                <a:solidFill>
                  <a:prstClr val="black"/>
                </a:solidFill>
              </a:rPr>
              <a:pPr>
                <a:defRPr/>
              </a:pPr>
              <a:t>71</a:t>
            </a:fld>
            <a:endParaRPr lang="es-ES_tradnl" dirty="0">
              <a:solidFill>
                <a:prstClr val="black"/>
              </a:solidFill>
            </a:endParaRPr>
          </a:p>
        </p:txBody>
      </p:sp>
    </p:spTree>
    <p:extLst>
      <p:ext uri="{BB962C8B-B14F-4D97-AF65-F5344CB8AC3E}">
        <p14:creationId xmlns:p14="http://schemas.microsoft.com/office/powerpoint/2010/main" val="262362043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Montreal Chinese Garden</a:t>
            </a:r>
          </a:p>
          <a:p>
            <a:endParaRPr lang="es-ES" dirty="0"/>
          </a:p>
        </p:txBody>
      </p:sp>
      <p:sp>
        <p:nvSpPr>
          <p:cNvPr id="4" name="3 Marcador de número de diapositiva"/>
          <p:cNvSpPr>
            <a:spLocks noGrp="1"/>
          </p:cNvSpPr>
          <p:nvPr>
            <p:ph type="sldNum" sz="quarter" idx="10"/>
          </p:nvPr>
        </p:nvSpPr>
        <p:spPr/>
        <p:txBody>
          <a:bodyPr/>
          <a:lstStyle/>
          <a:p>
            <a:pPr>
              <a:defRPr/>
            </a:pPr>
            <a:fld id="{0D6C8B29-293B-4941-8FBD-A6D5ACEEDB29}" type="slidenum">
              <a:rPr lang="es-ES_tradnl">
                <a:solidFill>
                  <a:prstClr val="black"/>
                </a:solidFill>
              </a:rPr>
              <a:pPr>
                <a:defRPr/>
              </a:pPr>
              <a:t>72</a:t>
            </a:fld>
            <a:endParaRPr lang="es-ES_tradnl" dirty="0">
              <a:solidFill>
                <a:prstClr val="black"/>
              </a:solidFill>
            </a:endParaRPr>
          </a:p>
        </p:txBody>
      </p:sp>
    </p:spTree>
    <p:extLst>
      <p:ext uri="{BB962C8B-B14F-4D97-AF65-F5344CB8AC3E}">
        <p14:creationId xmlns:p14="http://schemas.microsoft.com/office/powerpoint/2010/main" val="151324352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Montreal Chinese Garden</a:t>
            </a:r>
          </a:p>
          <a:p>
            <a:endParaRPr lang="es-ES" dirty="0"/>
          </a:p>
        </p:txBody>
      </p:sp>
      <p:sp>
        <p:nvSpPr>
          <p:cNvPr id="4" name="3 Marcador de número de diapositiva"/>
          <p:cNvSpPr>
            <a:spLocks noGrp="1"/>
          </p:cNvSpPr>
          <p:nvPr>
            <p:ph type="sldNum" sz="quarter" idx="10"/>
          </p:nvPr>
        </p:nvSpPr>
        <p:spPr/>
        <p:txBody>
          <a:bodyPr/>
          <a:lstStyle/>
          <a:p>
            <a:pPr>
              <a:defRPr/>
            </a:pPr>
            <a:fld id="{0D6C8B29-293B-4941-8FBD-A6D5ACEEDB29}" type="slidenum">
              <a:rPr lang="es-ES_tradnl">
                <a:solidFill>
                  <a:prstClr val="black"/>
                </a:solidFill>
              </a:rPr>
              <a:pPr>
                <a:defRPr/>
              </a:pPr>
              <a:t>73</a:t>
            </a:fld>
            <a:endParaRPr lang="es-ES_tradnl" dirty="0">
              <a:solidFill>
                <a:prstClr val="black"/>
              </a:solidFill>
            </a:endParaRPr>
          </a:p>
        </p:txBody>
      </p:sp>
    </p:spTree>
    <p:extLst>
      <p:ext uri="{BB962C8B-B14F-4D97-AF65-F5344CB8AC3E}">
        <p14:creationId xmlns:p14="http://schemas.microsoft.com/office/powerpoint/2010/main" val="418829823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Montreal Chinese Garden</a:t>
            </a:r>
          </a:p>
          <a:p>
            <a:endParaRPr lang="es-ES" dirty="0"/>
          </a:p>
        </p:txBody>
      </p:sp>
      <p:sp>
        <p:nvSpPr>
          <p:cNvPr id="4" name="3 Marcador de número de diapositiva"/>
          <p:cNvSpPr>
            <a:spLocks noGrp="1"/>
          </p:cNvSpPr>
          <p:nvPr>
            <p:ph type="sldNum" sz="quarter" idx="10"/>
          </p:nvPr>
        </p:nvSpPr>
        <p:spPr/>
        <p:txBody>
          <a:bodyPr/>
          <a:lstStyle/>
          <a:p>
            <a:pPr>
              <a:defRPr/>
            </a:pPr>
            <a:fld id="{0D6C8B29-293B-4941-8FBD-A6D5ACEEDB29}" type="slidenum">
              <a:rPr lang="es-ES_tradnl">
                <a:solidFill>
                  <a:prstClr val="black"/>
                </a:solidFill>
              </a:rPr>
              <a:pPr>
                <a:defRPr/>
              </a:pPr>
              <a:t>74</a:t>
            </a:fld>
            <a:endParaRPr lang="es-ES_tradnl" dirty="0">
              <a:solidFill>
                <a:prstClr val="black"/>
              </a:solidFill>
            </a:endParaRPr>
          </a:p>
        </p:txBody>
      </p:sp>
    </p:spTree>
    <p:extLst>
      <p:ext uri="{BB962C8B-B14F-4D97-AF65-F5344CB8AC3E}">
        <p14:creationId xmlns:p14="http://schemas.microsoft.com/office/powerpoint/2010/main" val="363304154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Montreal Chinese Garden</a:t>
            </a:r>
          </a:p>
          <a:p>
            <a:endParaRPr lang="es-ES" dirty="0"/>
          </a:p>
        </p:txBody>
      </p:sp>
      <p:sp>
        <p:nvSpPr>
          <p:cNvPr id="4" name="3 Marcador de número de diapositiva"/>
          <p:cNvSpPr>
            <a:spLocks noGrp="1"/>
          </p:cNvSpPr>
          <p:nvPr>
            <p:ph type="sldNum" sz="quarter" idx="10"/>
          </p:nvPr>
        </p:nvSpPr>
        <p:spPr/>
        <p:txBody>
          <a:bodyPr/>
          <a:lstStyle/>
          <a:p>
            <a:pPr>
              <a:defRPr/>
            </a:pPr>
            <a:fld id="{0D6C8B29-293B-4941-8FBD-A6D5ACEEDB29}" type="slidenum">
              <a:rPr lang="es-ES_tradnl">
                <a:solidFill>
                  <a:prstClr val="black"/>
                </a:solidFill>
              </a:rPr>
              <a:pPr>
                <a:defRPr/>
              </a:pPr>
              <a:t>75</a:t>
            </a:fld>
            <a:endParaRPr lang="es-ES_tradnl" dirty="0">
              <a:solidFill>
                <a:prstClr val="black"/>
              </a:solidFill>
            </a:endParaRPr>
          </a:p>
        </p:txBody>
      </p:sp>
    </p:spTree>
    <p:extLst>
      <p:ext uri="{BB962C8B-B14F-4D97-AF65-F5344CB8AC3E}">
        <p14:creationId xmlns:p14="http://schemas.microsoft.com/office/powerpoint/2010/main" val="215585629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Montreal Chinese Garden</a:t>
            </a:r>
          </a:p>
          <a:p>
            <a:endParaRPr lang="es-ES" dirty="0"/>
          </a:p>
        </p:txBody>
      </p:sp>
      <p:sp>
        <p:nvSpPr>
          <p:cNvPr id="4" name="3 Marcador de número de diapositiva"/>
          <p:cNvSpPr>
            <a:spLocks noGrp="1"/>
          </p:cNvSpPr>
          <p:nvPr>
            <p:ph type="sldNum" sz="quarter" idx="10"/>
          </p:nvPr>
        </p:nvSpPr>
        <p:spPr/>
        <p:txBody>
          <a:bodyPr/>
          <a:lstStyle/>
          <a:p>
            <a:pPr>
              <a:defRPr/>
            </a:pPr>
            <a:fld id="{0D6C8B29-293B-4941-8FBD-A6D5ACEEDB29}" type="slidenum">
              <a:rPr lang="es-ES_tradnl">
                <a:solidFill>
                  <a:prstClr val="black"/>
                </a:solidFill>
              </a:rPr>
              <a:pPr>
                <a:defRPr/>
              </a:pPr>
              <a:t>76</a:t>
            </a:fld>
            <a:endParaRPr lang="es-ES_tradnl" dirty="0">
              <a:solidFill>
                <a:prstClr val="black"/>
              </a:solidFill>
            </a:endParaRPr>
          </a:p>
        </p:txBody>
      </p:sp>
    </p:spTree>
    <p:extLst>
      <p:ext uri="{BB962C8B-B14F-4D97-AF65-F5344CB8AC3E}">
        <p14:creationId xmlns:p14="http://schemas.microsoft.com/office/powerpoint/2010/main" val="76759562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Montreal Chinese Garden</a:t>
            </a:r>
          </a:p>
          <a:p>
            <a:endParaRPr lang="es-ES" dirty="0"/>
          </a:p>
        </p:txBody>
      </p:sp>
      <p:sp>
        <p:nvSpPr>
          <p:cNvPr id="4" name="3 Marcador de número de diapositiva"/>
          <p:cNvSpPr>
            <a:spLocks noGrp="1"/>
          </p:cNvSpPr>
          <p:nvPr>
            <p:ph type="sldNum" sz="quarter" idx="10"/>
          </p:nvPr>
        </p:nvSpPr>
        <p:spPr/>
        <p:txBody>
          <a:bodyPr/>
          <a:lstStyle/>
          <a:p>
            <a:pPr>
              <a:defRPr/>
            </a:pPr>
            <a:fld id="{0D6C8B29-293B-4941-8FBD-A6D5ACEEDB29}" type="slidenum">
              <a:rPr lang="es-ES_tradnl">
                <a:solidFill>
                  <a:prstClr val="black"/>
                </a:solidFill>
              </a:rPr>
              <a:pPr>
                <a:defRPr/>
              </a:pPr>
              <a:t>77</a:t>
            </a:fld>
            <a:endParaRPr lang="es-ES_tradnl" dirty="0">
              <a:solidFill>
                <a:prstClr val="black"/>
              </a:solidFill>
            </a:endParaRPr>
          </a:p>
        </p:txBody>
      </p:sp>
    </p:spTree>
    <p:extLst>
      <p:ext uri="{BB962C8B-B14F-4D97-AF65-F5344CB8AC3E}">
        <p14:creationId xmlns:p14="http://schemas.microsoft.com/office/powerpoint/2010/main" val="40750662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Montreal Chinese Garden</a:t>
            </a:r>
          </a:p>
          <a:p>
            <a:endParaRPr lang="es-ES" dirty="0"/>
          </a:p>
        </p:txBody>
      </p:sp>
      <p:sp>
        <p:nvSpPr>
          <p:cNvPr id="4" name="3 Marcador de número de diapositiva"/>
          <p:cNvSpPr>
            <a:spLocks noGrp="1"/>
          </p:cNvSpPr>
          <p:nvPr>
            <p:ph type="sldNum" sz="quarter" idx="10"/>
          </p:nvPr>
        </p:nvSpPr>
        <p:spPr/>
        <p:txBody>
          <a:bodyPr/>
          <a:lstStyle/>
          <a:p>
            <a:pPr>
              <a:defRPr/>
            </a:pPr>
            <a:fld id="{0D6C8B29-293B-4941-8FBD-A6D5ACEEDB29}" type="slidenum">
              <a:rPr lang="es-ES_tradnl">
                <a:solidFill>
                  <a:prstClr val="black"/>
                </a:solidFill>
              </a:rPr>
              <a:pPr>
                <a:defRPr/>
              </a:pPr>
              <a:t>78</a:t>
            </a:fld>
            <a:endParaRPr lang="es-ES_tradnl" dirty="0">
              <a:solidFill>
                <a:prstClr val="black"/>
              </a:solidFill>
            </a:endParaRPr>
          </a:p>
        </p:txBody>
      </p:sp>
    </p:spTree>
    <p:extLst>
      <p:ext uri="{BB962C8B-B14F-4D97-AF65-F5344CB8AC3E}">
        <p14:creationId xmlns:p14="http://schemas.microsoft.com/office/powerpoint/2010/main" val="288376225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Montreal Chinese Garden</a:t>
            </a:r>
          </a:p>
          <a:p>
            <a:endParaRPr lang="es-ES" dirty="0"/>
          </a:p>
        </p:txBody>
      </p:sp>
      <p:sp>
        <p:nvSpPr>
          <p:cNvPr id="4" name="3 Marcador de número de diapositiva"/>
          <p:cNvSpPr>
            <a:spLocks noGrp="1"/>
          </p:cNvSpPr>
          <p:nvPr>
            <p:ph type="sldNum" sz="quarter" idx="10"/>
          </p:nvPr>
        </p:nvSpPr>
        <p:spPr/>
        <p:txBody>
          <a:bodyPr/>
          <a:lstStyle/>
          <a:p>
            <a:pPr>
              <a:defRPr/>
            </a:pPr>
            <a:fld id="{0D6C8B29-293B-4941-8FBD-A6D5ACEEDB29}" type="slidenum">
              <a:rPr lang="es-ES_tradnl">
                <a:solidFill>
                  <a:prstClr val="black"/>
                </a:solidFill>
              </a:rPr>
              <a:pPr>
                <a:defRPr/>
              </a:pPr>
              <a:t>79</a:t>
            </a:fld>
            <a:endParaRPr lang="es-ES_tradnl" dirty="0">
              <a:solidFill>
                <a:prstClr val="black"/>
              </a:solidFill>
            </a:endParaRPr>
          </a:p>
        </p:txBody>
      </p:sp>
    </p:spTree>
    <p:extLst>
      <p:ext uri="{BB962C8B-B14F-4D97-AF65-F5344CB8AC3E}">
        <p14:creationId xmlns:p14="http://schemas.microsoft.com/office/powerpoint/2010/main" val="372845891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Montreal Chinese Garden</a:t>
            </a:r>
          </a:p>
          <a:p>
            <a:endParaRPr lang="es-ES" dirty="0"/>
          </a:p>
        </p:txBody>
      </p:sp>
      <p:sp>
        <p:nvSpPr>
          <p:cNvPr id="4" name="3 Marcador de número de diapositiva"/>
          <p:cNvSpPr>
            <a:spLocks noGrp="1"/>
          </p:cNvSpPr>
          <p:nvPr>
            <p:ph type="sldNum" sz="quarter" idx="10"/>
          </p:nvPr>
        </p:nvSpPr>
        <p:spPr/>
        <p:txBody>
          <a:bodyPr/>
          <a:lstStyle/>
          <a:p>
            <a:pPr>
              <a:defRPr/>
            </a:pPr>
            <a:fld id="{0D6C8B29-293B-4941-8FBD-A6D5ACEEDB29}" type="slidenum">
              <a:rPr lang="es-ES_tradnl">
                <a:solidFill>
                  <a:prstClr val="black"/>
                </a:solidFill>
              </a:rPr>
              <a:pPr>
                <a:defRPr/>
              </a:pPr>
              <a:t>81</a:t>
            </a:fld>
            <a:endParaRPr lang="es-ES_tradnl" dirty="0">
              <a:solidFill>
                <a:prstClr val="black"/>
              </a:solidFill>
            </a:endParaRPr>
          </a:p>
        </p:txBody>
      </p:sp>
    </p:spTree>
    <p:extLst>
      <p:ext uri="{BB962C8B-B14F-4D97-AF65-F5344CB8AC3E}">
        <p14:creationId xmlns:p14="http://schemas.microsoft.com/office/powerpoint/2010/main" val="116746563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Montreal Chinese Garden</a:t>
            </a:r>
          </a:p>
          <a:p>
            <a:endParaRPr lang="es-ES" dirty="0"/>
          </a:p>
        </p:txBody>
      </p:sp>
      <p:sp>
        <p:nvSpPr>
          <p:cNvPr id="4" name="3 Marcador de número de diapositiva"/>
          <p:cNvSpPr>
            <a:spLocks noGrp="1"/>
          </p:cNvSpPr>
          <p:nvPr>
            <p:ph type="sldNum" sz="quarter" idx="10"/>
          </p:nvPr>
        </p:nvSpPr>
        <p:spPr/>
        <p:txBody>
          <a:bodyPr/>
          <a:lstStyle/>
          <a:p>
            <a:pPr>
              <a:defRPr/>
            </a:pPr>
            <a:fld id="{0D6C8B29-293B-4941-8FBD-A6D5ACEEDB29}" type="slidenum">
              <a:rPr lang="es-ES_tradnl">
                <a:solidFill>
                  <a:prstClr val="black"/>
                </a:solidFill>
              </a:rPr>
              <a:pPr>
                <a:defRPr/>
              </a:pPr>
              <a:t>82</a:t>
            </a:fld>
            <a:endParaRPr lang="es-ES_tradnl" dirty="0">
              <a:solidFill>
                <a:prstClr val="black"/>
              </a:solidFill>
            </a:endParaRPr>
          </a:p>
        </p:txBody>
      </p:sp>
    </p:spTree>
    <p:extLst>
      <p:ext uri="{BB962C8B-B14F-4D97-AF65-F5344CB8AC3E}">
        <p14:creationId xmlns:p14="http://schemas.microsoft.com/office/powerpoint/2010/main" val="20302118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BB77123-8980-47D6-8679-F8918F75EE36}" type="slidenum">
              <a:rPr lang="es-ES_tradnl">
                <a:solidFill>
                  <a:prstClr val="black"/>
                </a:solidFill>
                <a:latin typeface="Arial" charset="0"/>
              </a:rPr>
              <a:pPr eaLnBrk="1" hangingPunct="1"/>
              <a:t>83</a:t>
            </a:fld>
            <a:endParaRPr lang="es-ES_tradnl" dirty="0">
              <a:solidFill>
                <a:prstClr val="black"/>
              </a:solidFill>
              <a:latin typeface="Arial" charset="0"/>
            </a:endParaRPr>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Montreal Chinese Garden</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27E64A8-28A9-426C-A43B-45C099ACCA0E}" type="slidenum">
              <a:rPr lang="es-ES_tradnl">
                <a:solidFill>
                  <a:prstClr val="black"/>
                </a:solidFill>
                <a:latin typeface="Arial" charset="0"/>
              </a:rPr>
              <a:pPr eaLnBrk="1" hangingPunct="1"/>
              <a:t>84</a:t>
            </a:fld>
            <a:endParaRPr lang="es-ES_tradnl" dirty="0">
              <a:solidFill>
                <a:prstClr val="black"/>
              </a:solidFill>
              <a:latin typeface="Arial" charset="0"/>
            </a:endParaRPr>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Montreal Chinese Garden</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3580F12-35B9-4B9D-9085-66A6FD01865C}" type="slidenum">
              <a:rPr lang="es-ES_tradnl">
                <a:solidFill>
                  <a:prstClr val="black"/>
                </a:solidFill>
                <a:latin typeface="Arial" charset="0"/>
              </a:rPr>
              <a:pPr eaLnBrk="1" hangingPunct="1"/>
              <a:t>85</a:t>
            </a:fld>
            <a:endParaRPr lang="es-ES_tradnl" dirty="0">
              <a:solidFill>
                <a:prstClr val="black"/>
              </a:solidFill>
              <a:latin typeface="Arial"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Montreal Chinese Garden</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5B745B0-394A-4E67-9D5E-872185B12CEF}" type="slidenum">
              <a:rPr lang="es-ES_tradnl">
                <a:solidFill>
                  <a:prstClr val="black"/>
                </a:solidFill>
                <a:latin typeface="Arial" charset="0"/>
              </a:rPr>
              <a:pPr eaLnBrk="1" hangingPunct="1"/>
              <a:t>91</a:t>
            </a:fld>
            <a:endParaRPr lang="es-ES_tradnl" dirty="0">
              <a:solidFill>
                <a:prstClr val="black"/>
              </a:solidFill>
              <a:latin typeface="Arial" charset="0"/>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Marie Victorin.-Ottawa</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6C7D90E-72B4-4374-8BF3-D4BC72985EE1}" type="slidenum">
              <a:rPr lang="es-ES_tradnl">
                <a:solidFill>
                  <a:prstClr val="black"/>
                </a:solidFill>
                <a:latin typeface="Arial" charset="0"/>
              </a:rPr>
              <a:pPr eaLnBrk="1" hangingPunct="1"/>
              <a:t>92</a:t>
            </a:fld>
            <a:endParaRPr lang="es-ES_tradnl" dirty="0">
              <a:solidFill>
                <a:prstClr val="black"/>
              </a:solidFill>
              <a:latin typeface="Arial" charset="0"/>
            </a:endParaRPr>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Parc Marie Victorin.-Ottawa</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A9E2769-66CA-4080-845B-D81567725869}" type="slidenum">
              <a:rPr lang="es-ES_tradnl">
                <a:solidFill>
                  <a:prstClr val="black"/>
                </a:solidFill>
                <a:latin typeface="Arial" charset="0"/>
              </a:rPr>
              <a:pPr eaLnBrk="1" hangingPunct="1"/>
              <a:t>93</a:t>
            </a:fld>
            <a:endParaRPr lang="es-ES_tradnl" dirty="0">
              <a:solidFill>
                <a:prstClr val="black"/>
              </a:solidFill>
              <a:latin typeface="Arial" charset="0"/>
            </a:endParaRPr>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Park Marie Victorin.-Ottawa</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BD5FB69-0664-4C79-9A95-0423D5C8E01C}" type="slidenum">
              <a:rPr lang="es-ES_tradnl">
                <a:solidFill>
                  <a:prstClr val="black"/>
                </a:solidFill>
                <a:latin typeface="Arial" charset="0"/>
              </a:rPr>
              <a:pPr eaLnBrk="1" hangingPunct="1"/>
              <a:t>94</a:t>
            </a:fld>
            <a:endParaRPr lang="es-ES_tradnl" dirty="0">
              <a:solidFill>
                <a:prstClr val="black"/>
              </a:solidFill>
              <a:latin typeface="Arial" charset="0"/>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Park Marie Victorin.-Ottawa</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Victorin Park.-Quebec</a:t>
            </a:r>
          </a:p>
        </p:txBody>
      </p:sp>
      <p:sp>
        <p:nvSpPr>
          <p:cNvPr id="4" name="3 Marcador de número de diapositiva"/>
          <p:cNvSpPr>
            <a:spLocks noGrp="1"/>
          </p:cNvSpPr>
          <p:nvPr>
            <p:ph type="sldNum" sz="quarter" idx="10"/>
          </p:nvPr>
        </p:nvSpPr>
        <p:spPr/>
        <p:txBody>
          <a:bodyPr/>
          <a:lstStyle/>
          <a:p>
            <a:fld id="{B1D15537-8282-4F54-B158-7202D17EED82}" type="slidenum">
              <a:rPr lang="es-ES" smtClean="0"/>
              <a:t>96</a:t>
            </a:fld>
            <a:endParaRPr lang="es-ES" dirty="0"/>
          </a:p>
        </p:txBody>
      </p:sp>
    </p:spTree>
    <p:extLst>
      <p:ext uri="{BB962C8B-B14F-4D97-AF65-F5344CB8AC3E}">
        <p14:creationId xmlns:p14="http://schemas.microsoft.com/office/powerpoint/2010/main" val="165607465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Victorin Park.-Quebec</a:t>
            </a:r>
          </a:p>
        </p:txBody>
      </p:sp>
      <p:sp>
        <p:nvSpPr>
          <p:cNvPr id="4" name="3 Marcador de número de diapositiva"/>
          <p:cNvSpPr>
            <a:spLocks noGrp="1"/>
          </p:cNvSpPr>
          <p:nvPr>
            <p:ph type="sldNum" sz="quarter" idx="10"/>
          </p:nvPr>
        </p:nvSpPr>
        <p:spPr/>
        <p:txBody>
          <a:bodyPr/>
          <a:lstStyle/>
          <a:p>
            <a:fld id="{B1D15537-8282-4F54-B158-7202D17EED82}" type="slidenum">
              <a:rPr lang="es-ES" smtClean="0"/>
              <a:t>97</a:t>
            </a:fld>
            <a:endParaRPr lang="es-ES" dirty="0"/>
          </a:p>
        </p:txBody>
      </p:sp>
    </p:spTree>
    <p:extLst>
      <p:ext uri="{BB962C8B-B14F-4D97-AF65-F5344CB8AC3E}">
        <p14:creationId xmlns:p14="http://schemas.microsoft.com/office/powerpoint/2010/main" val="272126359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Victorin Park.-Quebec</a:t>
            </a:r>
          </a:p>
        </p:txBody>
      </p:sp>
      <p:sp>
        <p:nvSpPr>
          <p:cNvPr id="4" name="3 Marcador de número de diapositiva"/>
          <p:cNvSpPr>
            <a:spLocks noGrp="1"/>
          </p:cNvSpPr>
          <p:nvPr>
            <p:ph type="sldNum" sz="quarter" idx="10"/>
          </p:nvPr>
        </p:nvSpPr>
        <p:spPr/>
        <p:txBody>
          <a:bodyPr/>
          <a:lstStyle/>
          <a:p>
            <a:fld id="{B1D15537-8282-4F54-B158-7202D17EED82}" type="slidenum">
              <a:rPr lang="es-ES" smtClean="0"/>
              <a:t>98</a:t>
            </a:fld>
            <a:endParaRPr lang="es-ES" dirty="0"/>
          </a:p>
        </p:txBody>
      </p:sp>
    </p:spTree>
    <p:extLst>
      <p:ext uri="{BB962C8B-B14F-4D97-AF65-F5344CB8AC3E}">
        <p14:creationId xmlns:p14="http://schemas.microsoft.com/office/powerpoint/2010/main" val="41046649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Victorin Park.-Quebec</a:t>
            </a:r>
          </a:p>
        </p:txBody>
      </p:sp>
      <p:sp>
        <p:nvSpPr>
          <p:cNvPr id="4" name="3 Marcador de número de diapositiva"/>
          <p:cNvSpPr>
            <a:spLocks noGrp="1"/>
          </p:cNvSpPr>
          <p:nvPr>
            <p:ph type="sldNum" sz="quarter" idx="10"/>
          </p:nvPr>
        </p:nvSpPr>
        <p:spPr/>
        <p:txBody>
          <a:bodyPr/>
          <a:lstStyle/>
          <a:p>
            <a:fld id="{B1D15537-8282-4F54-B158-7202D17EED82}" type="slidenum">
              <a:rPr lang="es-ES" smtClean="0"/>
              <a:t>99</a:t>
            </a:fld>
            <a:endParaRPr lang="es-ES" dirty="0"/>
          </a:p>
        </p:txBody>
      </p:sp>
    </p:spTree>
    <p:extLst>
      <p:ext uri="{BB962C8B-B14F-4D97-AF65-F5344CB8AC3E}">
        <p14:creationId xmlns:p14="http://schemas.microsoft.com/office/powerpoint/2010/main" val="229094309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Victorin Park.-Quebec</a:t>
            </a:r>
          </a:p>
        </p:txBody>
      </p:sp>
      <p:sp>
        <p:nvSpPr>
          <p:cNvPr id="4" name="3 Marcador de número de diapositiva"/>
          <p:cNvSpPr>
            <a:spLocks noGrp="1"/>
          </p:cNvSpPr>
          <p:nvPr>
            <p:ph type="sldNum" sz="quarter" idx="10"/>
          </p:nvPr>
        </p:nvSpPr>
        <p:spPr/>
        <p:txBody>
          <a:bodyPr/>
          <a:lstStyle/>
          <a:p>
            <a:fld id="{B1D15537-8282-4F54-B158-7202D17EED82}" type="slidenum">
              <a:rPr lang="es-ES" smtClean="0"/>
              <a:t>100</a:t>
            </a:fld>
            <a:endParaRPr lang="es-ES" dirty="0"/>
          </a:p>
        </p:txBody>
      </p:sp>
    </p:spTree>
    <p:extLst>
      <p:ext uri="{BB962C8B-B14F-4D97-AF65-F5344CB8AC3E}">
        <p14:creationId xmlns:p14="http://schemas.microsoft.com/office/powerpoint/2010/main" val="412569588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Victorin Park.-Quebec</a:t>
            </a:r>
          </a:p>
        </p:txBody>
      </p:sp>
      <p:sp>
        <p:nvSpPr>
          <p:cNvPr id="4" name="3 Marcador de número de diapositiva"/>
          <p:cNvSpPr>
            <a:spLocks noGrp="1"/>
          </p:cNvSpPr>
          <p:nvPr>
            <p:ph type="sldNum" sz="quarter" idx="10"/>
          </p:nvPr>
        </p:nvSpPr>
        <p:spPr/>
        <p:txBody>
          <a:bodyPr/>
          <a:lstStyle/>
          <a:p>
            <a:fld id="{B1D15537-8282-4F54-B158-7202D17EED82}" type="slidenum">
              <a:rPr lang="es-ES" smtClean="0"/>
              <a:t>101</a:t>
            </a:fld>
            <a:endParaRPr lang="es-ES" dirty="0"/>
          </a:p>
        </p:txBody>
      </p:sp>
    </p:spTree>
    <p:extLst>
      <p:ext uri="{BB962C8B-B14F-4D97-AF65-F5344CB8AC3E}">
        <p14:creationId xmlns:p14="http://schemas.microsoft.com/office/powerpoint/2010/main" val="42082039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Victorin Park.-Quebec</a:t>
            </a:r>
          </a:p>
        </p:txBody>
      </p:sp>
      <p:sp>
        <p:nvSpPr>
          <p:cNvPr id="4" name="3 Marcador de número de diapositiva"/>
          <p:cNvSpPr>
            <a:spLocks noGrp="1"/>
          </p:cNvSpPr>
          <p:nvPr>
            <p:ph type="sldNum" sz="quarter" idx="10"/>
          </p:nvPr>
        </p:nvSpPr>
        <p:spPr/>
        <p:txBody>
          <a:bodyPr/>
          <a:lstStyle/>
          <a:p>
            <a:fld id="{B1D15537-8282-4F54-B158-7202D17EED82}" type="slidenum">
              <a:rPr lang="es-ES" smtClean="0"/>
              <a:t>102</a:t>
            </a:fld>
            <a:endParaRPr lang="es-ES" dirty="0"/>
          </a:p>
        </p:txBody>
      </p:sp>
    </p:spTree>
    <p:extLst>
      <p:ext uri="{BB962C8B-B14F-4D97-AF65-F5344CB8AC3E}">
        <p14:creationId xmlns:p14="http://schemas.microsoft.com/office/powerpoint/2010/main" val="172443436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Victorin Park.-Quebec</a:t>
            </a:r>
          </a:p>
        </p:txBody>
      </p:sp>
      <p:sp>
        <p:nvSpPr>
          <p:cNvPr id="4" name="3 Marcador de número de diapositiva"/>
          <p:cNvSpPr>
            <a:spLocks noGrp="1"/>
          </p:cNvSpPr>
          <p:nvPr>
            <p:ph type="sldNum" sz="quarter" idx="10"/>
          </p:nvPr>
        </p:nvSpPr>
        <p:spPr/>
        <p:txBody>
          <a:bodyPr/>
          <a:lstStyle/>
          <a:p>
            <a:fld id="{B1D15537-8282-4F54-B158-7202D17EED82}" type="slidenum">
              <a:rPr lang="es-ES" smtClean="0"/>
              <a:t>103</a:t>
            </a:fld>
            <a:endParaRPr lang="es-ES" dirty="0"/>
          </a:p>
        </p:txBody>
      </p:sp>
    </p:spTree>
    <p:extLst>
      <p:ext uri="{BB962C8B-B14F-4D97-AF65-F5344CB8AC3E}">
        <p14:creationId xmlns:p14="http://schemas.microsoft.com/office/powerpoint/2010/main" val="84939376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Victorin Park.-Quebec</a:t>
            </a:r>
          </a:p>
        </p:txBody>
      </p:sp>
      <p:sp>
        <p:nvSpPr>
          <p:cNvPr id="4" name="3 Marcador de número de diapositiva"/>
          <p:cNvSpPr>
            <a:spLocks noGrp="1"/>
          </p:cNvSpPr>
          <p:nvPr>
            <p:ph type="sldNum" sz="quarter" idx="10"/>
          </p:nvPr>
        </p:nvSpPr>
        <p:spPr/>
        <p:txBody>
          <a:bodyPr/>
          <a:lstStyle/>
          <a:p>
            <a:fld id="{B1D15537-8282-4F54-B158-7202D17EED82}" type="slidenum">
              <a:rPr lang="es-ES" smtClean="0"/>
              <a:t>104</a:t>
            </a:fld>
            <a:endParaRPr lang="es-ES" dirty="0"/>
          </a:p>
        </p:txBody>
      </p:sp>
    </p:spTree>
    <p:extLst>
      <p:ext uri="{BB962C8B-B14F-4D97-AF65-F5344CB8AC3E}">
        <p14:creationId xmlns:p14="http://schemas.microsoft.com/office/powerpoint/2010/main" val="338066287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Victorin Park.-Quebec</a:t>
            </a:r>
          </a:p>
        </p:txBody>
      </p:sp>
      <p:sp>
        <p:nvSpPr>
          <p:cNvPr id="4" name="3 Marcador de número de diapositiva"/>
          <p:cNvSpPr>
            <a:spLocks noGrp="1"/>
          </p:cNvSpPr>
          <p:nvPr>
            <p:ph type="sldNum" sz="quarter" idx="10"/>
          </p:nvPr>
        </p:nvSpPr>
        <p:spPr/>
        <p:txBody>
          <a:bodyPr/>
          <a:lstStyle/>
          <a:p>
            <a:fld id="{B1D15537-8282-4F54-B158-7202D17EED82}" type="slidenum">
              <a:rPr lang="es-ES" smtClean="0"/>
              <a:t>105</a:t>
            </a:fld>
            <a:endParaRPr lang="es-ES" dirty="0"/>
          </a:p>
        </p:txBody>
      </p:sp>
    </p:spTree>
    <p:extLst>
      <p:ext uri="{BB962C8B-B14F-4D97-AF65-F5344CB8AC3E}">
        <p14:creationId xmlns:p14="http://schemas.microsoft.com/office/powerpoint/2010/main" val="240342528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Victorin Park.-Quebec</a:t>
            </a:r>
          </a:p>
        </p:txBody>
      </p:sp>
      <p:sp>
        <p:nvSpPr>
          <p:cNvPr id="4" name="3 Marcador de número de diapositiva"/>
          <p:cNvSpPr>
            <a:spLocks noGrp="1"/>
          </p:cNvSpPr>
          <p:nvPr>
            <p:ph type="sldNum" sz="quarter" idx="10"/>
          </p:nvPr>
        </p:nvSpPr>
        <p:spPr/>
        <p:txBody>
          <a:bodyPr/>
          <a:lstStyle/>
          <a:p>
            <a:fld id="{B1D15537-8282-4F54-B158-7202D17EED82}" type="slidenum">
              <a:rPr lang="es-ES" smtClean="0"/>
              <a:t>106</a:t>
            </a:fld>
            <a:endParaRPr lang="es-ES" dirty="0"/>
          </a:p>
        </p:txBody>
      </p:sp>
    </p:spTree>
    <p:extLst>
      <p:ext uri="{BB962C8B-B14F-4D97-AF65-F5344CB8AC3E}">
        <p14:creationId xmlns:p14="http://schemas.microsoft.com/office/powerpoint/2010/main" val="345074514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Victorin Park.-Quebec</a:t>
            </a:r>
          </a:p>
        </p:txBody>
      </p:sp>
      <p:sp>
        <p:nvSpPr>
          <p:cNvPr id="4" name="3 Marcador de número de diapositiva"/>
          <p:cNvSpPr>
            <a:spLocks noGrp="1"/>
          </p:cNvSpPr>
          <p:nvPr>
            <p:ph type="sldNum" sz="quarter" idx="10"/>
          </p:nvPr>
        </p:nvSpPr>
        <p:spPr/>
        <p:txBody>
          <a:bodyPr/>
          <a:lstStyle/>
          <a:p>
            <a:fld id="{B1D15537-8282-4F54-B158-7202D17EED82}" type="slidenum">
              <a:rPr lang="es-ES" smtClean="0"/>
              <a:t>107</a:t>
            </a:fld>
            <a:endParaRPr lang="es-ES" dirty="0"/>
          </a:p>
        </p:txBody>
      </p:sp>
    </p:spTree>
    <p:extLst>
      <p:ext uri="{BB962C8B-B14F-4D97-AF65-F5344CB8AC3E}">
        <p14:creationId xmlns:p14="http://schemas.microsoft.com/office/powerpoint/2010/main" val="215757341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Victorin Park.-Quebec</a:t>
            </a:r>
          </a:p>
        </p:txBody>
      </p:sp>
      <p:sp>
        <p:nvSpPr>
          <p:cNvPr id="4" name="3 Marcador de número de diapositiva"/>
          <p:cNvSpPr>
            <a:spLocks noGrp="1"/>
          </p:cNvSpPr>
          <p:nvPr>
            <p:ph type="sldNum" sz="quarter" idx="10"/>
          </p:nvPr>
        </p:nvSpPr>
        <p:spPr/>
        <p:txBody>
          <a:bodyPr/>
          <a:lstStyle/>
          <a:p>
            <a:fld id="{B1D15537-8282-4F54-B158-7202D17EED82}" type="slidenum">
              <a:rPr lang="es-ES" smtClean="0"/>
              <a:t>108</a:t>
            </a:fld>
            <a:endParaRPr lang="es-ES" dirty="0"/>
          </a:p>
        </p:txBody>
      </p:sp>
    </p:spTree>
    <p:extLst>
      <p:ext uri="{BB962C8B-B14F-4D97-AF65-F5344CB8AC3E}">
        <p14:creationId xmlns:p14="http://schemas.microsoft.com/office/powerpoint/2010/main" val="31845382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Victorin Park.-Quebec</a:t>
            </a:r>
          </a:p>
        </p:txBody>
      </p:sp>
      <p:sp>
        <p:nvSpPr>
          <p:cNvPr id="4" name="3 Marcador de número de diapositiva"/>
          <p:cNvSpPr>
            <a:spLocks noGrp="1"/>
          </p:cNvSpPr>
          <p:nvPr>
            <p:ph type="sldNum" sz="quarter" idx="10"/>
          </p:nvPr>
        </p:nvSpPr>
        <p:spPr/>
        <p:txBody>
          <a:bodyPr/>
          <a:lstStyle/>
          <a:p>
            <a:fld id="{B1D15537-8282-4F54-B158-7202D17EED82}" type="slidenum">
              <a:rPr lang="es-ES" smtClean="0"/>
              <a:t>109</a:t>
            </a:fld>
            <a:endParaRPr lang="es-ES" dirty="0"/>
          </a:p>
        </p:txBody>
      </p:sp>
    </p:spTree>
    <p:extLst>
      <p:ext uri="{BB962C8B-B14F-4D97-AF65-F5344CB8AC3E}">
        <p14:creationId xmlns:p14="http://schemas.microsoft.com/office/powerpoint/2010/main" val="190508712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Victorin Park.-Quebec</a:t>
            </a:r>
          </a:p>
        </p:txBody>
      </p:sp>
      <p:sp>
        <p:nvSpPr>
          <p:cNvPr id="4" name="3 Marcador de número de diapositiva"/>
          <p:cNvSpPr>
            <a:spLocks noGrp="1"/>
          </p:cNvSpPr>
          <p:nvPr>
            <p:ph type="sldNum" sz="quarter" idx="10"/>
          </p:nvPr>
        </p:nvSpPr>
        <p:spPr/>
        <p:txBody>
          <a:bodyPr/>
          <a:lstStyle/>
          <a:p>
            <a:fld id="{B1D15537-8282-4F54-B158-7202D17EED82}" type="slidenum">
              <a:rPr lang="es-ES" smtClean="0"/>
              <a:t>110</a:t>
            </a:fld>
            <a:endParaRPr lang="es-ES" dirty="0"/>
          </a:p>
        </p:txBody>
      </p:sp>
    </p:spTree>
    <p:extLst>
      <p:ext uri="{BB962C8B-B14F-4D97-AF65-F5344CB8AC3E}">
        <p14:creationId xmlns:p14="http://schemas.microsoft.com/office/powerpoint/2010/main" val="363694866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Victorin Park.-Quebec</a:t>
            </a:r>
          </a:p>
        </p:txBody>
      </p:sp>
      <p:sp>
        <p:nvSpPr>
          <p:cNvPr id="4" name="3 Marcador de número de diapositiva"/>
          <p:cNvSpPr>
            <a:spLocks noGrp="1"/>
          </p:cNvSpPr>
          <p:nvPr>
            <p:ph type="sldNum" sz="quarter" idx="10"/>
          </p:nvPr>
        </p:nvSpPr>
        <p:spPr/>
        <p:txBody>
          <a:bodyPr/>
          <a:lstStyle/>
          <a:p>
            <a:fld id="{B1D15537-8282-4F54-B158-7202D17EED82}" type="slidenum">
              <a:rPr lang="es-ES" smtClean="0"/>
              <a:t>111</a:t>
            </a:fld>
            <a:endParaRPr lang="es-ES" dirty="0"/>
          </a:p>
        </p:txBody>
      </p:sp>
    </p:spTree>
    <p:extLst>
      <p:ext uri="{BB962C8B-B14F-4D97-AF65-F5344CB8AC3E}">
        <p14:creationId xmlns:p14="http://schemas.microsoft.com/office/powerpoint/2010/main" val="269478299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Victorin Park.-Quebec</a:t>
            </a:r>
          </a:p>
        </p:txBody>
      </p:sp>
      <p:sp>
        <p:nvSpPr>
          <p:cNvPr id="4" name="3 Marcador de número de diapositiva"/>
          <p:cNvSpPr>
            <a:spLocks noGrp="1"/>
          </p:cNvSpPr>
          <p:nvPr>
            <p:ph type="sldNum" sz="quarter" idx="10"/>
          </p:nvPr>
        </p:nvSpPr>
        <p:spPr/>
        <p:txBody>
          <a:bodyPr/>
          <a:lstStyle/>
          <a:p>
            <a:fld id="{B1D15537-8282-4F54-B158-7202D17EED82}" type="slidenum">
              <a:rPr lang="es-ES" smtClean="0"/>
              <a:t>112</a:t>
            </a:fld>
            <a:endParaRPr lang="es-ES" dirty="0"/>
          </a:p>
        </p:txBody>
      </p:sp>
    </p:spTree>
    <p:extLst>
      <p:ext uri="{BB962C8B-B14F-4D97-AF65-F5344CB8AC3E}">
        <p14:creationId xmlns:p14="http://schemas.microsoft.com/office/powerpoint/2010/main" val="262657325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Victorin Park.-Quebec</a:t>
            </a:r>
          </a:p>
        </p:txBody>
      </p:sp>
      <p:sp>
        <p:nvSpPr>
          <p:cNvPr id="4" name="3 Marcador de número de diapositiva"/>
          <p:cNvSpPr>
            <a:spLocks noGrp="1"/>
          </p:cNvSpPr>
          <p:nvPr>
            <p:ph type="sldNum" sz="quarter" idx="10"/>
          </p:nvPr>
        </p:nvSpPr>
        <p:spPr/>
        <p:txBody>
          <a:bodyPr/>
          <a:lstStyle/>
          <a:p>
            <a:fld id="{B1D15537-8282-4F54-B158-7202D17EED82}" type="slidenum">
              <a:rPr lang="es-ES" smtClean="0"/>
              <a:t>113</a:t>
            </a:fld>
            <a:endParaRPr lang="es-ES" dirty="0"/>
          </a:p>
        </p:txBody>
      </p:sp>
    </p:spTree>
    <p:extLst>
      <p:ext uri="{BB962C8B-B14F-4D97-AF65-F5344CB8AC3E}">
        <p14:creationId xmlns:p14="http://schemas.microsoft.com/office/powerpoint/2010/main" val="187107677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Victorin Park.-Quebec</a:t>
            </a:r>
          </a:p>
        </p:txBody>
      </p:sp>
      <p:sp>
        <p:nvSpPr>
          <p:cNvPr id="4" name="3 Marcador de número de diapositiva"/>
          <p:cNvSpPr>
            <a:spLocks noGrp="1"/>
          </p:cNvSpPr>
          <p:nvPr>
            <p:ph type="sldNum" sz="quarter" idx="10"/>
          </p:nvPr>
        </p:nvSpPr>
        <p:spPr/>
        <p:txBody>
          <a:bodyPr/>
          <a:lstStyle/>
          <a:p>
            <a:fld id="{B1D15537-8282-4F54-B158-7202D17EED82}" type="slidenum">
              <a:rPr lang="es-ES" smtClean="0"/>
              <a:t>114</a:t>
            </a:fld>
            <a:endParaRPr lang="es-ES" dirty="0"/>
          </a:p>
        </p:txBody>
      </p:sp>
    </p:spTree>
    <p:extLst>
      <p:ext uri="{BB962C8B-B14F-4D97-AF65-F5344CB8AC3E}">
        <p14:creationId xmlns:p14="http://schemas.microsoft.com/office/powerpoint/2010/main" val="96842914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Victorin Park.-Quebec</a:t>
            </a:r>
          </a:p>
        </p:txBody>
      </p:sp>
      <p:sp>
        <p:nvSpPr>
          <p:cNvPr id="4" name="3 Marcador de número de diapositiva"/>
          <p:cNvSpPr>
            <a:spLocks noGrp="1"/>
          </p:cNvSpPr>
          <p:nvPr>
            <p:ph type="sldNum" sz="quarter" idx="10"/>
          </p:nvPr>
        </p:nvSpPr>
        <p:spPr/>
        <p:txBody>
          <a:bodyPr/>
          <a:lstStyle/>
          <a:p>
            <a:fld id="{B1D15537-8282-4F54-B158-7202D17EED82}" type="slidenum">
              <a:rPr lang="es-ES" smtClean="0"/>
              <a:t>117</a:t>
            </a:fld>
            <a:endParaRPr lang="es-ES" dirty="0"/>
          </a:p>
        </p:txBody>
      </p:sp>
    </p:spTree>
    <p:extLst>
      <p:ext uri="{BB962C8B-B14F-4D97-AF65-F5344CB8AC3E}">
        <p14:creationId xmlns:p14="http://schemas.microsoft.com/office/powerpoint/2010/main" val="195636750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Victorin Park.-Quebec</a:t>
            </a:r>
          </a:p>
        </p:txBody>
      </p:sp>
      <p:sp>
        <p:nvSpPr>
          <p:cNvPr id="4" name="3 Marcador de número de diapositiva"/>
          <p:cNvSpPr>
            <a:spLocks noGrp="1"/>
          </p:cNvSpPr>
          <p:nvPr>
            <p:ph type="sldNum" sz="quarter" idx="10"/>
          </p:nvPr>
        </p:nvSpPr>
        <p:spPr/>
        <p:txBody>
          <a:bodyPr/>
          <a:lstStyle/>
          <a:p>
            <a:fld id="{B1D15537-8282-4F54-B158-7202D17EED82}" type="slidenum">
              <a:rPr lang="es-ES" smtClean="0"/>
              <a:t>118</a:t>
            </a:fld>
            <a:endParaRPr lang="es-ES" dirty="0"/>
          </a:p>
        </p:txBody>
      </p:sp>
    </p:spTree>
    <p:extLst>
      <p:ext uri="{BB962C8B-B14F-4D97-AF65-F5344CB8AC3E}">
        <p14:creationId xmlns:p14="http://schemas.microsoft.com/office/powerpoint/2010/main" val="239301443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Victorin Park.-Quebec</a:t>
            </a:r>
          </a:p>
        </p:txBody>
      </p:sp>
      <p:sp>
        <p:nvSpPr>
          <p:cNvPr id="4" name="3 Marcador de número de diapositiva"/>
          <p:cNvSpPr>
            <a:spLocks noGrp="1"/>
          </p:cNvSpPr>
          <p:nvPr>
            <p:ph type="sldNum" sz="quarter" idx="10"/>
          </p:nvPr>
        </p:nvSpPr>
        <p:spPr/>
        <p:txBody>
          <a:bodyPr/>
          <a:lstStyle/>
          <a:p>
            <a:fld id="{B1D15537-8282-4F54-B158-7202D17EED82}" type="slidenum">
              <a:rPr lang="es-ES" smtClean="0"/>
              <a:t>119</a:t>
            </a:fld>
            <a:endParaRPr lang="es-ES" dirty="0"/>
          </a:p>
        </p:txBody>
      </p:sp>
    </p:spTree>
    <p:extLst>
      <p:ext uri="{BB962C8B-B14F-4D97-AF65-F5344CB8AC3E}">
        <p14:creationId xmlns:p14="http://schemas.microsoft.com/office/powerpoint/2010/main" val="399083027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Victorin Park.-Quebec</a:t>
            </a:r>
          </a:p>
        </p:txBody>
      </p:sp>
      <p:sp>
        <p:nvSpPr>
          <p:cNvPr id="4" name="3 Marcador de número de diapositiva"/>
          <p:cNvSpPr>
            <a:spLocks noGrp="1"/>
          </p:cNvSpPr>
          <p:nvPr>
            <p:ph type="sldNum" sz="quarter" idx="10"/>
          </p:nvPr>
        </p:nvSpPr>
        <p:spPr/>
        <p:txBody>
          <a:bodyPr/>
          <a:lstStyle/>
          <a:p>
            <a:fld id="{B1D15537-8282-4F54-B158-7202D17EED82}" type="slidenum">
              <a:rPr lang="es-ES" smtClean="0"/>
              <a:t>120</a:t>
            </a:fld>
            <a:endParaRPr lang="es-ES" dirty="0"/>
          </a:p>
        </p:txBody>
      </p:sp>
    </p:spTree>
    <p:extLst>
      <p:ext uri="{BB962C8B-B14F-4D97-AF65-F5344CB8AC3E}">
        <p14:creationId xmlns:p14="http://schemas.microsoft.com/office/powerpoint/2010/main" val="6837705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Victorin Park.-Quebec</a:t>
            </a:r>
          </a:p>
          <a:p>
            <a:endParaRPr lang="es-ES" dirty="0"/>
          </a:p>
        </p:txBody>
      </p:sp>
      <p:sp>
        <p:nvSpPr>
          <p:cNvPr id="4" name="3 Marcador de número de diapositiva"/>
          <p:cNvSpPr>
            <a:spLocks noGrp="1"/>
          </p:cNvSpPr>
          <p:nvPr>
            <p:ph type="sldNum" sz="quarter" idx="10"/>
          </p:nvPr>
        </p:nvSpPr>
        <p:spPr/>
        <p:txBody>
          <a:bodyPr/>
          <a:lstStyle/>
          <a:p>
            <a:fld id="{B1D15537-8282-4F54-B158-7202D17EED82}" type="slidenum">
              <a:rPr lang="es-ES" smtClean="0"/>
              <a:t>121</a:t>
            </a:fld>
            <a:endParaRPr lang="es-ES" dirty="0"/>
          </a:p>
        </p:txBody>
      </p:sp>
    </p:spTree>
    <p:extLst>
      <p:ext uri="{BB962C8B-B14F-4D97-AF65-F5344CB8AC3E}">
        <p14:creationId xmlns:p14="http://schemas.microsoft.com/office/powerpoint/2010/main" val="150966544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Victorin Park.-Quebec</a:t>
            </a:r>
          </a:p>
        </p:txBody>
      </p:sp>
      <p:sp>
        <p:nvSpPr>
          <p:cNvPr id="4" name="3 Marcador de número de diapositiva"/>
          <p:cNvSpPr>
            <a:spLocks noGrp="1"/>
          </p:cNvSpPr>
          <p:nvPr>
            <p:ph type="sldNum" sz="quarter" idx="10"/>
          </p:nvPr>
        </p:nvSpPr>
        <p:spPr/>
        <p:txBody>
          <a:bodyPr/>
          <a:lstStyle/>
          <a:p>
            <a:fld id="{B1D15537-8282-4F54-B158-7202D17EED82}" type="slidenum">
              <a:rPr lang="es-ES" smtClean="0"/>
              <a:t>122</a:t>
            </a:fld>
            <a:endParaRPr lang="es-ES" dirty="0"/>
          </a:p>
        </p:txBody>
      </p:sp>
    </p:spTree>
    <p:extLst>
      <p:ext uri="{BB962C8B-B14F-4D97-AF65-F5344CB8AC3E}">
        <p14:creationId xmlns:p14="http://schemas.microsoft.com/office/powerpoint/2010/main" val="362557647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Victorin Park.-Quebec</a:t>
            </a:r>
          </a:p>
          <a:p>
            <a:endParaRPr lang="es-ES" dirty="0"/>
          </a:p>
        </p:txBody>
      </p:sp>
      <p:sp>
        <p:nvSpPr>
          <p:cNvPr id="4" name="3 Marcador de número de diapositiva"/>
          <p:cNvSpPr>
            <a:spLocks noGrp="1"/>
          </p:cNvSpPr>
          <p:nvPr>
            <p:ph type="sldNum" sz="quarter" idx="10"/>
          </p:nvPr>
        </p:nvSpPr>
        <p:spPr/>
        <p:txBody>
          <a:bodyPr/>
          <a:lstStyle/>
          <a:p>
            <a:fld id="{B1D15537-8282-4F54-B158-7202D17EED82}" type="slidenum">
              <a:rPr lang="es-ES" smtClean="0"/>
              <a:t>123</a:t>
            </a:fld>
            <a:endParaRPr lang="es-ES" dirty="0"/>
          </a:p>
        </p:txBody>
      </p:sp>
    </p:spTree>
    <p:extLst>
      <p:ext uri="{BB962C8B-B14F-4D97-AF65-F5344CB8AC3E}">
        <p14:creationId xmlns:p14="http://schemas.microsoft.com/office/powerpoint/2010/main" val="293256814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Victorin Park.-Quebec</a:t>
            </a:r>
          </a:p>
          <a:p>
            <a:endParaRPr lang="es-ES" dirty="0"/>
          </a:p>
        </p:txBody>
      </p:sp>
      <p:sp>
        <p:nvSpPr>
          <p:cNvPr id="4" name="3 Marcador de número de diapositiva"/>
          <p:cNvSpPr>
            <a:spLocks noGrp="1"/>
          </p:cNvSpPr>
          <p:nvPr>
            <p:ph type="sldNum" sz="quarter" idx="10"/>
          </p:nvPr>
        </p:nvSpPr>
        <p:spPr/>
        <p:txBody>
          <a:bodyPr/>
          <a:lstStyle/>
          <a:p>
            <a:fld id="{B1D15537-8282-4F54-B158-7202D17EED82}" type="slidenum">
              <a:rPr lang="es-ES" smtClean="0"/>
              <a:t>124</a:t>
            </a:fld>
            <a:endParaRPr lang="es-ES" dirty="0"/>
          </a:p>
        </p:txBody>
      </p:sp>
    </p:spTree>
    <p:extLst>
      <p:ext uri="{BB962C8B-B14F-4D97-AF65-F5344CB8AC3E}">
        <p14:creationId xmlns:p14="http://schemas.microsoft.com/office/powerpoint/2010/main" val="191398979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Victorin Park.-Quebec</a:t>
            </a:r>
          </a:p>
        </p:txBody>
      </p:sp>
      <p:sp>
        <p:nvSpPr>
          <p:cNvPr id="4" name="3 Marcador de número de diapositiva"/>
          <p:cNvSpPr>
            <a:spLocks noGrp="1"/>
          </p:cNvSpPr>
          <p:nvPr>
            <p:ph type="sldNum" sz="quarter" idx="10"/>
          </p:nvPr>
        </p:nvSpPr>
        <p:spPr/>
        <p:txBody>
          <a:bodyPr/>
          <a:lstStyle/>
          <a:p>
            <a:fld id="{B1D15537-8282-4F54-B158-7202D17EED82}" type="slidenum">
              <a:rPr lang="es-ES" smtClean="0"/>
              <a:t>125</a:t>
            </a:fld>
            <a:endParaRPr lang="es-ES" dirty="0"/>
          </a:p>
        </p:txBody>
      </p:sp>
    </p:spTree>
    <p:extLst>
      <p:ext uri="{BB962C8B-B14F-4D97-AF65-F5344CB8AC3E}">
        <p14:creationId xmlns:p14="http://schemas.microsoft.com/office/powerpoint/2010/main" val="189014706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Victorin Park.-Quebec</a:t>
            </a:r>
          </a:p>
          <a:p>
            <a:endParaRPr lang="es-ES" dirty="0"/>
          </a:p>
        </p:txBody>
      </p:sp>
      <p:sp>
        <p:nvSpPr>
          <p:cNvPr id="4" name="3 Marcador de número de diapositiva"/>
          <p:cNvSpPr>
            <a:spLocks noGrp="1"/>
          </p:cNvSpPr>
          <p:nvPr>
            <p:ph type="sldNum" sz="quarter" idx="10"/>
          </p:nvPr>
        </p:nvSpPr>
        <p:spPr/>
        <p:txBody>
          <a:bodyPr/>
          <a:lstStyle/>
          <a:p>
            <a:fld id="{B1D15537-8282-4F54-B158-7202D17EED82}" type="slidenum">
              <a:rPr lang="es-ES" smtClean="0"/>
              <a:t>126</a:t>
            </a:fld>
            <a:endParaRPr lang="es-ES" dirty="0"/>
          </a:p>
        </p:txBody>
      </p:sp>
    </p:spTree>
    <p:extLst>
      <p:ext uri="{BB962C8B-B14F-4D97-AF65-F5344CB8AC3E}">
        <p14:creationId xmlns:p14="http://schemas.microsoft.com/office/powerpoint/2010/main" val="390863978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Victorin Park.-Quebec</a:t>
            </a:r>
          </a:p>
          <a:p>
            <a:endParaRPr lang="es-ES" dirty="0"/>
          </a:p>
        </p:txBody>
      </p:sp>
      <p:sp>
        <p:nvSpPr>
          <p:cNvPr id="4" name="3 Marcador de número de diapositiva"/>
          <p:cNvSpPr>
            <a:spLocks noGrp="1"/>
          </p:cNvSpPr>
          <p:nvPr>
            <p:ph type="sldNum" sz="quarter" idx="10"/>
          </p:nvPr>
        </p:nvSpPr>
        <p:spPr/>
        <p:txBody>
          <a:bodyPr/>
          <a:lstStyle/>
          <a:p>
            <a:fld id="{B1D15537-8282-4F54-B158-7202D17EED82}" type="slidenum">
              <a:rPr lang="es-ES" smtClean="0"/>
              <a:t>127</a:t>
            </a:fld>
            <a:endParaRPr lang="es-ES" dirty="0"/>
          </a:p>
        </p:txBody>
      </p:sp>
    </p:spTree>
    <p:extLst>
      <p:ext uri="{BB962C8B-B14F-4D97-AF65-F5344CB8AC3E}">
        <p14:creationId xmlns:p14="http://schemas.microsoft.com/office/powerpoint/2010/main" val="371019713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Victorin Park.-Quebec</a:t>
            </a:r>
          </a:p>
          <a:p>
            <a:endParaRPr lang="es-ES" dirty="0"/>
          </a:p>
        </p:txBody>
      </p:sp>
      <p:sp>
        <p:nvSpPr>
          <p:cNvPr id="4" name="3 Marcador de número de diapositiva"/>
          <p:cNvSpPr>
            <a:spLocks noGrp="1"/>
          </p:cNvSpPr>
          <p:nvPr>
            <p:ph type="sldNum" sz="quarter" idx="10"/>
          </p:nvPr>
        </p:nvSpPr>
        <p:spPr/>
        <p:txBody>
          <a:bodyPr/>
          <a:lstStyle/>
          <a:p>
            <a:fld id="{B1D15537-8282-4F54-B158-7202D17EED82}" type="slidenum">
              <a:rPr lang="es-ES" smtClean="0"/>
              <a:t>128</a:t>
            </a:fld>
            <a:endParaRPr lang="es-ES" dirty="0"/>
          </a:p>
        </p:txBody>
      </p:sp>
    </p:spTree>
    <p:extLst>
      <p:ext uri="{BB962C8B-B14F-4D97-AF65-F5344CB8AC3E}">
        <p14:creationId xmlns:p14="http://schemas.microsoft.com/office/powerpoint/2010/main" val="165840409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Victorin Park.-Quebec</a:t>
            </a:r>
          </a:p>
          <a:p>
            <a:endParaRPr lang="es-ES" dirty="0"/>
          </a:p>
        </p:txBody>
      </p:sp>
      <p:sp>
        <p:nvSpPr>
          <p:cNvPr id="4" name="3 Marcador de número de diapositiva"/>
          <p:cNvSpPr>
            <a:spLocks noGrp="1"/>
          </p:cNvSpPr>
          <p:nvPr>
            <p:ph type="sldNum" sz="quarter" idx="10"/>
          </p:nvPr>
        </p:nvSpPr>
        <p:spPr/>
        <p:txBody>
          <a:bodyPr/>
          <a:lstStyle/>
          <a:p>
            <a:fld id="{B1D15537-8282-4F54-B158-7202D17EED82}" type="slidenum">
              <a:rPr lang="es-ES" smtClean="0"/>
              <a:t>129</a:t>
            </a:fld>
            <a:endParaRPr lang="es-ES" dirty="0"/>
          </a:p>
        </p:txBody>
      </p:sp>
    </p:spTree>
    <p:extLst>
      <p:ext uri="{BB962C8B-B14F-4D97-AF65-F5344CB8AC3E}">
        <p14:creationId xmlns:p14="http://schemas.microsoft.com/office/powerpoint/2010/main" val="345408158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Victorin Park.-Quebec</a:t>
            </a:r>
          </a:p>
        </p:txBody>
      </p:sp>
      <p:sp>
        <p:nvSpPr>
          <p:cNvPr id="4" name="3 Marcador de número de diapositiva"/>
          <p:cNvSpPr>
            <a:spLocks noGrp="1"/>
          </p:cNvSpPr>
          <p:nvPr>
            <p:ph type="sldNum" sz="quarter" idx="10"/>
          </p:nvPr>
        </p:nvSpPr>
        <p:spPr/>
        <p:txBody>
          <a:bodyPr/>
          <a:lstStyle/>
          <a:p>
            <a:fld id="{B1D15537-8282-4F54-B158-7202D17EED82}" type="slidenum">
              <a:rPr lang="es-ES" smtClean="0"/>
              <a:t>130</a:t>
            </a:fld>
            <a:endParaRPr lang="es-ES" dirty="0"/>
          </a:p>
        </p:txBody>
      </p:sp>
    </p:spTree>
    <p:extLst>
      <p:ext uri="{BB962C8B-B14F-4D97-AF65-F5344CB8AC3E}">
        <p14:creationId xmlns:p14="http://schemas.microsoft.com/office/powerpoint/2010/main" val="783106426"/>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Victorin Park.-Quebec</a:t>
            </a:r>
          </a:p>
          <a:p>
            <a:endParaRPr lang="es-ES" dirty="0"/>
          </a:p>
        </p:txBody>
      </p:sp>
      <p:sp>
        <p:nvSpPr>
          <p:cNvPr id="4" name="3 Marcador de número de diapositiva"/>
          <p:cNvSpPr>
            <a:spLocks noGrp="1"/>
          </p:cNvSpPr>
          <p:nvPr>
            <p:ph type="sldNum" sz="quarter" idx="10"/>
          </p:nvPr>
        </p:nvSpPr>
        <p:spPr/>
        <p:txBody>
          <a:bodyPr/>
          <a:lstStyle/>
          <a:p>
            <a:fld id="{B1D15537-8282-4F54-B158-7202D17EED82}" type="slidenum">
              <a:rPr lang="es-ES" smtClean="0"/>
              <a:t>131</a:t>
            </a:fld>
            <a:endParaRPr lang="es-ES" dirty="0"/>
          </a:p>
        </p:txBody>
      </p:sp>
    </p:spTree>
    <p:extLst>
      <p:ext uri="{BB962C8B-B14F-4D97-AF65-F5344CB8AC3E}">
        <p14:creationId xmlns:p14="http://schemas.microsoft.com/office/powerpoint/2010/main" val="268057180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Victorin Park.-Quebec</a:t>
            </a:r>
          </a:p>
        </p:txBody>
      </p:sp>
      <p:sp>
        <p:nvSpPr>
          <p:cNvPr id="4" name="3 Marcador de número de diapositiva"/>
          <p:cNvSpPr>
            <a:spLocks noGrp="1"/>
          </p:cNvSpPr>
          <p:nvPr>
            <p:ph type="sldNum" sz="quarter" idx="10"/>
          </p:nvPr>
        </p:nvSpPr>
        <p:spPr/>
        <p:txBody>
          <a:bodyPr/>
          <a:lstStyle/>
          <a:p>
            <a:fld id="{B1D15537-8282-4F54-B158-7202D17EED82}" type="slidenum">
              <a:rPr lang="es-ES" smtClean="0"/>
              <a:t>132</a:t>
            </a:fld>
            <a:endParaRPr lang="es-ES" dirty="0"/>
          </a:p>
        </p:txBody>
      </p:sp>
    </p:spTree>
    <p:extLst>
      <p:ext uri="{BB962C8B-B14F-4D97-AF65-F5344CB8AC3E}">
        <p14:creationId xmlns:p14="http://schemas.microsoft.com/office/powerpoint/2010/main" val="398193374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Victorin Park.-Quebec</a:t>
            </a:r>
          </a:p>
        </p:txBody>
      </p:sp>
      <p:sp>
        <p:nvSpPr>
          <p:cNvPr id="4" name="3 Marcador de número de diapositiva"/>
          <p:cNvSpPr>
            <a:spLocks noGrp="1"/>
          </p:cNvSpPr>
          <p:nvPr>
            <p:ph type="sldNum" sz="quarter" idx="10"/>
          </p:nvPr>
        </p:nvSpPr>
        <p:spPr/>
        <p:txBody>
          <a:bodyPr/>
          <a:lstStyle/>
          <a:p>
            <a:fld id="{B1D15537-8282-4F54-B158-7202D17EED82}" type="slidenum">
              <a:rPr lang="es-ES" smtClean="0"/>
              <a:t>133</a:t>
            </a:fld>
            <a:endParaRPr lang="es-ES" dirty="0"/>
          </a:p>
        </p:txBody>
      </p:sp>
    </p:spTree>
    <p:extLst>
      <p:ext uri="{BB962C8B-B14F-4D97-AF65-F5344CB8AC3E}">
        <p14:creationId xmlns:p14="http://schemas.microsoft.com/office/powerpoint/2010/main" val="919555432"/>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Victorin Park.-Quebec</a:t>
            </a:r>
          </a:p>
        </p:txBody>
      </p:sp>
      <p:sp>
        <p:nvSpPr>
          <p:cNvPr id="4" name="3 Marcador de número de diapositiva"/>
          <p:cNvSpPr>
            <a:spLocks noGrp="1"/>
          </p:cNvSpPr>
          <p:nvPr>
            <p:ph type="sldNum" sz="quarter" idx="10"/>
          </p:nvPr>
        </p:nvSpPr>
        <p:spPr/>
        <p:txBody>
          <a:bodyPr/>
          <a:lstStyle/>
          <a:p>
            <a:fld id="{B1D15537-8282-4F54-B158-7202D17EED82}" type="slidenum">
              <a:rPr lang="es-ES" smtClean="0"/>
              <a:t>134</a:t>
            </a:fld>
            <a:endParaRPr lang="es-ES" dirty="0"/>
          </a:p>
        </p:txBody>
      </p:sp>
    </p:spTree>
    <p:extLst>
      <p:ext uri="{BB962C8B-B14F-4D97-AF65-F5344CB8AC3E}">
        <p14:creationId xmlns:p14="http://schemas.microsoft.com/office/powerpoint/2010/main" val="533754428"/>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Victorin Park.-Quebec</a:t>
            </a:r>
          </a:p>
        </p:txBody>
      </p:sp>
      <p:sp>
        <p:nvSpPr>
          <p:cNvPr id="4" name="3 Marcador de número de diapositiva"/>
          <p:cNvSpPr>
            <a:spLocks noGrp="1"/>
          </p:cNvSpPr>
          <p:nvPr>
            <p:ph type="sldNum" sz="quarter" idx="10"/>
          </p:nvPr>
        </p:nvSpPr>
        <p:spPr/>
        <p:txBody>
          <a:bodyPr/>
          <a:lstStyle/>
          <a:p>
            <a:fld id="{B1D15537-8282-4F54-B158-7202D17EED82}" type="slidenum">
              <a:rPr lang="es-ES" smtClean="0"/>
              <a:t>135</a:t>
            </a:fld>
            <a:endParaRPr lang="es-ES" dirty="0"/>
          </a:p>
        </p:txBody>
      </p:sp>
    </p:spTree>
    <p:extLst>
      <p:ext uri="{BB962C8B-B14F-4D97-AF65-F5344CB8AC3E}">
        <p14:creationId xmlns:p14="http://schemas.microsoft.com/office/powerpoint/2010/main" val="279521604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Victorin Park.-Quebec</a:t>
            </a:r>
          </a:p>
        </p:txBody>
      </p:sp>
      <p:sp>
        <p:nvSpPr>
          <p:cNvPr id="4" name="3 Marcador de número de diapositiva"/>
          <p:cNvSpPr>
            <a:spLocks noGrp="1"/>
          </p:cNvSpPr>
          <p:nvPr>
            <p:ph type="sldNum" sz="quarter" idx="10"/>
          </p:nvPr>
        </p:nvSpPr>
        <p:spPr/>
        <p:txBody>
          <a:bodyPr/>
          <a:lstStyle/>
          <a:p>
            <a:fld id="{B1D15537-8282-4F54-B158-7202D17EED82}" type="slidenum">
              <a:rPr lang="es-ES" smtClean="0"/>
              <a:t>136</a:t>
            </a:fld>
            <a:endParaRPr lang="es-ES" dirty="0"/>
          </a:p>
        </p:txBody>
      </p:sp>
    </p:spTree>
    <p:extLst>
      <p:ext uri="{BB962C8B-B14F-4D97-AF65-F5344CB8AC3E}">
        <p14:creationId xmlns:p14="http://schemas.microsoft.com/office/powerpoint/2010/main" val="18258615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3/4/2018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40274183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3/4/2018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22367392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3/4/2018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431525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3/4/2018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2584971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3/4/2018</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4063374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3/4/2018</a:t>
            </a:fld>
            <a:endParaRPr lang="en-US" dirty="0">
              <a:solidFill>
                <a:schemeClr val="tx2"/>
              </a:solidFill>
            </a:endParaRPr>
          </a:p>
        </p:txBody>
      </p:sp>
      <p:sp>
        <p:nvSpPr>
          <p:cNvPr id="4" name="Footer Placeholder 3"/>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116738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3/4/2018</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874031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3/4/2018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35605736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3/4/2018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24813227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3/4/2018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3937936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3/4/2018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737087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3/4/2018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33213517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3/4/2018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1904003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3/4/2018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39902828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3/4/2018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9680835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3/4/2018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3546322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pPr>
              <a:defRPr/>
            </a:pPr>
            <a:endParaRPr lang="es-ES_tradnl" dirty="0">
              <a:solidFill>
                <a:srgbClr val="575F6D"/>
              </a:solidFill>
            </a:endParaRPr>
          </a:p>
        </p:txBody>
      </p:sp>
      <p:sp>
        <p:nvSpPr>
          <p:cNvPr id="5" name="Footer Placeholder 4"/>
          <p:cNvSpPr>
            <a:spLocks noGrp="1"/>
          </p:cNvSpPr>
          <p:nvPr>
            <p:ph type="ftr" sz="quarter" idx="11"/>
          </p:nvPr>
        </p:nvSpPr>
        <p:spPr/>
        <p:txBody>
          <a:bodyPr/>
          <a:lstStyle/>
          <a:p>
            <a:pPr>
              <a:defRPr/>
            </a:pPr>
            <a:endParaRPr lang="es-ES_tradnl" dirty="0">
              <a:solidFill>
                <a:srgbClr val="575F6D"/>
              </a:solidFill>
            </a:endParaRPr>
          </a:p>
        </p:txBody>
      </p:sp>
      <p:sp>
        <p:nvSpPr>
          <p:cNvPr id="6" name="Slide Number Placeholder 5"/>
          <p:cNvSpPr>
            <a:spLocks noGrp="1"/>
          </p:cNvSpPr>
          <p:nvPr>
            <p:ph type="sldNum" sz="quarter" idx="12"/>
          </p:nvPr>
        </p:nvSpPr>
        <p:spPr/>
        <p:txBody>
          <a:bodyPr/>
          <a:lstStyle/>
          <a:p>
            <a:pPr>
              <a:defRPr/>
            </a:pPr>
            <a:fld id="{400B0855-3C29-4A31-B7FB-BB847D3AC938}" type="slidenum">
              <a:rPr lang="es-ES_tradnl" smtClean="0"/>
              <a:pPr>
                <a:defRPr/>
              </a:pPr>
              <a:t>‹Nº›</a:t>
            </a:fld>
            <a:endParaRPr lang="es-ES_tradnl" dirty="0"/>
          </a:p>
        </p:txBody>
      </p:sp>
    </p:spTree>
    <p:extLst>
      <p:ext uri="{BB962C8B-B14F-4D97-AF65-F5344CB8AC3E}">
        <p14:creationId xmlns:p14="http://schemas.microsoft.com/office/powerpoint/2010/main" val="6612497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defRPr/>
            </a:pPr>
            <a:endParaRPr lang="es-ES_tradnl" dirty="0">
              <a:solidFill>
                <a:srgbClr val="575F6D"/>
              </a:solidFill>
            </a:endParaRPr>
          </a:p>
        </p:txBody>
      </p:sp>
      <p:sp>
        <p:nvSpPr>
          <p:cNvPr id="5" name="Footer Placeholder 4"/>
          <p:cNvSpPr>
            <a:spLocks noGrp="1"/>
          </p:cNvSpPr>
          <p:nvPr>
            <p:ph type="ftr" sz="quarter" idx="11"/>
          </p:nvPr>
        </p:nvSpPr>
        <p:spPr/>
        <p:txBody>
          <a:bodyPr/>
          <a:lstStyle/>
          <a:p>
            <a:pPr>
              <a:defRPr/>
            </a:pPr>
            <a:endParaRPr lang="es-ES_tradnl" dirty="0">
              <a:solidFill>
                <a:srgbClr val="575F6D"/>
              </a:solidFill>
            </a:endParaRPr>
          </a:p>
        </p:txBody>
      </p:sp>
      <p:sp>
        <p:nvSpPr>
          <p:cNvPr id="6" name="Slide Number Placeholder 5"/>
          <p:cNvSpPr>
            <a:spLocks noGrp="1"/>
          </p:cNvSpPr>
          <p:nvPr>
            <p:ph type="sldNum" sz="quarter" idx="12"/>
          </p:nvPr>
        </p:nvSpPr>
        <p:spPr/>
        <p:txBody>
          <a:bodyPr/>
          <a:lstStyle/>
          <a:p>
            <a:pPr>
              <a:defRPr/>
            </a:pPr>
            <a:fld id="{AA5EC3E9-113A-4762-8587-6E1AE243C86F}" type="slidenum">
              <a:rPr lang="es-ES_tradnl" smtClean="0"/>
              <a:pPr>
                <a:defRPr/>
              </a:pPr>
              <a:t>‹Nº›</a:t>
            </a:fld>
            <a:endParaRPr lang="es-ES_tradnl" dirty="0"/>
          </a:p>
        </p:txBody>
      </p:sp>
    </p:spTree>
    <p:extLst>
      <p:ext uri="{BB962C8B-B14F-4D97-AF65-F5344CB8AC3E}">
        <p14:creationId xmlns:p14="http://schemas.microsoft.com/office/powerpoint/2010/main" val="4517227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defRPr/>
            </a:pPr>
            <a:endParaRPr lang="es-ES_tradnl" dirty="0">
              <a:solidFill>
                <a:srgbClr val="FFF39D"/>
              </a:solidFill>
            </a:endParaRPr>
          </a:p>
        </p:txBody>
      </p:sp>
      <p:sp>
        <p:nvSpPr>
          <p:cNvPr id="5" name="Footer Placeholder 4"/>
          <p:cNvSpPr>
            <a:spLocks noGrp="1"/>
          </p:cNvSpPr>
          <p:nvPr>
            <p:ph type="ftr" sz="quarter" idx="11"/>
          </p:nvPr>
        </p:nvSpPr>
        <p:spPr/>
        <p:txBody>
          <a:bodyPr/>
          <a:lstStyle/>
          <a:p>
            <a:pPr>
              <a:defRPr/>
            </a:pPr>
            <a:endParaRPr lang="es-ES_tradnl" dirty="0">
              <a:solidFill>
                <a:srgbClr val="FFF39D"/>
              </a:solidFill>
            </a:endParaRPr>
          </a:p>
        </p:txBody>
      </p:sp>
      <p:sp>
        <p:nvSpPr>
          <p:cNvPr id="6" name="Slide Number Placeholder 5"/>
          <p:cNvSpPr>
            <a:spLocks noGrp="1"/>
          </p:cNvSpPr>
          <p:nvPr>
            <p:ph type="sldNum" sz="quarter" idx="12"/>
          </p:nvPr>
        </p:nvSpPr>
        <p:spPr/>
        <p:txBody>
          <a:bodyPr/>
          <a:lstStyle/>
          <a:p>
            <a:pPr>
              <a:defRPr/>
            </a:pPr>
            <a:fld id="{206F6243-1758-465E-AADF-8289FA6B4E83}" type="slidenum">
              <a:rPr lang="es-ES_tradnl" smtClean="0"/>
              <a:pPr>
                <a:defRPr/>
              </a:pPr>
              <a:t>‹Nº›</a:t>
            </a:fld>
            <a:endParaRPr lang="es-ES_tradnl" dirty="0"/>
          </a:p>
        </p:txBody>
      </p:sp>
    </p:spTree>
    <p:extLst>
      <p:ext uri="{BB962C8B-B14F-4D97-AF65-F5344CB8AC3E}">
        <p14:creationId xmlns:p14="http://schemas.microsoft.com/office/powerpoint/2010/main" val="28295306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a:defRPr/>
            </a:pPr>
            <a:endParaRPr lang="es-ES_tradnl" dirty="0">
              <a:solidFill>
                <a:srgbClr val="575F6D"/>
              </a:solidFill>
            </a:endParaRPr>
          </a:p>
        </p:txBody>
      </p:sp>
      <p:sp>
        <p:nvSpPr>
          <p:cNvPr id="6" name="Footer Placeholder 5"/>
          <p:cNvSpPr>
            <a:spLocks noGrp="1"/>
          </p:cNvSpPr>
          <p:nvPr>
            <p:ph type="ftr" sz="quarter" idx="11"/>
          </p:nvPr>
        </p:nvSpPr>
        <p:spPr/>
        <p:txBody>
          <a:bodyPr/>
          <a:lstStyle/>
          <a:p>
            <a:pPr>
              <a:defRPr/>
            </a:pPr>
            <a:endParaRPr lang="es-ES_tradnl" dirty="0">
              <a:solidFill>
                <a:srgbClr val="575F6D"/>
              </a:solidFill>
            </a:endParaRPr>
          </a:p>
        </p:txBody>
      </p:sp>
      <p:sp>
        <p:nvSpPr>
          <p:cNvPr id="7" name="Slide Number Placeholder 6"/>
          <p:cNvSpPr>
            <a:spLocks noGrp="1"/>
          </p:cNvSpPr>
          <p:nvPr>
            <p:ph type="sldNum" sz="quarter" idx="12"/>
          </p:nvPr>
        </p:nvSpPr>
        <p:spPr/>
        <p:txBody>
          <a:bodyPr/>
          <a:lstStyle/>
          <a:p>
            <a:pPr>
              <a:defRPr/>
            </a:pPr>
            <a:fld id="{7690EDE3-68D7-45B4-B4BB-96C516B17189}" type="slidenum">
              <a:rPr lang="es-ES_tradnl" smtClean="0"/>
              <a:pPr>
                <a:defRPr/>
              </a:pPr>
              <a:t>‹Nº›</a:t>
            </a:fld>
            <a:endParaRPr lang="es-ES_tradnl" dirty="0"/>
          </a:p>
        </p:txBody>
      </p:sp>
    </p:spTree>
    <p:extLst>
      <p:ext uri="{BB962C8B-B14F-4D97-AF65-F5344CB8AC3E}">
        <p14:creationId xmlns:p14="http://schemas.microsoft.com/office/powerpoint/2010/main" val="32924858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a:defRPr/>
            </a:pPr>
            <a:endParaRPr lang="es-ES_tradnl" dirty="0">
              <a:solidFill>
                <a:srgbClr val="575F6D"/>
              </a:solidFill>
            </a:endParaRPr>
          </a:p>
        </p:txBody>
      </p:sp>
      <p:sp>
        <p:nvSpPr>
          <p:cNvPr id="8" name="Footer Placeholder 7"/>
          <p:cNvSpPr>
            <a:spLocks noGrp="1"/>
          </p:cNvSpPr>
          <p:nvPr>
            <p:ph type="ftr" sz="quarter" idx="11"/>
          </p:nvPr>
        </p:nvSpPr>
        <p:spPr/>
        <p:txBody>
          <a:bodyPr/>
          <a:lstStyle/>
          <a:p>
            <a:pPr>
              <a:defRPr/>
            </a:pPr>
            <a:endParaRPr lang="es-ES_tradnl" dirty="0">
              <a:solidFill>
                <a:srgbClr val="575F6D"/>
              </a:solidFill>
            </a:endParaRPr>
          </a:p>
        </p:txBody>
      </p:sp>
      <p:sp>
        <p:nvSpPr>
          <p:cNvPr id="9" name="Slide Number Placeholder 8"/>
          <p:cNvSpPr>
            <a:spLocks noGrp="1"/>
          </p:cNvSpPr>
          <p:nvPr>
            <p:ph type="sldNum" sz="quarter" idx="12"/>
          </p:nvPr>
        </p:nvSpPr>
        <p:spPr/>
        <p:txBody>
          <a:bodyPr/>
          <a:lstStyle/>
          <a:p>
            <a:pPr>
              <a:defRPr/>
            </a:pPr>
            <a:fld id="{276936DB-96F2-4647-942A-11EFB6183379}" type="slidenum">
              <a:rPr lang="es-ES_tradnl" smtClean="0"/>
              <a:pPr>
                <a:defRPr/>
              </a:pPr>
              <a:t>‹Nº›</a:t>
            </a:fld>
            <a:endParaRPr lang="es-ES_tradnl" dirty="0"/>
          </a:p>
        </p:txBody>
      </p:sp>
    </p:spTree>
    <p:extLst>
      <p:ext uri="{BB962C8B-B14F-4D97-AF65-F5344CB8AC3E}">
        <p14:creationId xmlns:p14="http://schemas.microsoft.com/office/powerpoint/2010/main" val="20254561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fontAlgn="base">
              <a:spcBef>
                <a:spcPct val="0"/>
              </a:spcBef>
              <a:spcAft>
                <a:spcPct val="0"/>
              </a:spcAft>
              <a:defRPr/>
            </a:pPr>
            <a:endParaRPr lang="es-ES_tradnl" dirty="0">
              <a:solidFill>
                <a:srgbClr val="575F6D"/>
              </a:solidFill>
              <a:latin typeface="Tahoma" pitchFamily="34" charset="0"/>
              <a:cs typeface="Arial" charset="0"/>
            </a:endParaRPr>
          </a:p>
        </p:txBody>
      </p:sp>
      <p:sp>
        <p:nvSpPr>
          <p:cNvPr id="4" name="Footer Placeholder 3"/>
          <p:cNvSpPr>
            <a:spLocks noGrp="1"/>
          </p:cNvSpPr>
          <p:nvPr>
            <p:ph type="ftr" sz="quarter" idx="11"/>
          </p:nvPr>
        </p:nvSpPr>
        <p:spPr/>
        <p:txBody>
          <a:bodyPr/>
          <a:lstStyle/>
          <a:p>
            <a:pPr fontAlgn="base">
              <a:spcBef>
                <a:spcPct val="0"/>
              </a:spcBef>
              <a:spcAft>
                <a:spcPct val="0"/>
              </a:spcAft>
              <a:defRPr/>
            </a:pPr>
            <a:endParaRPr lang="es-ES_tradnl" dirty="0">
              <a:solidFill>
                <a:srgbClr val="575F6D"/>
              </a:solidFill>
              <a:latin typeface="Tahoma" pitchFamily="34" charset="0"/>
              <a:cs typeface="Arial" charset="0"/>
            </a:endParaRPr>
          </a:p>
        </p:txBody>
      </p:sp>
      <p:sp>
        <p:nvSpPr>
          <p:cNvPr id="5" name="Slide Number Placeholder 4"/>
          <p:cNvSpPr>
            <a:spLocks noGrp="1"/>
          </p:cNvSpPr>
          <p:nvPr>
            <p:ph type="sldNum" sz="quarter" idx="12"/>
          </p:nvPr>
        </p:nvSpPr>
        <p:spPr/>
        <p:txBody>
          <a:bodyPr/>
          <a:lstStyle/>
          <a:p>
            <a:pPr fontAlgn="base">
              <a:spcBef>
                <a:spcPct val="0"/>
              </a:spcBef>
              <a:spcAft>
                <a:spcPct val="0"/>
              </a:spcAft>
              <a:defRPr/>
            </a:pPr>
            <a:fld id="{02870957-5E37-44F8-93BD-8E167D682B50}" type="slidenum">
              <a:rPr lang="es-ES_tradnl" smtClean="0">
                <a:latin typeface="Tahoma" pitchFamily="34" charset="0"/>
                <a:cs typeface="Arial" charset="0"/>
              </a:rPr>
              <a:pPr fontAlgn="base">
                <a:spcBef>
                  <a:spcPct val="0"/>
                </a:spcBef>
                <a:spcAft>
                  <a:spcPct val="0"/>
                </a:spcAft>
                <a:defRPr/>
              </a:pPr>
              <a:t>‹Nº›</a:t>
            </a:fld>
            <a:endParaRPr lang="es-ES_tradnl" dirty="0">
              <a:latin typeface="Tahoma" pitchFamily="34" charset="0"/>
              <a:cs typeface="Arial" charset="0"/>
            </a:endParaRPr>
          </a:p>
        </p:txBody>
      </p:sp>
    </p:spTree>
    <p:extLst>
      <p:ext uri="{BB962C8B-B14F-4D97-AF65-F5344CB8AC3E}">
        <p14:creationId xmlns:p14="http://schemas.microsoft.com/office/powerpoint/2010/main" val="39425371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s-ES_tradnl" dirty="0">
              <a:solidFill>
                <a:srgbClr val="575F6D"/>
              </a:solidFill>
            </a:endParaRPr>
          </a:p>
        </p:txBody>
      </p:sp>
      <p:sp>
        <p:nvSpPr>
          <p:cNvPr id="3" name="Footer Placeholder 2"/>
          <p:cNvSpPr>
            <a:spLocks noGrp="1"/>
          </p:cNvSpPr>
          <p:nvPr>
            <p:ph type="ftr" sz="quarter" idx="11"/>
          </p:nvPr>
        </p:nvSpPr>
        <p:spPr/>
        <p:txBody>
          <a:bodyPr/>
          <a:lstStyle/>
          <a:p>
            <a:pPr>
              <a:defRPr/>
            </a:pPr>
            <a:endParaRPr lang="es-ES_tradnl" dirty="0">
              <a:solidFill>
                <a:srgbClr val="575F6D"/>
              </a:solidFill>
            </a:endParaRPr>
          </a:p>
        </p:txBody>
      </p:sp>
      <p:sp>
        <p:nvSpPr>
          <p:cNvPr id="4" name="Slide Number Placeholder 3"/>
          <p:cNvSpPr>
            <a:spLocks noGrp="1"/>
          </p:cNvSpPr>
          <p:nvPr>
            <p:ph type="sldNum" sz="quarter" idx="12"/>
          </p:nvPr>
        </p:nvSpPr>
        <p:spPr/>
        <p:txBody>
          <a:bodyPr/>
          <a:lstStyle/>
          <a:p>
            <a:pPr>
              <a:defRPr/>
            </a:pPr>
            <a:fld id="{8E6CD6E2-E325-4C93-88C4-17CD75F83F3F}" type="slidenum">
              <a:rPr lang="es-ES_tradnl" smtClean="0"/>
              <a:pPr>
                <a:defRPr/>
              </a:pPr>
              <a:t>‹Nº›</a:t>
            </a:fld>
            <a:endParaRPr lang="es-ES_tradnl" dirty="0"/>
          </a:p>
        </p:txBody>
      </p:sp>
    </p:spTree>
    <p:extLst>
      <p:ext uri="{BB962C8B-B14F-4D97-AF65-F5344CB8AC3E}">
        <p14:creationId xmlns:p14="http://schemas.microsoft.com/office/powerpoint/2010/main" val="6207350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p:txBody>
          <a:bodyPr/>
          <a:lstStyle/>
          <a:p>
            <a:pPr>
              <a:defRPr/>
            </a:pPr>
            <a:endParaRPr lang="es-ES_tradnl" dirty="0">
              <a:solidFill>
                <a:srgbClr val="575F6D"/>
              </a:solidFill>
            </a:endParaRPr>
          </a:p>
        </p:txBody>
      </p:sp>
      <p:sp>
        <p:nvSpPr>
          <p:cNvPr id="6" name="Footer Placeholder 5"/>
          <p:cNvSpPr>
            <a:spLocks noGrp="1"/>
          </p:cNvSpPr>
          <p:nvPr>
            <p:ph type="ftr" sz="quarter" idx="11"/>
          </p:nvPr>
        </p:nvSpPr>
        <p:spPr/>
        <p:txBody>
          <a:bodyPr/>
          <a:lstStyle/>
          <a:p>
            <a:pPr>
              <a:defRPr/>
            </a:pPr>
            <a:endParaRPr lang="es-ES_tradnl" dirty="0">
              <a:solidFill>
                <a:srgbClr val="575F6D"/>
              </a:solidFill>
            </a:endParaRPr>
          </a:p>
        </p:txBody>
      </p:sp>
      <p:sp>
        <p:nvSpPr>
          <p:cNvPr id="7" name="Slide Number Placeholder 6"/>
          <p:cNvSpPr>
            <a:spLocks noGrp="1"/>
          </p:cNvSpPr>
          <p:nvPr>
            <p:ph type="sldNum" sz="quarter" idx="12"/>
          </p:nvPr>
        </p:nvSpPr>
        <p:spPr/>
        <p:txBody>
          <a:bodyPr/>
          <a:lstStyle/>
          <a:p>
            <a:pPr>
              <a:defRPr/>
            </a:pPr>
            <a:fld id="{5A1A5309-2A59-4B58-91C8-1E8776C0C74A}" type="slidenum">
              <a:rPr lang="es-ES_tradnl" smtClean="0"/>
              <a:pPr>
                <a:defRPr/>
              </a:pPr>
              <a:t>‹Nº›</a:t>
            </a:fld>
            <a:endParaRPr lang="es-ES_tradnl" dirty="0"/>
          </a:p>
        </p:txBody>
      </p:sp>
    </p:spTree>
    <p:extLst>
      <p:ext uri="{BB962C8B-B14F-4D97-AF65-F5344CB8AC3E}">
        <p14:creationId xmlns:p14="http://schemas.microsoft.com/office/powerpoint/2010/main" val="38717338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pPr>
              <a:defRPr/>
            </a:pPr>
            <a:endParaRPr lang="es-ES_tradnl" dirty="0">
              <a:solidFill>
                <a:srgbClr val="575F6D"/>
              </a:solidFill>
            </a:endParaRPr>
          </a:p>
        </p:txBody>
      </p:sp>
      <p:sp>
        <p:nvSpPr>
          <p:cNvPr id="6" name="Footer Placeholder 5"/>
          <p:cNvSpPr>
            <a:spLocks noGrp="1"/>
          </p:cNvSpPr>
          <p:nvPr>
            <p:ph type="ftr" sz="quarter" idx="11"/>
          </p:nvPr>
        </p:nvSpPr>
        <p:spPr/>
        <p:txBody>
          <a:bodyPr/>
          <a:lstStyle/>
          <a:p>
            <a:pPr>
              <a:defRPr/>
            </a:pPr>
            <a:endParaRPr lang="es-ES_tradnl" dirty="0">
              <a:solidFill>
                <a:srgbClr val="575F6D"/>
              </a:solidFill>
            </a:endParaRPr>
          </a:p>
        </p:txBody>
      </p:sp>
      <p:sp>
        <p:nvSpPr>
          <p:cNvPr id="7" name="Slide Number Placeholder 6"/>
          <p:cNvSpPr>
            <a:spLocks noGrp="1"/>
          </p:cNvSpPr>
          <p:nvPr>
            <p:ph type="sldNum" sz="quarter" idx="12"/>
          </p:nvPr>
        </p:nvSpPr>
        <p:spPr/>
        <p:txBody>
          <a:bodyPr/>
          <a:lstStyle/>
          <a:p>
            <a:pPr>
              <a:defRPr/>
            </a:pPr>
            <a:fld id="{E6767BA2-3432-4FCF-8B82-555B82B8A53C}" type="slidenum">
              <a:rPr lang="es-ES_tradnl" smtClean="0"/>
              <a:pPr>
                <a:defRPr/>
              </a:pPr>
              <a:t>‹Nº›</a:t>
            </a:fld>
            <a:endParaRPr lang="es-ES_tradnl" dirty="0"/>
          </a:p>
        </p:txBody>
      </p:sp>
    </p:spTree>
    <p:extLst>
      <p:ext uri="{BB962C8B-B14F-4D97-AF65-F5344CB8AC3E}">
        <p14:creationId xmlns:p14="http://schemas.microsoft.com/office/powerpoint/2010/main" val="34322721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fontAlgn="base">
              <a:spcBef>
                <a:spcPct val="0"/>
              </a:spcBef>
              <a:spcAft>
                <a:spcPct val="0"/>
              </a:spcAft>
              <a:defRPr/>
            </a:pPr>
            <a:endParaRPr lang="es-ES_tradnl" dirty="0">
              <a:solidFill>
                <a:srgbClr val="575F6D"/>
              </a:solidFill>
              <a:latin typeface="Tahoma" pitchFamily="34" charset="0"/>
              <a:cs typeface="Arial" charset="0"/>
            </a:endParaRPr>
          </a:p>
        </p:txBody>
      </p:sp>
      <p:sp>
        <p:nvSpPr>
          <p:cNvPr id="5" name="Footer Placeholder 4"/>
          <p:cNvSpPr>
            <a:spLocks noGrp="1"/>
          </p:cNvSpPr>
          <p:nvPr>
            <p:ph type="ftr" sz="quarter" idx="11"/>
          </p:nvPr>
        </p:nvSpPr>
        <p:spPr/>
        <p:txBody>
          <a:bodyPr/>
          <a:lstStyle/>
          <a:p>
            <a:pPr fontAlgn="base">
              <a:spcBef>
                <a:spcPct val="0"/>
              </a:spcBef>
              <a:spcAft>
                <a:spcPct val="0"/>
              </a:spcAft>
              <a:defRPr/>
            </a:pPr>
            <a:endParaRPr lang="es-ES_tradnl" dirty="0">
              <a:solidFill>
                <a:srgbClr val="575F6D"/>
              </a:solidFill>
              <a:latin typeface="Tahoma" pitchFamily="34" charset="0"/>
              <a:cs typeface="Arial" charset="0"/>
            </a:endParaRPr>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02870957-5E37-44F8-93BD-8E167D682B50}" type="slidenum">
              <a:rPr lang="es-ES_tradnl" smtClean="0">
                <a:latin typeface="Tahoma" pitchFamily="34" charset="0"/>
                <a:cs typeface="Arial" charset="0"/>
              </a:rPr>
              <a:pPr fontAlgn="base">
                <a:spcBef>
                  <a:spcPct val="0"/>
                </a:spcBef>
                <a:spcAft>
                  <a:spcPct val="0"/>
                </a:spcAft>
                <a:defRPr/>
              </a:pPr>
              <a:t>‹Nº›</a:t>
            </a:fld>
            <a:endParaRPr lang="es-ES_tradnl" dirty="0">
              <a:latin typeface="Tahoma" pitchFamily="34" charset="0"/>
              <a:cs typeface="Arial" charset="0"/>
            </a:endParaRPr>
          </a:p>
        </p:txBody>
      </p:sp>
    </p:spTree>
    <p:extLst>
      <p:ext uri="{BB962C8B-B14F-4D97-AF65-F5344CB8AC3E}">
        <p14:creationId xmlns:p14="http://schemas.microsoft.com/office/powerpoint/2010/main" val="32576499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fontAlgn="base">
              <a:spcBef>
                <a:spcPct val="0"/>
              </a:spcBef>
              <a:spcAft>
                <a:spcPct val="0"/>
              </a:spcAft>
              <a:defRPr/>
            </a:pPr>
            <a:endParaRPr lang="es-ES_tradnl" dirty="0">
              <a:solidFill>
                <a:srgbClr val="575F6D"/>
              </a:solidFill>
              <a:latin typeface="Tahoma" pitchFamily="34" charset="0"/>
              <a:cs typeface="Arial" charset="0"/>
            </a:endParaRPr>
          </a:p>
        </p:txBody>
      </p:sp>
      <p:sp>
        <p:nvSpPr>
          <p:cNvPr id="5" name="Footer Placeholder 4"/>
          <p:cNvSpPr>
            <a:spLocks noGrp="1"/>
          </p:cNvSpPr>
          <p:nvPr>
            <p:ph type="ftr" sz="quarter" idx="11"/>
          </p:nvPr>
        </p:nvSpPr>
        <p:spPr/>
        <p:txBody>
          <a:bodyPr/>
          <a:lstStyle/>
          <a:p>
            <a:pPr fontAlgn="base">
              <a:spcBef>
                <a:spcPct val="0"/>
              </a:spcBef>
              <a:spcAft>
                <a:spcPct val="0"/>
              </a:spcAft>
              <a:defRPr/>
            </a:pPr>
            <a:endParaRPr lang="es-ES_tradnl" dirty="0">
              <a:solidFill>
                <a:srgbClr val="575F6D"/>
              </a:solidFill>
              <a:latin typeface="Tahoma" pitchFamily="34" charset="0"/>
              <a:cs typeface="Arial" charset="0"/>
            </a:endParaRPr>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02870957-5E37-44F8-93BD-8E167D682B50}" type="slidenum">
              <a:rPr lang="es-ES_tradnl" smtClean="0">
                <a:latin typeface="Tahoma" pitchFamily="34" charset="0"/>
                <a:cs typeface="Arial" charset="0"/>
              </a:rPr>
              <a:pPr fontAlgn="base">
                <a:spcBef>
                  <a:spcPct val="0"/>
                </a:spcBef>
                <a:spcAft>
                  <a:spcPct val="0"/>
                </a:spcAft>
                <a:defRPr/>
              </a:pPr>
              <a:t>‹Nº›</a:t>
            </a:fld>
            <a:endParaRPr lang="es-ES_tradnl" dirty="0">
              <a:latin typeface="Tahoma" pitchFamily="34" charset="0"/>
              <a:cs typeface="Arial" charset="0"/>
            </a:endParaRP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600598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fontAlgn="base">
              <a:spcBef>
                <a:spcPct val="0"/>
              </a:spcBef>
              <a:spcAft>
                <a:spcPct val="0"/>
              </a:spcAft>
              <a:defRPr/>
            </a:pPr>
            <a:endParaRPr lang="es-ES_tradnl" dirty="0">
              <a:solidFill>
                <a:srgbClr val="575F6D"/>
              </a:solidFill>
              <a:latin typeface="Tahoma" pitchFamily="34" charset="0"/>
              <a:cs typeface="Arial" charset="0"/>
            </a:endParaRPr>
          </a:p>
        </p:txBody>
      </p:sp>
      <p:sp>
        <p:nvSpPr>
          <p:cNvPr id="5" name="Footer Placeholder 4"/>
          <p:cNvSpPr>
            <a:spLocks noGrp="1"/>
          </p:cNvSpPr>
          <p:nvPr>
            <p:ph type="ftr" sz="quarter" idx="11"/>
          </p:nvPr>
        </p:nvSpPr>
        <p:spPr/>
        <p:txBody>
          <a:bodyPr/>
          <a:lstStyle/>
          <a:p>
            <a:pPr fontAlgn="base">
              <a:spcBef>
                <a:spcPct val="0"/>
              </a:spcBef>
              <a:spcAft>
                <a:spcPct val="0"/>
              </a:spcAft>
              <a:defRPr/>
            </a:pPr>
            <a:endParaRPr lang="es-ES_tradnl" dirty="0">
              <a:solidFill>
                <a:srgbClr val="575F6D"/>
              </a:solidFill>
              <a:latin typeface="Tahoma" pitchFamily="34" charset="0"/>
              <a:cs typeface="Arial" charset="0"/>
            </a:endParaRPr>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02870957-5E37-44F8-93BD-8E167D682B50}" type="slidenum">
              <a:rPr lang="es-ES_tradnl" smtClean="0">
                <a:latin typeface="Tahoma" pitchFamily="34" charset="0"/>
                <a:cs typeface="Arial" charset="0"/>
              </a:rPr>
              <a:pPr fontAlgn="base">
                <a:spcBef>
                  <a:spcPct val="0"/>
                </a:spcBef>
                <a:spcAft>
                  <a:spcPct val="0"/>
                </a:spcAft>
                <a:defRPr/>
              </a:pPr>
              <a:t>‹Nº›</a:t>
            </a:fld>
            <a:endParaRPr lang="es-ES_tradnl" dirty="0">
              <a:latin typeface="Tahoma" pitchFamily="34" charset="0"/>
              <a:cs typeface="Arial" charset="0"/>
            </a:endParaRPr>
          </a:p>
        </p:txBody>
      </p:sp>
    </p:spTree>
    <p:extLst>
      <p:ext uri="{BB962C8B-B14F-4D97-AF65-F5344CB8AC3E}">
        <p14:creationId xmlns:p14="http://schemas.microsoft.com/office/powerpoint/2010/main" val="23141577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fontAlgn="base">
              <a:spcBef>
                <a:spcPct val="0"/>
              </a:spcBef>
              <a:spcAft>
                <a:spcPct val="0"/>
              </a:spcAft>
              <a:defRPr/>
            </a:pPr>
            <a:endParaRPr lang="es-ES_tradnl" dirty="0">
              <a:solidFill>
                <a:srgbClr val="575F6D"/>
              </a:solidFill>
              <a:latin typeface="Tahoma" pitchFamily="34" charset="0"/>
              <a:cs typeface="Arial" charset="0"/>
            </a:endParaRPr>
          </a:p>
        </p:txBody>
      </p:sp>
      <p:sp>
        <p:nvSpPr>
          <p:cNvPr id="5" name="Footer Placeholder 4"/>
          <p:cNvSpPr>
            <a:spLocks noGrp="1"/>
          </p:cNvSpPr>
          <p:nvPr>
            <p:ph type="ftr" sz="quarter" idx="11"/>
          </p:nvPr>
        </p:nvSpPr>
        <p:spPr/>
        <p:txBody>
          <a:bodyPr/>
          <a:lstStyle/>
          <a:p>
            <a:pPr fontAlgn="base">
              <a:spcBef>
                <a:spcPct val="0"/>
              </a:spcBef>
              <a:spcAft>
                <a:spcPct val="0"/>
              </a:spcAft>
              <a:defRPr/>
            </a:pPr>
            <a:endParaRPr lang="es-ES_tradnl" dirty="0">
              <a:solidFill>
                <a:srgbClr val="575F6D"/>
              </a:solidFill>
              <a:latin typeface="Tahoma" pitchFamily="34" charset="0"/>
              <a:cs typeface="Arial" charset="0"/>
            </a:endParaRPr>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02870957-5E37-44F8-93BD-8E167D682B50}" type="slidenum">
              <a:rPr lang="es-ES_tradnl" smtClean="0">
                <a:latin typeface="Tahoma" pitchFamily="34" charset="0"/>
                <a:cs typeface="Arial" charset="0"/>
              </a:rPr>
              <a:pPr fontAlgn="base">
                <a:spcBef>
                  <a:spcPct val="0"/>
                </a:spcBef>
                <a:spcAft>
                  <a:spcPct val="0"/>
                </a:spcAft>
                <a:defRPr/>
              </a:pPr>
              <a:t>‹Nº›</a:t>
            </a:fld>
            <a:endParaRPr lang="es-ES_tradnl" dirty="0">
              <a:latin typeface="Tahoma" pitchFamily="34" charset="0"/>
              <a:cs typeface="Arial" charset="0"/>
            </a:endParaRP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835456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fontAlgn="base">
              <a:spcBef>
                <a:spcPct val="0"/>
              </a:spcBef>
              <a:spcAft>
                <a:spcPct val="0"/>
              </a:spcAft>
              <a:defRPr/>
            </a:pPr>
            <a:endParaRPr lang="es-ES_tradnl" dirty="0">
              <a:solidFill>
                <a:srgbClr val="575F6D"/>
              </a:solidFill>
              <a:latin typeface="Tahoma" pitchFamily="34" charset="0"/>
              <a:cs typeface="Arial" charset="0"/>
            </a:endParaRPr>
          </a:p>
        </p:txBody>
      </p:sp>
      <p:sp>
        <p:nvSpPr>
          <p:cNvPr id="5" name="Footer Placeholder 4"/>
          <p:cNvSpPr>
            <a:spLocks noGrp="1"/>
          </p:cNvSpPr>
          <p:nvPr>
            <p:ph type="ftr" sz="quarter" idx="11"/>
          </p:nvPr>
        </p:nvSpPr>
        <p:spPr/>
        <p:txBody>
          <a:bodyPr/>
          <a:lstStyle/>
          <a:p>
            <a:pPr fontAlgn="base">
              <a:spcBef>
                <a:spcPct val="0"/>
              </a:spcBef>
              <a:spcAft>
                <a:spcPct val="0"/>
              </a:spcAft>
              <a:defRPr/>
            </a:pPr>
            <a:endParaRPr lang="es-ES_tradnl" dirty="0">
              <a:solidFill>
                <a:srgbClr val="575F6D"/>
              </a:solidFill>
              <a:latin typeface="Tahoma" pitchFamily="34" charset="0"/>
              <a:cs typeface="Arial" charset="0"/>
            </a:endParaRPr>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02870957-5E37-44F8-93BD-8E167D682B50}" type="slidenum">
              <a:rPr lang="es-ES_tradnl" smtClean="0">
                <a:latin typeface="Tahoma" pitchFamily="34" charset="0"/>
                <a:cs typeface="Arial" charset="0"/>
              </a:rPr>
              <a:pPr fontAlgn="base">
                <a:spcBef>
                  <a:spcPct val="0"/>
                </a:spcBef>
                <a:spcAft>
                  <a:spcPct val="0"/>
                </a:spcAft>
                <a:defRPr/>
              </a:pPr>
              <a:t>‹Nº›</a:t>
            </a:fld>
            <a:endParaRPr lang="es-ES_tradnl" dirty="0">
              <a:latin typeface="Tahoma" pitchFamily="34" charset="0"/>
              <a:cs typeface="Arial" charset="0"/>
            </a:endParaRPr>
          </a:p>
        </p:txBody>
      </p:sp>
    </p:spTree>
    <p:extLst>
      <p:ext uri="{BB962C8B-B14F-4D97-AF65-F5344CB8AC3E}">
        <p14:creationId xmlns:p14="http://schemas.microsoft.com/office/powerpoint/2010/main" val="31174763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defRPr/>
            </a:pPr>
            <a:endParaRPr lang="es-ES_tradnl" dirty="0">
              <a:solidFill>
                <a:srgbClr val="575F6D"/>
              </a:solidFill>
            </a:endParaRPr>
          </a:p>
        </p:txBody>
      </p:sp>
      <p:sp>
        <p:nvSpPr>
          <p:cNvPr id="5" name="Footer Placeholder 4"/>
          <p:cNvSpPr>
            <a:spLocks noGrp="1"/>
          </p:cNvSpPr>
          <p:nvPr>
            <p:ph type="ftr" sz="quarter" idx="11"/>
          </p:nvPr>
        </p:nvSpPr>
        <p:spPr/>
        <p:txBody>
          <a:bodyPr/>
          <a:lstStyle/>
          <a:p>
            <a:pPr>
              <a:defRPr/>
            </a:pPr>
            <a:endParaRPr lang="es-ES_tradnl" dirty="0">
              <a:solidFill>
                <a:srgbClr val="575F6D"/>
              </a:solidFill>
            </a:endParaRPr>
          </a:p>
        </p:txBody>
      </p:sp>
      <p:sp>
        <p:nvSpPr>
          <p:cNvPr id="6" name="Slide Number Placeholder 5"/>
          <p:cNvSpPr>
            <a:spLocks noGrp="1"/>
          </p:cNvSpPr>
          <p:nvPr>
            <p:ph type="sldNum" sz="quarter" idx="12"/>
          </p:nvPr>
        </p:nvSpPr>
        <p:spPr/>
        <p:txBody>
          <a:bodyPr/>
          <a:lstStyle/>
          <a:p>
            <a:pPr>
              <a:defRPr/>
            </a:pPr>
            <a:fld id="{94057989-C1B9-42F2-B044-AEE047273FE0}" type="slidenum">
              <a:rPr lang="es-ES_tradnl" smtClean="0"/>
              <a:pPr>
                <a:defRPr/>
              </a:pPr>
              <a:t>‹Nº›</a:t>
            </a:fld>
            <a:endParaRPr lang="es-ES_tradnl" dirty="0"/>
          </a:p>
        </p:txBody>
      </p:sp>
    </p:spTree>
    <p:extLst>
      <p:ext uri="{BB962C8B-B14F-4D97-AF65-F5344CB8AC3E}">
        <p14:creationId xmlns:p14="http://schemas.microsoft.com/office/powerpoint/2010/main" val="30436769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defRPr/>
            </a:pPr>
            <a:endParaRPr lang="es-ES_tradnl" dirty="0">
              <a:solidFill>
                <a:srgbClr val="575F6D"/>
              </a:solidFill>
            </a:endParaRPr>
          </a:p>
        </p:txBody>
      </p:sp>
      <p:sp>
        <p:nvSpPr>
          <p:cNvPr id="5" name="Footer Placeholder 4"/>
          <p:cNvSpPr>
            <a:spLocks noGrp="1"/>
          </p:cNvSpPr>
          <p:nvPr>
            <p:ph type="ftr" sz="quarter" idx="11"/>
          </p:nvPr>
        </p:nvSpPr>
        <p:spPr/>
        <p:txBody>
          <a:bodyPr/>
          <a:lstStyle/>
          <a:p>
            <a:pPr>
              <a:defRPr/>
            </a:pPr>
            <a:endParaRPr lang="es-ES_tradnl" dirty="0">
              <a:solidFill>
                <a:srgbClr val="575F6D"/>
              </a:solidFill>
            </a:endParaRPr>
          </a:p>
        </p:txBody>
      </p:sp>
      <p:sp>
        <p:nvSpPr>
          <p:cNvPr id="6" name="Slide Number Placeholder 5"/>
          <p:cNvSpPr>
            <a:spLocks noGrp="1"/>
          </p:cNvSpPr>
          <p:nvPr>
            <p:ph type="sldNum" sz="quarter" idx="12"/>
          </p:nvPr>
        </p:nvSpPr>
        <p:spPr/>
        <p:txBody>
          <a:bodyPr/>
          <a:lstStyle/>
          <a:p>
            <a:pPr>
              <a:defRPr/>
            </a:pPr>
            <a:fld id="{AB40B3B9-E4DA-4096-A47E-E77AF8199939}" type="slidenum">
              <a:rPr lang="es-ES_tradnl" smtClean="0"/>
              <a:pPr>
                <a:defRPr/>
              </a:pPr>
              <a:t>‹Nº›</a:t>
            </a:fld>
            <a:endParaRPr lang="es-ES_tradnl" dirty="0"/>
          </a:p>
        </p:txBody>
      </p:sp>
    </p:spTree>
    <p:extLst>
      <p:ext uri="{BB962C8B-B14F-4D97-AF65-F5344CB8AC3E}">
        <p14:creationId xmlns:p14="http://schemas.microsoft.com/office/powerpoint/2010/main" val="22399065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lgn="r" eaLnBrk="1" latinLnBrk="0" hangingPunct="1"/>
            <a:fld id="{E6F9B8CD-342D-4579-98EC-A8FD6B7370E1}" type="datetimeFigureOut">
              <a:rPr lang="en-US" smtClean="0"/>
              <a:pPr algn="r" eaLnBrk="1" latinLnBrk="0" hangingPunct="1"/>
              <a:t>3/4/2018</a:t>
            </a:fld>
            <a:endParaRPr lang="en-US" dirty="0">
              <a:solidFill>
                <a:schemeClr val="tx2"/>
              </a:solidFill>
            </a:endParaRP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76808392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base">
              <a:spcBef>
                <a:spcPct val="0"/>
              </a:spcBef>
              <a:spcAft>
                <a:spcPct val="0"/>
              </a:spcAft>
              <a:defRPr/>
            </a:pPr>
            <a:endParaRPr lang="es-ES_tradnl" dirty="0">
              <a:solidFill>
                <a:srgbClr val="575F6D"/>
              </a:solidFill>
              <a:latin typeface="Tahoma" pitchFamily="34" charset="0"/>
              <a:cs typeface="Arial" charset="0"/>
            </a:endParaRP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base">
              <a:spcBef>
                <a:spcPct val="0"/>
              </a:spcBef>
              <a:spcAft>
                <a:spcPct val="0"/>
              </a:spcAft>
              <a:defRPr/>
            </a:pPr>
            <a:endParaRPr lang="es-ES_tradnl" dirty="0">
              <a:solidFill>
                <a:srgbClr val="575F6D"/>
              </a:solidFill>
              <a:latin typeface="Tahoma" pitchFamily="34" charset="0"/>
              <a:cs typeface="Arial" charset="0"/>
            </a:endParaRP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pPr fontAlgn="base">
              <a:spcBef>
                <a:spcPct val="0"/>
              </a:spcBef>
              <a:spcAft>
                <a:spcPct val="0"/>
              </a:spcAft>
              <a:defRPr/>
            </a:pPr>
            <a:fld id="{02870957-5E37-44F8-93BD-8E167D682B50}" type="slidenum">
              <a:rPr lang="es-ES_tradnl" smtClean="0">
                <a:latin typeface="Tahoma" pitchFamily="34" charset="0"/>
                <a:cs typeface="Arial" charset="0"/>
              </a:rPr>
              <a:pPr fontAlgn="base">
                <a:spcBef>
                  <a:spcPct val="0"/>
                </a:spcBef>
                <a:spcAft>
                  <a:spcPct val="0"/>
                </a:spcAft>
                <a:defRPr/>
              </a:pPr>
              <a:t>‹Nº›</a:t>
            </a:fld>
            <a:endParaRPr lang="es-ES_tradnl" dirty="0">
              <a:latin typeface="Tahoma" pitchFamily="34" charset="0"/>
              <a:cs typeface="Arial" charset="0"/>
            </a:endParaRPr>
          </a:p>
        </p:txBody>
      </p:sp>
    </p:spTree>
    <p:extLst>
      <p:ext uri="{BB962C8B-B14F-4D97-AF65-F5344CB8AC3E}">
        <p14:creationId xmlns:p14="http://schemas.microsoft.com/office/powerpoint/2010/main" val="2555336766"/>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1.xml"/><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4.xml"/><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6.xml"/><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7.xml"/><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23.xml"/></Relationships>
</file>

<file path=ppt/slides/_rels/slide3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23.xml"/></Relationships>
</file>

<file path=ppt/slides/_rels/slide3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0.xml"/><Relationship Id="rId1" Type="http://schemas.openxmlformats.org/officeDocument/2006/relationships/slideLayout" Target="../slideLayouts/slideLayout23.xml"/></Relationships>
</file>

<file path=ppt/slides/_rels/slide3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23.xml"/></Relationships>
</file>

<file path=ppt/slides/_rels/slide4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23.xml"/></Relationships>
</file>

<file path=ppt/slides/_rels/slide4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23.xml"/></Relationships>
</file>

<file path=ppt/slides/_rels/slide4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23.xml"/></Relationships>
</file>

<file path=ppt/slides/_rels/slide4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23.xml"/></Relationships>
</file>

<file path=ppt/slides/_rels/slide4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6.xml"/><Relationship Id="rId1" Type="http://schemas.openxmlformats.org/officeDocument/2006/relationships/slideLayout" Target="../slideLayouts/slideLayout23.xml"/></Relationships>
</file>

<file path=ppt/slides/_rels/slide4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7.xml"/><Relationship Id="rId1" Type="http://schemas.openxmlformats.org/officeDocument/2006/relationships/slideLayout" Target="../slideLayouts/slideLayout23.xml"/></Relationships>
</file>

<file path=ppt/slides/_rels/slide4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8.xml"/><Relationship Id="rId1" Type="http://schemas.openxmlformats.org/officeDocument/2006/relationships/slideLayout" Target="../slideLayouts/slideLayout23.xml"/></Relationships>
</file>

<file path=ppt/slides/_rels/slide4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9.xml"/><Relationship Id="rId1" Type="http://schemas.openxmlformats.org/officeDocument/2006/relationships/slideLayout" Target="../slideLayouts/slideLayout23.xml"/></Relationships>
</file>

<file path=ppt/slides/_rels/slide4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0.xml"/><Relationship Id="rId1" Type="http://schemas.openxmlformats.org/officeDocument/2006/relationships/slideLayout" Target="../slideLayouts/slideLayout23.xml"/></Relationships>
</file>

<file path=ppt/slides/_rels/slide4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1.xml"/><Relationship Id="rId1" Type="http://schemas.openxmlformats.org/officeDocument/2006/relationships/slideLayout" Target="../slideLayouts/slideLayout23.xml"/></Relationships>
</file>

<file path=ppt/slides/_rels/slide5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2.xml"/><Relationship Id="rId1" Type="http://schemas.openxmlformats.org/officeDocument/2006/relationships/slideLayout" Target="../slideLayouts/slideLayout23.xml"/></Relationships>
</file>

<file path=ppt/slides/_rels/slide5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3.xml"/><Relationship Id="rId1" Type="http://schemas.openxmlformats.org/officeDocument/2006/relationships/slideLayout" Target="../slideLayouts/slideLayout23.xml"/></Relationships>
</file>

<file path=ppt/slides/_rels/slide5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4.xml"/><Relationship Id="rId1" Type="http://schemas.openxmlformats.org/officeDocument/2006/relationships/slideLayout" Target="../slideLayouts/slideLayout23.xml"/></Relationships>
</file>

<file path=ppt/slides/_rels/slide5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5.xml"/><Relationship Id="rId1" Type="http://schemas.openxmlformats.org/officeDocument/2006/relationships/slideLayout" Target="../slideLayouts/slideLayout23.xml"/></Relationships>
</file>

<file path=ppt/slides/_rels/slide5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6.xml"/><Relationship Id="rId1" Type="http://schemas.openxmlformats.org/officeDocument/2006/relationships/slideLayout" Target="../slideLayouts/slideLayout23.xml"/></Relationships>
</file>

<file path=ppt/slides/_rels/slide5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7.xml"/><Relationship Id="rId1" Type="http://schemas.openxmlformats.org/officeDocument/2006/relationships/slideLayout" Target="../slideLayouts/slideLayout23.xml"/></Relationships>
</file>

<file path=ppt/slides/_rels/slide5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8.xml"/><Relationship Id="rId1" Type="http://schemas.openxmlformats.org/officeDocument/2006/relationships/slideLayout" Target="../slideLayouts/slideLayout23.xml"/></Relationships>
</file>

<file path=ppt/slides/_rels/slide5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9.xml"/><Relationship Id="rId1" Type="http://schemas.openxmlformats.org/officeDocument/2006/relationships/slideLayout" Target="../slideLayouts/slideLayout23.xml"/></Relationships>
</file>

<file path=ppt/slides/_rels/slide5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0.xml"/><Relationship Id="rId1" Type="http://schemas.openxmlformats.org/officeDocument/2006/relationships/slideLayout" Target="../slideLayouts/slideLayout23.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1.xml"/><Relationship Id="rId1" Type="http://schemas.openxmlformats.org/officeDocument/2006/relationships/slideLayout" Target="../slideLayouts/slideLayout23.xml"/></Relationships>
</file>

<file path=ppt/slides/_rels/slide6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2.xml"/><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3.xml"/><Relationship Id="rId1" Type="http://schemas.openxmlformats.org/officeDocument/2006/relationships/slideLayout" Target="../slideLayouts/slideLayout23.xml"/></Relationships>
</file>

<file path=ppt/slides/_rels/slide6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4.xml"/><Relationship Id="rId1" Type="http://schemas.openxmlformats.org/officeDocument/2006/relationships/slideLayout" Target="../slideLayouts/slideLayout23.xml"/></Relationships>
</file>

<file path=ppt/slides/_rels/slide6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5.xml"/><Relationship Id="rId1" Type="http://schemas.openxmlformats.org/officeDocument/2006/relationships/slideLayout" Target="../slideLayouts/slideLayout23.xml"/></Relationships>
</file>

<file path=ppt/slides/_rels/slide6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6.xml"/><Relationship Id="rId1" Type="http://schemas.openxmlformats.org/officeDocument/2006/relationships/slideLayout" Target="../slideLayouts/slideLayout23.xml"/></Relationships>
</file>

<file path=ppt/slides/_rels/slide6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7.xml"/><Relationship Id="rId1" Type="http://schemas.openxmlformats.org/officeDocument/2006/relationships/slideLayout" Target="../slideLayouts/slideLayout23.xml"/></Relationships>
</file>

<file path=ppt/slides/_rels/slide6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8.xml"/><Relationship Id="rId1" Type="http://schemas.openxmlformats.org/officeDocument/2006/relationships/slideLayout" Target="../slideLayouts/slideLayout2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9.xml"/><Relationship Id="rId1" Type="http://schemas.openxmlformats.org/officeDocument/2006/relationships/slideLayout" Target="../slideLayouts/slideLayout23.xml"/></Relationships>
</file>

<file path=ppt/slides/_rels/slide7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0.xml"/><Relationship Id="rId1" Type="http://schemas.openxmlformats.org/officeDocument/2006/relationships/slideLayout" Target="../slideLayouts/slideLayout23.xml"/></Relationships>
</file>

<file path=ppt/slides/_rels/slide7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61.xml"/><Relationship Id="rId1" Type="http://schemas.openxmlformats.org/officeDocument/2006/relationships/slideLayout" Target="../slideLayouts/slideLayout23.xml"/></Relationships>
</file>

<file path=ppt/slides/_rels/slide7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62.xml"/><Relationship Id="rId1" Type="http://schemas.openxmlformats.org/officeDocument/2006/relationships/slideLayout" Target="../slideLayouts/slideLayout23.xml"/></Relationships>
</file>

<file path=ppt/slides/_rels/slide7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3.xml"/><Relationship Id="rId1" Type="http://schemas.openxmlformats.org/officeDocument/2006/relationships/slideLayout" Target="../slideLayouts/slideLayout23.xml"/></Relationships>
</file>

<file path=ppt/slides/_rels/slide7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64.xml"/><Relationship Id="rId1" Type="http://schemas.openxmlformats.org/officeDocument/2006/relationships/slideLayout" Target="../slideLayouts/slideLayout23.xml"/></Relationships>
</file>

<file path=ppt/slides/_rels/slide76.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65.xml"/><Relationship Id="rId1" Type="http://schemas.openxmlformats.org/officeDocument/2006/relationships/slideLayout" Target="../slideLayouts/slideLayout23.xml"/></Relationships>
</file>

<file path=ppt/slides/_rels/slide7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66.xml"/><Relationship Id="rId1" Type="http://schemas.openxmlformats.org/officeDocument/2006/relationships/slideLayout" Target="../slideLayouts/slideLayout23.xml"/></Relationships>
</file>

<file path=ppt/slides/_rels/slide7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7.xml"/><Relationship Id="rId1" Type="http://schemas.openxmlformats.org/officeDocument/2006/relationships/slideLayout" Target="../slideLayouts/slideLayout23.xml"/></Relationships>
</file>

<file path=ppt/slides/_rels/slide7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8.xml"/><Relationship Id="rId1" Type="http://schemas.openxmlformats.org/officeDocument/2006/relationships/slideLayout" Target="../slideLayouts/slideLayout23.xml"/></Relationships>
</file>

<file path=ppt/slides/_rels/slide80.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23.xml"/></Relationships>
</file>

<file path=ppt/slides/_rels/slide8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9.xml"/><Relationship Id="rId1" Type="http://schemas.openxmlformats.org/officeDocument/2006/relationships/slideLayout" Target="../slideLayouts/slideLayout23.xml"/></Relationships>
</file>

<file path=ppt/slides/_rels/slide8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70.xml"/><Relationship Id="rId1" Type="http://schemas.openxmlformats.org/officeDocument/2006/relationships/slideLayout" Target="../slideLayouts/slideLayout23.xml"/></Relationships>
</file>

<file path=ppt/slides/_rels/slide8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71.xml"/><Relationship Id="rId1" Type="http://schemas.openxmlformats.org/officeDocument/2006/relationships/slideLayout" Target="../slideLayouts/slideLayout23.xml"/></Relationships>
</file>

<file path=ppt/slides/_rels/slide8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72.xml"/><Relationship Id="rId1" Type="http://schemas.openxmlformats.org/officeDocument/2006/relationships/slideLayout" Target="../slideLayouts/slideLayout23.xml"/></Relationships>
</file>

<file path=ppt/slides/_rels/slide8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73.xml"/><Relationship Id="rId1" Type="http://schemas.openxmlformats.org/officeDocument/2006/relationships/slideLayout" Target="../slideLayouts/slideLayout2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74.xml"/><Relationship Id="rId1" Type="http://schemas.openxmlformats.org/officeDocument/2006/relationships/slideLayout" Target="../slideLayouts/slideLayout23.xml"/></Relationships>
</file>

<file path=ppt/slides/_rels/slide9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5.xml"/><Relationship Id="rId1" Type="http://schemas.openxmlformats.org/officeDocument/2006/relationships/slideLayout" Target="../slideLayouts/slideLayout23.xml"/></Relationships>
</file>

<file path=ppt/slides/_rels/slide9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6.xml"/><Relationship Id="rId1" Type="http://schemas.openxmlformats.org/officeDocument/2006/relationships/slideLayout" Target="../slideLayouts/slideLayout23.xml"/></Relationships>
</file>

<file path=ppt/slides/_rels/slide9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7.xml"/><Relationship Id="rId1" Type="http://schemas.openxmlformats.org/officeDocument/2006/relationships/slideLayout" Target="../slideLayouts/slideLayout23.xml"/></Relationships>
</file>

<file path=ppt/slides/_rels/slide95.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23.xml"/></Relationships>
</file>

<file path=ppt/slides/_rels/slide9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8.xml"/><Relationship Id="rId1" Type="http://schemas.openxmlformats.org/officeDocument/2006/relationships/slideLayout" Target="../slideLayouts/slideLayout23.xml"/></Relationships>
</file>

<file path=ppt/slides/_rels/slide9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9.xml"/><Relationship Id="rId1" Type="http://schemas.openxmlformats.org/officeDocument/2006/relationships/slideLayout" Target="../slideLayouts/slideLayout23.xml"/></Relationships>
</file>

<file path=ppt/slides/_rels/slide9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80.xml"/><Relationship Id="rId1" Type="http://schemas.openxmlformats.org/officeDocument/2006/relationships/slideLayout" Target="../slideLayouts/slideLayout23.xml"/></Relationships>
</file>

<file path=ppt/slides/_rels/slide9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81.xml"/><Relationship Id="rId1" Type="http://schemas.openxmlformats.org/officeDocument/2006/relationships/slideLayout" Target="../slideLayouts/slideLayout23.xml"/></Relationships>
</file>

<file path=ppt/slides/_rels/slide10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82.xml"/><Relationship Id="rId1" Type="http://schemas.openxmlformats.org/officeDocument/2006/relationships/slideLayout" Target="../slideLayouts/slideLayout23.xml"/></Relationships>
</file>

<file path=ppt/slides/_rels/slide10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83.xml"/><Relationship Id="rId1" Type="http://schemas.openxmlformats.org/officeDocument/2006/relationships/slideLayout" Target="../slideLayouts/slideLayout23.xml"/></Relationships>
</file>

<file path=ppt/slides/_rels/slide10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84.xml"/><Relationship Id="rId1" Type="http://schemas.openxmlformats.org/officeDocument/2006/relationships/slideLayout" Target="../slideLayouts/slideLayout23.xml"/></Relationships>
</file>

<file path=ppt/slides/_rels/slide103.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85.xml"/><Relationship Id="rId1" Type="http://schemas.openxmlformats.org/officeDocument/2006/relationships/slideLayout" Target="../slideLayouts/slideLayout23.xml"/></Relationships>
</file>

<file path=ppt/slides/_rels/slide10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6.xml"/><Relationship Id="rId1" Type="http://schemas.openxmlformats.org/officeDocument/2006/relationships/slideLayout" Target="../slideLayouts/slideLayout23.xml"/></Relationships>
</file>

<file path=ppt/slides/_rels/slide105.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7.xml"/><Relationship Id="rId1" Type="http://schemas.openxmlformats.org/officeDocument/2006/relationships/slideLayout" Target="../slideLayouts/slideLayout23.xml"/></Relationships>
</file>

<file path=ppt/slides/_rels/slide106.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8.xml"/><Relationship Id="rId1" Type="http://schemas.openxmlformats.org/officeDocument/2006/relationships/slideLayout" Target="../slideLayouts/slideLayout23.xml"/></Relationships>
</file>

<file path=ppt/slides/_rels/slide107.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9.xml"/><Relationship Id="rId1" Type="http://schemas.openxmlformats.org/officeDocument/2006/relationships/slideLayout" Target="../slideLayouts/slideLayout23.xml"/></Relationships>
</file>

<file path=ppt/slides/_rels/slide108.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90.xml"/><Relationship Id="rId1" Type="http://schemas.openxmlformats.org/officeDocument/2006/relationships/slideLayout" Target="../slideLayouts/slideLayout23.xml"/></Relationships>
</file>

<file path=ppt/slides/_rels/slide10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91.xml"/><Relationship Id="rId1" Type="http://schemas.openxmlformats.org/officeDocument/2006/relationships/slideLayout" Target="../slideLayouts/slideLayout23.xml"/></Relationships>
</file>

<file path=ppt/slides/_rels/slide110.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92.xml"/><Relationship Id="rId1" Type="http://schemas.openxmlformats.org/officeDocument/2006/relationships/slideLayout" Target="../slideLayouts/slideLayout23.xml"/></Relationships>
</file>

<file path=ppt/slides/_rels/slide111.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93.xml"/><Relationship Id="rId1" Type="http://schemas.openxmlformats.org/officeDocument/2006/relationships/slideLayout" Target="../slideLayouts/slideLayout23.xml"/></Relationships>
</file>

<file path=ppt/slides/_rels/slide112.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94.xml"/><Relationship Id="rId1" Type="http://schemas.openxmlformats.org/officeDocument/2006/relationships/slideLayout" Target="../slideLayouts/slideLayout23.xml"/></Relationships>
</file>

<file path=ppt/slides/_rels/slide113.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95.xml"/><Relationship Id="rId1" Type="http://schemas.openxmlformats.org/officeDocument/2006/relationships/slideLayout" Target="../slideLayouts/slideLayout23.xml"/></Relationships>
</file>

<file path=ppt/slides/_rels/slide114.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96.xml"/><Relationship Id="rId1" Type="http://schemas.openxmlformats.org/officeDocument/2006/relationships/slideLayout" Target="../slideLayouts/slideLayout23.xml"/></Relationships>
</file>

<file path=ppt/slides/_rels/slide115.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23.xml"/></Relationships>
</file>

<file path=ppt/slides/_rels/slide116.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23.xml"/></Relationships>
</file>

<file path=ppt/slides/_rels/slide117.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7.xml"/><Relationship Id="rId1" Type="http://schemas.openxmlformats.org/officeDocument/2006/relationships/slideLayout" Target="../slideLayouts/slideLayout23.xml"/></Relationships>
</file>

<file path=ppt/slides/_rels/slide118.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8.xml"/><Relationship Id="rId1" Type="http://schemas.openxmlformats.org/officeDocument/2006/relationships/slideLayout" Target="../slideLayouts/slideLayout23.xml"/></Relationships>
</file>

<file path=ppt/slides/_rels/slide119.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9.xml"/><Relationship Id="rId1" Type="http://schemas.openxmlformats.org/officeDocument/2006/relationships/slideLayout" Target="../slideLayouts/slideLayout23.xml"/></Relationships>
</file>

<file path=ppt/slides/_rels/slide120.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100.xml"/><Relationship Id="rId1" Type="http://schemas.openxmlformats.org/officeDocument/2006/relationships/slideLayout" Target="../slideLayouts/slideLayout23.xml"/></Relationships>
</file>

<file path=ppt/slides/_rels/slide121.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101.xml"/><Relationship Id="rId1" Type="http://schemas.openxmlformats.org/officeDocument/2006/relationships/slideLayout" Target="../slideLayouts/slideLayout23.xml"/></Relationships>
</file>

<file path=ppt/slides/_rels/slide122.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02.xml"/><Relationship Id="rId1" Type="http://schemas.openxmlformats.org/officeDocument/2006/relationships/slideLayout" Target="../slideLayouts/slideLayout23.xml"/></Relationships>
</file>

<file path=ppt/slides/_rels/slide123.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03.xml"/><Relationship Id="rId1" Type="http://schemas.openxmlformats.org/officeDocument/2006/relationships/slideLayout" Target="../slideLayouts/slideLayout23.xml"/><Relationship Id="rId5" Type="http://schemas.openxmlformats.org/officeDocument/2006/relationships/image" Target="../media/image104.jpg"/><Relationship Id="rId4" Type="http://schemas.openxmlformats.org/officeDocument/2006/relationships/image" Target="../media/image103.jpg"/></Relationships>
</file>

<file path=ppt/slides/_rels/slide124.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04.xml"/><Relationship Id="rId1" Type="http://schemas.openxmlformats.org/officeDocument/2006/relationships/slideLayout" Target="../slideLayouts/slideLayout23.xml"/></Relationships>
</file>

<file path=ppt/slides/_rels/slide125.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05.xml"/><Relationship Id="rId1" Type="http://schemas.openxmlformats.org/officeDocument/2006/relationships/slideLayout" Target="../slideLayouts/slideLayout23.xml"/></Relationships>
</file>

<file path=ppt/slides/_rels/slide126.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6.xml"/><Relationship Id="rId1" Type="http://schemas.openxmlformats.org/officeDocument/2006/relationships/slideLayout" Target="../slideLayouts/slideLayout23.xml"/></Relationships>
</file>

<file path=ppt/slides/_rels/slide127.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7.xml"/><Relationship Id="rId1" Type="http://schemas.openxmlformats.org/officeDocument/2006/relationships/slideLayout" Target="../slideLayouts/slideLayout23.xml"/></Relationships>
</file>

<file path=ppt/slides/_rels/slide128.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8.xml"/><Relationship Id="rId1" Type="http://schemas.openxmlformats.org/officeDocument/2006/relationships/slideLayout" Target="../slideLayouts/slideLayout23.xml"/></Relationships>
</file>

<file path=ppt/slides/_rels/slide129.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9.xml"/><Relationship Id="rId1" Type="http://schemas.openxmlformats.org/officeDocument/2006/relationships/slideLayout" Target="../slideLayouts/slideLayout23.xml"/></Relationships>
</file>

<file path=ppt/slides/_rels/slide130.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10.xml"/><Relationship Id="rId1" Type="http://schemas.openxmlformats.org/officeDocument/2006/relationships/slideLayout" Target="../slideLayouts/slideLayout23.xml"/></Relationships>
</file>

<file path=ppt/slides/_rels/slide131.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11.xml"/><Relationship Id="rId1" Type="http://schemas.openxmlformats.org/officeDocument/2006/relationships/slideLayout" Target="../slideLayouts/slideLayout23.xml"/><Relationship Id="rId5" Type="http://schemas.openxmlformats.org/officeDocument/2006/relationships/image" Target="../media/image114.jpg"/><Relationship Id="rId4" Type="http://schemas.openxmlformats.org/officeDocument/2006/relationships/image" Target="../media/image113.jpg"/></Relationships>
</file>

<file path=ppt/slides/_rels/slide132.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2.xml"/><Relationship Id="rId1" Type="http://schemas.openxmlformats.org/officeDocument/2006/relationships/slideLayout" Target="../slideLayouts/slideLayout23.xml"/></Relationships>
</file>

<file path=ppt/slides/_rels/slide133.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13.xml"/><Relationship Id="rId1" Type="http://schemas.openxmlformats.org/officeDocument/2006/relationships/slideLayout" Target="../slideLayouts/slideLayout23.xml"/></Relationships>
</file>

<file path=ppt/slides/_rels/slide134.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14.xml"/><Relationship Id="rId1" Type="http://schemas.openxmlformats.org/officeDocument/2006/relationships/slideLayout" Target="../slideLayouts/slideLayout23.xml"/></Relationships>
</file>

<file path=ppt/slides/_rels/slide135.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15.xml"/><Relationship Id="rId1" Type="http://schemas.openxmlformats.org/officeDocument/2006/relationships/slideLayout" Target="../slideLayouts/slideLayout23.xml"/></Relationships>
</file>

<file path=ppt/slides/_rels/slide136.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16.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043608" y="1988840"/>
            <a:ext cx="5904656" cy="2808312"/>
          </a:xfrm>
        </p:spPr>
        <p:txBody>
          <a:bodyPr>
            <a:normAutofit fontScale="90000"/>
          </a:bodyPr>
          <a:lstStyle/>
          <a:p>
            <a:r>
              <a:rPr lang="es-ES" sz="4000" dirty="0"/>
              <a:t>CANADA-LA VUELTA AL MUNDO EN 885JARDINES.-Jardín Scuillon.-Minter Gardens.-Montreal Chinese Garden.-Parc Marie Victorin</a:t>
            </a:r>
            <a:br>
              <a:rPr lang="es-ES" sz="4000" dirty="0"/>
            </a:br>
            <a:br>
              <a:rPr lang="es-ES" sz="4000" dirty="0"/>
            </a:br>
            <a:r>
              <a:rPr lang="es-ES" sz="4000" dirty="0"/>
              <a:t>.-</a:t>
            </a:r>
          </a:p>
        </p:txBody>
      </p:sp>
      <p:sp>
        <p:nvSpPr>
          <p:cNvPr id="3" name="2 Subtítulo"/>
          <p:cNvSpPr>
            <a:spLocks noGrp="1"/>
          </p:cNvSpPr>
          <p:nvPr>
            <p:ph type="subTitle" idx="1"/>
          </p:nvPr>
        </p:nvSpPr>
        <p:spPr>
          <a:xfrm>
            <a:off x="2339752" y="5003322"/>
            <a:ext cx="4320480" cy="1371600"/>
          </a:xfrm>
        </p:spPr>
        <p:txBody>
          <a:bodyPr>
            <a:normAutofit/>
          </a:bodyPr>
          <a:lstStyle/>
          <a:p>
            <a:r>
              <a:rPr lang="es-ES" dirty="0"/>
              <a:t>SELECCION  DE TEXTOS Y FOTOGRAFIAS POR</a:t>
            </a:r>
          </a:p>
          <a:p>
            <a:r>
              <a:rPr lang="es-ES" sz="2000" dirty="0"/>
              <a:t>JOSE ELIAS BONELLS</a:t>
            </a:r>
          </a:p>
          <a:p>
            <a:endParaRPr lang="es-ES" dirty="0"/>
          </a:p>
        </p:txBody>
      </p:sp>
    </p:spTree>
    <p:extLst>
      <p:ext uri="{BB962C8B-B14F-4D97-AF65-F5344CB8AC3E}">
        <p14:creationId xmlns:p14="http://schemas.microsoft.com/office/powerpoint/2010/main" val="35854227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Jardín Scuillon.-Asunción .-Canadá</a:t>
            </a:r>
            <a:br>
              <a:rPr lang="es-ES" dirty="0"/>
            </a:br>
            <a:endParaRPr lang="es-ES" dirty="0"/>
          </a:p>
        </p:txBody>
      </p:sp>
      <p:sp>
        <p:nvSpPr>
          <p:cNvPr id="3" name="2 Marcador de contenido"/>
          <p:cNvSpPr>
            <a:spLocks noGrp="1"/>
          </p:cNvSpPr>
          <p:nvPr>
            <p:ph idx="1"/>
          </p:nvPr>
        </p:nvSpPr>
        <p:spPr/>
        <p:txBody>
          <a:bodyPr>
            <a:normAutofit lnSpcReduction="10000"/>
          </a:bodyPr>
          <a:lstStyle/>
          <a:p>
            <a:r>
              <a:rPr lang="es-ES" dirty="0"/>
              <a:t>Hace 25 años, Brian Scullion fue la adquisición de un abandonado, en una fila de L'Ascensión-de-Notre-Seigneur, Lac-Saint-Jean tierra. </a:t>
            </a:r>
          </a:p>
          <a:p>
            <a:r>
              <a:rPr lang="es-ES" dirty="0"/>
              <a:t>Luego plantaron algunos árboles y unos pocos cientos y unos pocos miles a más de 12.000 ahora.</a:t>
            </a:r>
          </a:p>
          <a:p>
            <a:r>
              <a:rPr lang="es-ES" dirty="0"/>
              <a:t> El punto de que ya no es capaz de ver un espacio vacío sin plantar un árbol. </a:t>
            </a:r>
          </a:p>
          <a:p>
            <a:r>
              <a:rPr lang="es-ES" dirty="0"/>
              <a:t>No se puede ver un árbol sin el sabor de la corte o encontrarlo en la empresa. </a:t>
            </a:r>
          </a:p>
          <a:p>
            <a:r>
              <a:rPr lang="es-ES" dirty="0"/>
              <a:t>Brian Scullion y su esposa Josée son los primeros horticultores profesionales cuya compañía, a primera vista, parece estar funcionando bastante bien. </a:t>
            </a:r>
          </a:p>
        </p:txBody>
      </p:sp>
    </p:spTree>
    <p:extLst>
      <p:ext uri="{BB962C8B-B14F-4D97-AF65-F5344CB8AC3E}">
        <p14:creationId xmlns:p14="http://schemas.microsoft.com/office/powerpoint/2010/main" val="887748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00216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98391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637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6491064" cy="5637240"/>
          </a:xfrm>
        </p:spPr>
        <p:txBody>
          <a:bodyPr/>
          <a:lstStyle/>
          <a:p>
            <a:r>
              <a:rPr lang="es-ES" dirty="0"/>
              <a:t> Esto les permitió darse cuenta progresivamente un sueño que puede parecer irracional para iniciar y tomó proporciones increíbles.</a:t>
            </a:r>
          </a:p>
          <a:p>
            <a:r>
              <a:rPr lang="es-ES" dirty="0"/>
              <a:t>Uno para desarrollar un parque botánico privado, abierto al público y para que sea un atractivo turístico que hay que ver mientras millas que abarca y los puntos de interés. </a:t>
            </a:r>
          </a:p>
          <a:p>
            <a:r>
              <a:rPr lang="es-ES" dirty="0"/>
              <a:t>Y otro aspecto fascinante de este proyecto radica en el hecho de que Brian Scullion hizo su jardín un laboratorio donde las pruebas de resistencia y o aclimatación  de una gran variedad de plantas y árboles en nuestra el clima regional. </a:t>
            </a:r>
          </a:p>
          <a:p>
            <a:endParaRPr lang="es-ES" dirty="0"/>
          </a:p>
        </p:txBody>
      </p:sp>
    </p:spTree>
    <p:extLst>
      <p:ext uri="{BB962C8B-B14F-4D97-AF65-F5344CB8AC3E}">
        <p14:creationId xmlns:p14="http://schemas.microsoft.com/office/powerpoint/2010/main" val="42838204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64704"/>
            <a:ext cx="6419056" cy="5709248"/>
          </a:xfrm>
        </p:spPr>
        <p:txBody>
          <a:bodyPr/>
          <a:lstStyle/>
          <a:p>
            <a:r>
              <a:rPr lang="es-ES" dirty="0"/>
              <a:t>Para ver cómo el hombre está bajo la influencia de la pasión, debe tener el privilegio de caminar con él en los senderos del jardín. </a:t>
            </a:r>
          </a:p>
          <a:p>
            <a:r>
              <a:rPr lang="es-ES" dirty="0"/>
              <a:t>Aquí es donde él le dice a sus esfuerzos de todo el mundo para identificar las nuevas variedades más raras más coloridos hortícolas. </a:t>
            </a:r>
          </a:p>
          <a:p>
            <a:r>
              <a:rPr lang="es-ES" dirty="0"/>
              <a:t>Se presenta con orgullo este pequeño árbol de hoja perenne que se encuentra tres copias en los Estados Unidos.</a:t>
            </a:r>
          </a:p>
          <a:p>
            <a:r>
              <a:rPr lang="es-ES" dirty="0"/>
              <a:t> Ambos fueron adquiridas por coleccionistas (porque hay coleccionistas coníferas) y un trono en el jardín. </a:t>
            </a:r>
          </a:p>
          <a:p>
            <a:r>
              <a:rPr lang="es-ES" dirty="0"/>
              <a:t>Cuando esta gran variedad de arce que se ha creado a sí mismo y que adquiere el tamaño de una grúa. </a:t>
            </a:r>
          </a:p>
        </p:txBody>
      </p:sp>
    </p:spTree>
    <p:extLst>
      <p:ext uri="{BB962C8B-B14F-4D97-AF65-F5344CB8AC3E}">
        <p14:creationId xmlns:p14="http://schemas.microsoft.com/office/powerpoint/2010/main" val="3087141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6491064" cy="6069288"/>
          </a:xfrm>
        </p:spPr>
        <p:txBody>
          <a:bodyPr>
            <a:normAutofit/>
          </a:bodyPr>
          <a:lstStyle/>
          <a:p>
            <a:r>
              <a:rPr lang="es-ES" dirty="0"/>
              <a:t>Cientos de hostas, iris de los colores más sutiles, los árboles que se arrastran en lugar de soporte, flores que estallan por todas partes, macizos de flores deslumbrantes que tienen casi un centenar de variedades nuevas cada año ... Sí, hacemos están al final de una vegetación de primavera podrida y tardo para hablar, pero esperar unas semanas y el espectáculo será increíble. </a:t>
            </a:r>
          </a:p>
          <a:p>
            <a:r>
              <a:rPr lang="es-ES" dirty="0"/>
              <a:t>Y el resto ... </a:t>
            </a:r>
          </a:p>
          <a:p>
            <a:r>
              <a:rPr lang="es-ES" dirty="0"/>
              <a:t>Como si eso no fuera suficiente, el Scullion Jardin también ofrece una granja con encanto donde salen todos los animales y acariciar a un espectáculo de caballos 30 de julio al 8 de agosto. </a:t>
            </a:r>
          </a:p>
          <a:p>
            <a:r>
              <a:rPr lang="es-ES" dirty="0"/>
              <a:t>Más de dos kilómetros de senderos que tienen bosque mixto, pantano, humedales y una impresionante dique de castores. </a:t>
            </a:r>
          </a:p>
          <a:p>
            <a:r>
              <a:rPr lang="es-ES" dirty="0"/>
              <a:t>Lugares de descanso, la contemplación o la comida campestre se encuentran dispersos por todo el sitio. </a:t>
            </a:r>
          </a:p>
          <a:p>
            <a:endParaRPr lang="es-ES" dirty="0"/>
          </a:p>
        </p:txBody>
      </p:sp>
    </p:spTree>
    <p:extLst>
      <p:ext uri="{BB962C8B-B14F-4D97-AF65-F5344CB8AC3E}">
        <p14:creationId xmlns:p14="http://schemas.microsoft.com/office/powerpoint/2010/main" val="1640509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99379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1477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2870220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32463671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3234" name="Picture 2" descr="http://associationdesjardinsduquebec.com/wp/wp-content/uploads/2011/05/Vue-Jardi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57536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Jardin Scuill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42888"/>
            <a:ext cx="97536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95298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Jardin Scuill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61348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Jardin Scuill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09518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Jardin Scuill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3795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Jardin Scuill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25345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93405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67099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55078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89114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16852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03990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68226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78807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76580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72653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87149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5214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17946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40961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ChangeArrowheads="1"/>
          </p:cNvSpPr>
          <p:nvPr>
            <p:ph type="title"/>
          </p:nvPr>
        </p:nvSpPr>
        <p:spPr/>
        <p:txBody>
          <a:bodyPr/>
          <a:lstStyle/>
          <a:p>
            <a:pPr eaLnBrk="1" hangingPunct="1">
              <a:defRPr/>
            </a:pPr>
            <a:r>
              <a:rPr lang="es-ES_tradnl" sz="3200" dirty="0">
                <a:solidFill>
                  <a:schemeClr val="hlink"/>
                </a:solidFill>
                <a:latin typeface="Dutch801 XBd BT" pitchFamily="18" charset="0"/>
              </a:rPr>
              <a:t>MINTER GARDENS.-CANADA</a:t>
            </a:r>
          </a:p>
        </p:txBody>
      </p:sp>
      <p:sp>
        <p:nvSpPr>
          <p:cNvPr id="217091" name="Rectangle 3"/>
          <p:cNvSpPr>
            <a:spLocks noGrp="1" noChangeArrowheads="1"/>
          </p:cNvSpPr>
          <p:nvPr>
            <p:ph idx="1"/>
          </p:nvPr>
        </p:nvSpPr>
        <p:spPr>
          <a:xfrm>
            <a:off x="609599" y="1484784"/>
            <a:ext cx="6347714" cy="4556579"/>
          </a:xfrm>
        </p:spPr>
        <p:txBody>
          <a:bodyPr>
            <a:normAutofit lnSpcReduction="10000"/>
          </a:bodyPr>
          <a:lstStyle/>
          <a:p>
            <a:pPr eaLnBrk="1" hangingPunct="1">
              <a:lnSpc>
                <a:spcPct val="90000"/>
              </a:lnSpc>
              <a:defRPr/>
            </a:pPr>
            <a:r>
              <a:rPr lang="es-ES_tradnl" dirty="0"/>
              <a:t>En 1977 inicia Minter de Brian y de Faye  este jardín.</a:t>
            </a:r>
          </a:p>
          <a:p>
            <a:pPr eaLnBrk="1" hangingPunct="1">
              <a:lnSpc>
                <a:spcPct val="90000"/>
              </a:lnSpc>
              <a:defRPr/>
            </a:pPr>
            <a:r>
              <a:rPr lang="es-ES_tradnl" dirty="0"/>
              <a:t>En mayo de 1980 su sueño se convierte en realidad.</a:t>
            </a:r>
          </a:p>
          <a:p>
            <a:pPr eaLnBrk="1" hangingPunct="1">
              <a:lnSpc>
                <a:spcPct val="90000"/>
              </a:lnSpc>
              <a:defRPr/>
            </a:pPr>
            <a:r>
              <a:rPr lang="es-ES_tradnl" dirty="0"/>
              <a:t>Lo que eran unas tierras incultivables por la gran cantidad de rocas que existían se convierte en un jardín.</a:t>
            </a:r>
          </a:p>
          <a:p>
            <a:pPr eaLnBrk="1" hangingPunct="1">
              <a:lnSpc>
                <a:spcPct val="90000"/>
              </a:lnSpc>
              <a:defRPr/>
            </a:pPr>
            <a:r>
              <a:rPr lang="es-ES_tradnl" dirty="0"/>
              <a:t>11 jardines individuales nos marcan alas estaciones.</a:t>
            </a:r>
          </a:p>
          <a:p>
            <a:pPr>
              <a:lnSpc>
                <a:spcPct val="90000"/>
              </a:lnSpc>
              <a:defRPr/>
            </a:pPr>
            <a:r>
              <a:rPr lang="es-ES" dirty="0"/>
              <a:t>Primero son los narcisos, después 100.000 tulipanes se importan de Holanda cada año para recibir la primavera en diversidad de formas y de colores.</a:t>
            </a:r>
          </a:p>
          <a:p>
            <a:pPr>
              <a:lnSpc>
                <a:spcPct val="90000"/>
              </a:lnSpc>
              <a:defRPr/>
            </a:pPr>
            <a:r>
              <a:rPr lang="es-ES" dirty="0"/>
              <a:t>Parterres florales con diseños únicos, entre ellos el de la bandera de Canadá.</a:t>
            </a:r>
          </a:p>
          <a:p>
            <a:pPr>
              <a:lnSpc>
                <a:spcPct val="90000"/>
              </a:lnSpc>
              <a:defRPr/>
            </a:pPr>
            <a:r>
              <a:rPr lang="es-ES" dirty="0"/>
              <a:t>1.000 rododendros están plantados en los sotobosques de los jardines, junto con Cornus y Magnolias.</a:t>
            </a:r>
          </a:p>
          <a:p>
            <a:pPr>
              <a:lnSpc>
                <a:spcPct val="90000"/>
              </a:lnSpc>
              <a:defRPr/>
            </a:pPr>
            <a:r>
              <a:rPr lang="es-ES" dirty="0"/>
              <a:t>Una rosaleda estalla con color y fragancia en el mes de Junio</a:t>
            </a:r>
            <a:endParaRPr lang="es-ES_tradnl" dirty="0"/>
          </a:p>
          <a:p>
            <a:pPr eaLnBrk="1" hangingPunct="1">
              <a:lnSpc>
                <a:spcPct val="90000"/>
              </a:lnSpc>
              <a:defRPr/>
            </a:pPr>
            <a:endParaRPr lang="es-ES_tradnl" dirty="0"/>
          </a:p>
        </p:txBody>
      </p:sp>
    </p:spTree>
    <p:extLst>
      <p:ext uri="{BB962C8B-B14F-4D97-AF65-F5344CB8AC3E}">
        <p14:creationId xmlns:p14="http://schemas.microsoft.com/office/powerpoint/2010/main" val="27586097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Minter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621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Minter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62781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Minter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64632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Minte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513" y="-228600"/>
            <a:ext cx="9725026"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32801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Minter Garde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90697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Minter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7536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72339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Minter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16174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Minter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26642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Minter Gardens Gazebo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8456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Minter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19996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Minter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0666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Minter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145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43720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Minter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37174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Minter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988" y="-228600"/>
            <a:ext cx="9705976"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03953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Minter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84747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Minter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988" y="-228600"/>
            <a:ext cx="9705976"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75716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Minter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45627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Minter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0279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Minter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03733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Minter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89729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Minter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39480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Minter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596362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Minter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07995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Minter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8675" y="-963613"/>
            <a:ext cx="10820400" cy="8153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370852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Minter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87552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Minter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026154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Minter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888103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Minter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598043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Minter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79400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Minter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653756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Montreal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737031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3" descr="Montreal Botanic Garde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19075"/>
            <a:ext cx="9753600" cy="729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73513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Montreal Botanic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19075"/>
            <a:ext cx="9753600" cy="729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084562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Montreal Chinese Garden</a:t>
            </a:r>
            <a:br>
              <a:rPr lang="es-ES" dirty="0"/>
            </a:br>
            <a:endParaRPr lang="es-ES" dirty="0"/>
          </a:p>
        </p:txBody>
      </p:sp>
      <p:sp>
        <p:nvSpPr>
          <p:cNvPr id="3" name="2 Marcador de contenido"/>
          <p:cNvSpPr>
            <a:spLocks noGrp="1"/>
          </p:cNvSpPr>
          <p:nvPr>
            <p:ph idx="1"/>
          </p:nvPr>
        </p:nvSpPr>
        <p:spPr>
          <a:xfrm>
            <a:off x="457200" y="1556792"/>
            <a:ext cx="6131024" cy="4917160"/>
          </a:xfrm>
        </p:spPr>
        <p:txBody>
          <a:bodyPr>
            <a:normAutofit/>
          </a:bodyPr>
          <a:lstStyle/>
          <a:p>
            <a:r>
              <a:rPr lang="es-ES" dirty="0"/>
              <a:t>E l jardín chino es el fruto de lazos forjados entre el Departamento de la ciudad de Shanghai Parques y el Jardín Botánico de Montreal.</a:t>
            </a:r>
          </a:p>
          <a:p>
            <a:r>
              <a:rPr lang="es-ES" dirty="0"/>
              <a:t> Los miles de piezas de material necesario para construir el jardín fueron enviadas desde Shanghai a Montreal en unos 120 contenedores.</a:t>
            </a:r>
          </a:p>
          <a:p>
            <a:r>
              <a:rPr lang="es-ES" dirty="0"/>
              <a:t> Le tomó 50 artesanos chinos de montar a todos en 1990. </a:t>
            </a:r>
          </a:p>
          <a:p>
            <a:r>
              <a:rPr lang="es-ES" dirty="0"/>
              <a:t>E l concepto de jardín fue obra de Le Weizhong, renombrado arquitecto y paisajista maestro y el director de entonces (durante la construcción en 1990-1991) del Instituto de Shanghai de Diseño del Paisaje y Arquitectura.</a:t>
            </a:r>
          </a:p>
          <a:p>
            <a:endParaRPr lang="es-ES" dirty="0"/>
          </a:p>
          <a:p>
            <a:endParaRPr lang="es-ES" dirty="0"/>
          </a:p>
        </p:txBody>
      </p:sp>
    </p:spTree>
    <p:extLst>
      <p:ext uri="{BB962C8B-B14F-4D97-AF65-F5344CB8AC3E}">
        <p14:creationId xmlns:p14="http://schemas.microsoft.com/office/powerpoint/2010/main" val="296023084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64704"/>
            <a:ext cx="6419056" cy="5709248"/>
          </a:xfrm>
        </p:spPr>
        <p:txBody>
          <a:bodyPr/>
          <a:lstStyle/>
          <a:p>
            <a:r>
              <a:rPr lang="es-ES" dirty="0"/>
              <a:t>Instalado en el corazón de Montreal el Jardín Botánico es el sueño Lake Garden, un jardín chino auténtico inspirado en los jardines privados más populares en la región del río Yangzi sur durante la dinastía Ming (1368-1644). </a:t>
            </a:r>
          </a:p>
          <a:p>
            <a:r>
              <a:rPr lang="es-ES" dirty="0"/>
              <a:t>Su jardín es único. Rústico y asimétrico, a primera vista, sin embargo, se crea de acuerdo a un principio estético riguroso.</a:t>
            </a:r>
          </a:p>
          <a:p>
            <a:r>
              <a:rPr lang="es-ES" dirty="0"/>
              <a:t> Es a la vez un lugar de contrastes y armonía. </a:t>
            </a:r>
          </a:p>
          <a:p>
            <a:r>
              <a:rPr lang="es-ES" dirty="0"/>
              <a:t>La organización del espacio y la arquitectura pabellones ", la selección de las plantas y los minerales, el agua y el contraste entre el yin y el yang son todas expresiones de los principios seculares del arte chino del diseño del paisaje. </a:t>
            </a:r>
          </a:p>
          <a:p>
            <a:endParaRPr lang="es-ES" dirty="0"/>
          </a:p>
        </p:txBody>
      </p:sp>
    </p:spTree>
    <p:extLst>
      <p:ext uri="{BB962C8B-B14F-4D97-AF65-F5344CB8AC3E}">
        <p14:creationId xmlns:p14="http://schemas.microsoft.com/office/powerpoint/2010/main" val="140592667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6635080" cy="5925272"/>
          </a:xfrm>
        </p:spPr>
        <p:txBody>
          <a:bodyPr/>
          <a:lstStyle/>
          <a:p>
            <a:r>
              <a:rPr lang="es-ES" dirty="0"/>
              <a:t>Los  jardines chineses causar estragos en las perspectivas y las convenciones occidentales. Sus componentes están cargados de gran significado metafórico. Un diseñador reproduce la naturaleza no por imitación, sino más bien por su interpretación, mediante la creación de un retrato tridimensional. Las formas y las masas se utilizan para lograr el contraste y despertar emociones. </a:t>
            </a:r>
          </a:p>
          <a:p>
            <a:r>
              <a:rPr lang="es-ES" dirty="0"/>
              <a:t>La armonía de un jardín chino se logra cuatro elementos principales: las plantas, el agua, las piedras, y la arquitectura.</a:t>
            </a:r>
          </a:p>
          <a:p>
            <a:endParaRPr lang="es-ES" dirty="0"/>
          </a:p>
        </p:txBody>
      </p:sp>
    </p:spTree>
    <p:extLst>
      <p:ext uri="{BB962C8B-B14F-4D97-AF65-F5344CB8AC3E}">
        <p14:creationId xmlns:p14="http://schemas.microsoft.com/office/powerpoint/2010/main" val="232803884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377751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441416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013023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8490"/>
            <a:ext cx="9144000" cy="7045882"/>
          </a:xfrm>
          <a:prstGeom prst="rect">
            <a:avLst/>
          </a:prstGeom>
        </p:spPr>
      </p:pic>
    </p:spTree>
    <p:extLst>
      <p:ext uri="{BB962C8B-B14F-4D97-AF65-F5344CB8AC3E}">
        <p14:creationId xmlns:p14="http://schemas.microsoft.com/office/powerpoint/2010/main" val="129367127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346512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374053113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111722149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349090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394843847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47967910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74900120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02290357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591443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Montreal Botanic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605910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Montreal Botanic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13" y="4763"/>
            <a:ext cx="9344026"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061512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Montreal Chi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337003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Parc Marie Victorin.-Ottawa</a:t>
            </a:r>
          </a:p>
        </p:txBody>
      </p:sp>
      <p:sp>
        <p:nvSpPr>
          <p:cNvPr id="3" name="2 Marcador de contenido"/>
          <p:cNvSpPr>
            <a:spLocks noGrp="1"/>
          </p:cNvSpPr>
          <p:nvPr>
            <p:ph idx="1"/>
          </p:nvPr>
        </p:nvSpPr>
        <p:spPr/>
        <p:txBody>
          <a:bodyPr>
            <a:normAutofit/>
          </a:bodyPr>
          <a:lstStyle/>
          <a:p>
            <a:r>
              <a:rPr lang="es-ES" dirty="0"/>
              <a:t>El parque se hizo para celebrar el trabajo del hermano famoso botánico Marie Victorin (1885-1944). </a:t>
            </a:r>
          </a:p>
          <a:p>
            <a:r>
              <a:rPr lang="es-ES" dirty="0"/>
              <a:t>Se basa en el río Nicolet y se ejecuta como un jardín botánico con marismas y otros hábitats. También cuenta con una exposición de alfombras de flor.</a:t>
            </a:r>
          </a:p>
          <a:p>
            <a:r>
              <a:rPr lang="es-ES" dirty="0"/>
              <a:t>Empuje la puerta de este universo hortofrutícola único y de gran tamaño! Aquí, la naturaleza cobra vida a través increíble gigante 3-D mosaicultures, 6 jardines de ensueño y un invernadero tropical repleto de pájaros exóticos. </a:t>
            </a:r>
          </a:p>
          <a:p>
            <a:r>
              <a:rPr lang="es-ES" dirty="0"/>
              <a:t> </a:t>
            </a:r>
          </a:p>
        </p:txBody>
      </p:sp>
    </p:spTree>
    <p:extLst>
      <p:ext uri="{BB962C8B-B14F-4D97-AF65-F5344CB8AC3E}">
        <p14:creationId xmlns:p14="http://schemas.microsoft.com/office/powerpoint/2010/main" val="230832963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6491064" cy="5853264"/>
          </a:xfrm>
        </p:spPr>
        <p:txBody>
          <a:bodyPr>
            <a:normAutofit lnSpcReduction="10000"/>
          </a:bodyPr>
          <a:lstStyle/>
          <a:p>
            <a:r>
              <a:rPr lang="es-ES" dirty="0"/>
              <a:t>Disfrute de su visita y hacer un picnic cerca de las cataratas, tomar fotos fabulosas, o degustar nuestras flores y hortalizas fabulosos, acompañado por Gustave el jardinero. </a:t>
            </a:r>
          </a:p>
          <a:p>
            <a:r>
              <a:rPr lang="es-ES" dirty="0"/>
              <a:t>Vea el programa: varios eventos, talleres y actuaciones a tener éxito en el lugar durante toda la temporada, y en invierno, el paisaje se transforma y da paso al Camino Encantado.</a:t>
            </a:r>
          </a:p>
          <a:p>
            <a:r>
              <a:rPr lang="es-ES" dirty="0"/>
              <a:t> Parc Marie-Victorin fue creado en 1985 en honor al 100 aniversario de Conrad Kirouac, el famoso botánico de Kingsey Falls más conocido como el Hermano Marie-Victorin. </a:t>
            </a:r>
          </a:p>
          <a:p>
            <a:r>
              <a:rPr lang="es-ES" dirty="0"/>
              <a:t>Crece rápidamente a partir de un tres a un sitio de 29 acres, el parque ha empleado unos 40 empleados año tras año, cinco de los cuales forman el equipo permanente. </a:t>
            </a:r>
          </a:p>
          <a:p>
            <a:r>
              <a:rPr lang="es-ES" dirty="0"/>
              <a:t>Como una organización sin fines de lucro, el parque cubre su presupuesto anual a través de fondos de diferentes partidarios, donantes generosos, el producto de varios eventos y servicios, y las actividades anuales de recaudación de fondos.</a:t>
            </a:r>
          </a:p>
          <a:p>
            <a:endParaRPr lang="es-ES" dirty="0"/>
          </a:p>
          <a:p>
            <a:endParaRPr lang="es-ES" dirty="0"/>
          </a:p>
        </p:txBody>
      </p:sp>
    </p:spTree>
    <p:extLst>
      <p:ext uri="{BB962C8B-B14F-4D97-AF65-F5344CB8AC3E}">
        <p14:creationId xmlns:p14="http://schemas.microsoft.com/office/powerpoint/2010/main" val="107073904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635080" cy="5997280"/>
          </a:xfrm>
        </p:spPr>
        <p:txBody>
          <a:bodyPr/>
          <a:lstStyle/>
          <a:p>
            <a:r>
              <a:rPr lang="es-ES" dirty="0"/>
              <a:t>Desde su apertura, el Parc Marie-Victorin ha sido un líder provincial en el uso y la transferencia de conocimientos y técnicas de horticultura ecológica y en el diseño de pantallas 3-D-mosaiculture. </a:t>
            </a:r>
          </a:p>
          <a:p>
            <a:r>
              <a:rPr lang="es-ES" dirty="0"/>
              <a:t>El parque es el único jardín turista tener muchas de estas asombrosas criaturas hechas de plantas de forma permanente! </a:t>
            </a:r>
          </a:p>
          <a:p>
            <a:r>
              <a:rPr lang="es-ES" dirty="0"/>
              <a:t>En 2010, el Parc Marie-Victorin también se convirtió en el primer jardín turístico en recibir los honores en el ICI, EN RECYLE! programa de reconocimiento a través de los esfuerzos en curso para dar a conocer entre los visitantes y empleados de la conversión de los materiales potencialmente reciclables. </a:t>
            </a:r>
          </a:p>
        </p:txBody>
      </p:sp>
    </p:spTree>
    <p:extLst>
      <p:ext uri="{BB962C8B-B14F-4D97-AF65-F5344CB8AC3E}">
        <p14:creationId xmlns:p14="http://schemas.microsoft.com/office/powerpoint/2010/main" val="112478485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6419056" cy="5925272"/>
          </a:xfrm>
        </p:spPr>
        <p:txBody>
          <a:bodyPr>
            <a:normAutofit/>
          </a:bodyPr>
          <a:lstStyle/>
          <a:p>
            <a:r>
              <a:rPr lang="es-ES" dirty="0"/>
              <a:t>Con su excelente ubicación a orillas del río Nicolet con magníficas cascadas y su capacidad de innovación, el parque es un codiciado atractivo turístico tanto durante todo el verano, una temporada que se pone cada vez más tiempo.</a:t>
            </a:r>
          </a:p>
          <a:p>
            <a:r>
              <a:rPr lang="es-ES" dirty="0"/>
              <a:t> Cuando se haya completado su proyecto de desarrollo actual, casi 5 millones de dólares se han invertido para consolidar las vocaciones educativos y el turismo del parque. </a:t>
            </a:r>
          </a:p>
          <a:p>
            <a:r>
              <a:rPr lang="es-ES" dirty="0"/>
              <a:t>Parc Marie-Victorin es particularmente hábil para la presentación de actividades de ocio científico y diversión accesibles al público en general. Ofrece una amplia gama de actividades, eventos y talleres educativos que reflejan las mismas dinámicas globales - el respeto por el medio ambiente y el desarrollo sostenible. </a:t>
            </a:r>
          </a:p>
          <a:p>
            <a:endParaRPr lang="es-ES" dirty="0"/>
          </a:p>
        </p:txBody>
      </p:sp>
    </p:spTree>
    <p:extLst>
      <p:ext uri="{BB962C8B-B14F-4D97-AF65-F5344CB8AC3E}">
        <p14:creationId xmlns:p14="http://schemas.microsoft.com/office/powerpoint/2010/main" val="63894534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6491064" cy="5925272"/>
          </a:xfrm>
        </p:spPr>
        <p:txBody>
          <a:bodyPr/>
          <a:lstStyle/>
          <a:p>
            <a:r>
              <a:rPr lang="es-ES" dirty="0"/>
              <a:t>En constante evolución, esta joya del turismo "ecológico" es una de las principales atracciones turísticas en el Centre-du-Québec. Su ubicación geográfica limita con los Bois-Francs regiones y municipios de Oriente lo convierten en uno de los más accesibles amplios jardines turísticas.</a:t>
            </a:r>
          </a:p>
          <a:p>
            <a:r>
              <a:rPr lang="es-ES" dirty="0"/>
              <a:t>En su diseño destaca la biodiversidad y en él se puede encontrar una gran variedad de variedades antiguas y plantas.</a:t>
            </a:r>
          </a:p>
        </p:txBody>
      </p:sp>
    </p:spTree>
    <p:extLst>
      <p:ext uri="{BB962C8B-B14F-4D97-AF65-F5344CB8AC3E}">
        <p14:creationId xmlns:p14="http://schemas.microsoft.com/office/powerpoint/2010/main" val="36106800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Parc Marie Victor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396893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Parc Marie Victor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217179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Parc Marie Victor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5891" name="Rectangle 3"/>
          <p:cNvSpPr>
            <a:spLocks noGrp="1" noChangeArrowheads="1"/>
          </p:cNvSpPr>
          <p:nvPr>
            <p:ph type="title" idx="4294967295"/>
          </p:nvPr>
        </p:nvSpPr>
        <p:spPr>
          <a:xfrm>
            <a:off x="0" y="277813"/>
            <a:ext cx="8229600" cy="1139825"/>
          </a:xfrm>
        </p:spPr>
        <p:txBody>
          <a:bodyPr/>
          <a:lstStyle/>
          <a:p>
            <a:pPr eaLnBrk="1" hangingPunct="1">
              <a:defRPr/>
            </a:pPr>
            <a:r>
              <a:rPr lang="es-ES_tradnl" dirty="0"/>
              <a:t>t</a:t>
            </a:r>
          </a:p>
        </p:txBody>
      </p:sp>
    </p:spTree>
    <p:extLst>
      <p:ext uri="{BB962C8B-B14F-4D97-AF65-F5344CB8AC3E}">
        <p14:creationId xmlns:p14="http://schemas.microsoft.com/office/powerpoint/2010/main" val="304371259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Parc Marie Victor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88790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241605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000522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98551609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678212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96147884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78380274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067476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885663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36566248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840848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568111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0245754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674596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949670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54247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470430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150819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880525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2159002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844145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363301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63316979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526508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907681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641669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860911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240261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521318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05" y="-47626"/>
            <a:ext cx="4560295" cy="347662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1500" y="0"/>
            <a:ext cx="4762500" cy="6848037"/>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705" y="3428999"/>
            <a:ext cx="4369795" cy="3390855"/>
          </a:xfrm>
          <a:prstGeom prst="rect">
            <a:avLst/>
          </a:prstGeom>
        </p:spPr>
      </p:pic>
    </p:spTree>
    <p:extLst>
      <p:ext uri="{BB962C8B-B14F-4D97-AF65-F5344CB8AC3E}">
        <p14:creationId xmlns:p14="http://schemas.microsoft.com/office/powerpoint/2010/main" val="55114628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666"/>
          <a:stretch/>
        </p:blipFill>
        <p:spPr>
          <a:xfrm>
            <a:off x="0" y="0"/>
            <a:ext cx="9144000" cy="6858000"/>
          </a:xfrm>
          <a:prstGeom prst="rect">
            <a:avLst/>
          </a:prstGeom>
        </p:spPr>
      </p:pic>
    </p:spTree>
    <p:extLst>
      <p:ext uri="{BB962C8B-B14F-4D97-AF65-F5344CB8AC3E}">
        <p14:creationId xmlns:p14="http://schemas.microsoft.com/office/powerpoint/2010/main" val="250667690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108193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734315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812770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7603179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11349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59912683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64" y="0"/>
            <a:ext cx="4762500" cy="7042696"/>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38636" y="3521348"/>
            <a:ext cx="4382372" cy="3336652"/>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38635" y="-10834"/>
            <a:ext cx="4372409" cy="3655858"/>
          </a:xfrm>
          <a:prstGeom prst="rect">
            <a:avLst/>
          </a:prstGeom>
        </p:spPr>
      </p:pic>
    </p:spTree>
    <p:extLst>
      <p:ext uri="{BB962C8B-B14F-4D97-AF65-F5344CB8AC3E}">
        <p14:creationId xmlns:p14="http://schemas.microsoft.com/office/powerpoint/2010/main" val="264086751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277700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321331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568"/>
            <a:ext cx="9144000" cy="6843432"/>
          </a:xfrm>
          <a:prstGeom prst="rect">
            <a:avLst/>
          </a:prstGeom>
        </p:spPr>
      </p:pic>
    </p:spTree>
    <p:extLst>
      <p:ext uri="{BB962C8B-B14F-4D97-AF65-F5344CB8AC3E}">
        <p14:creationId xmlns:p14="http://schemas.microsoft.com/office/powerpoint/2010/main" val="181609945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7217718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19460702"/>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1_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118</TotalTime>
  <Words>2026</Words>
  <Application>Microsoft Office PowerPoint</Application>
  <PresentationFormat>Presentación en pantalla (4:3)</PresentationFormat>
  <Paragraphs>293</Paragraphs>
  <Slides>136</Slides>
  <Notes>116</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136</vt:i4>
      </vt:variant>
    </vt:vector>
  </HeadingPairs>
  <TitlesOfParts>
    <vt:vector size="144" baseType="lpstr">
      <vt:lpstr>Arial</vt:lpstr>
      <vt:lpstr>Calibri</vt:lpstr>
      <vt:lpstr>Dutch801 XBd BT</vt:lpstr>
      <vt:lpstr>Tahoma</vt:lpstr>
      <vt:lpstr>Trebuchet MS</vt:lpstr>
      <vt:lpstr>Wingdings 3</vt:lpstr>
      <vt:lpstr>Faceta</vt:lpstr>
      <vt:lpstr>1_Faceta</vt:lpstr>
      <vt:lpstr>CANADA-LA VUELTA AL MUNDO EN 885JARDINES.-Jardín Scuillon.-Minter Gardens.-Montreal Chinese Garden.-Parc Marie Victorin  .-</vt:lpstr>
      <vt:lpstr>Jardín Scuillon.-Asunción .-Canadá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MINTER GARDENS.-CANADA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Montreal Chinese Garden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Marie Victorin.-Ottawa</vt:lpstr>
      <vt:lpstr>Presentación de PowerPoint</vt:lpstr>
      <vt:lpstr>Presentación de PowerPoint</vt:lpstr>
      <vt:lpstr>Presentación de PowerPoint</vt:lpstr>
      <vt:lpstr>Presentación de PowerPoint</vt:lpstr>
      <vt:lpstr>Presentación de PowerPoint</vt:lpstr>
      <vt:lpstr>Presentación de PowerPoint</vt:lpstr>
      <vt:lpstr>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EN CANADA</dc:title>
  <dc:creator>Josep</dc:creator>
  <cp:lastModifiedBy>Usuario</cp:lastModifiedBy>
  <cp:revision>7</cp:revision>
  <dcterms:created xsi:type="dcterms:W3CDTF">2013-05-20T17:13:34Z</dcterms:created>
  <dcterms:modified xsi:type="dcterms:W3CDTF">2018-03-04T18:51:36Z</dcterms:modified>
</cp:coreProperties>
</file>