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5"/>
  </p:notesMasterIdLst>
  <p:sldIdLst>
    <p:sldId id="256" r:id="rId2"/>
    <p:sldId id="257" r:id="rId3"/>
    <p:sldId id="314" r:id="rId4"/>
    <p:sldId id="360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75" r:id="rId13"/>
    <p:sldId id="315" r:id="rId14"/>
    <p:sldId id="276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  <p:sldId id="372" r:id="rId117"/>
    <p:sldId id="373" r:id="rId118"/>
    <p:sldId id="374" r:id="rId119"/>
    <p:sldId id="375" r:id="rId120"/>
    <p:sldId id="376" r:id="rId121"/>
    <p:sldId id="377" r:id="rId122"/>
    <p:sldId id="378" r:id="rId123"/>
    <p:sldId id="379" r:id="rId124"/>
    <p:sldId id="380" r:id="rId125"/>
    <p:sldId id="381" r:id="rId126"/>
    <p:sldId id="382" r:id="rId127"/>
    <p:sldId id="383" r:id="rId128"/>
    <p:sldId id="384" r:id="rId129"/>
    <p:sldId id="385" r:id="rId130"/>
    <p:sldId id="386" r:id="rId131"/>
    <p:sldId id="387" r:id="rId132"/>
    <p:sldId id="388" r:id="rId133"/>
    <p:sldId id="389" r:id="rId134"/>
    <p:sldId id="390" r:id="rId135"/>
    <p:sldId id="391" r:id="rId136"/>
    <p:sldId id="392" r:id="rId137"/>
    <p:sldId id="393" r:id="rId138"/>
    <p:sldId id="394" r:id="rId139"/>
    <p:sldId id="395" r:id="rId140"/>
    <p:sldId id="396" r:id="rId141"/>
    <p:sldId id="397" r:id="rId142"/>
    <p:sldId id="398" r:id="rId143"/>
    <p:sldId id="399" r:id="rId144"/>
    <p:sldId id="400" r:id="rId145"/>
    <p:sldId id="401" r:id="rId146"/>
    <p:sldId id="402" r:id="rId147"/>
    <p:sldId id="403" r:id="rId148"/>
    <p:sldId id="404" r:id="rId149"/>
    <p:sldId id="405" r:id="rId150"/>
    <p:sldId id="406" r:id="rId151"/>
    <p:sldId id="407" r:id="rId152"/>
    <p:sldId id="408" r:id="rId153"/>
    <p:sldId id="409" r:id="rId15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tableStyles" Target="tableStyle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notesMaster" Target="notesMasters/notesMaster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D07ED4-7A5A-4503-AE03-B04D5D307D5D}" type="datetimeFigureOut">
              <a:rPr lang="es-ES" smtClean="0"/>
              <a:t>05/03/2018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3E21C3-6DA7-4A9D-88F8-1EE3803E5F2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48794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8912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4442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3CD97A4-18FC-4F4E-B551-B8094966073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Montreal 2003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C1ED7A9-DB77-4442-A658-2FEFEC74CB5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Montreal 2003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2003E1E-6B21-4E85-A2D0-EB976D43693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Montreal.-2003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BF4C772-E6B4-4F5B-83B3-92815B1DF8F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Montreal 2003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F225B23-D40A-4AD0-A2FA-73E5421EC4D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Montreal .-Angers.-Francia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A0C9616-0B85-4EE7-A1B9-C20A738F695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Montreal 2003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0D39B3C-0158-4EDF-8DD8-D43D307D692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Montreal 2003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0344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4150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6093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7F3810F-46FF-4F24-846B-DF576FD98DA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Montreal .-Barcelona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71731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2845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8196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567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1968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5398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064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7546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1047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6230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85408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21358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58051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02420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725440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81022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18545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53431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69196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50987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55524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36401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49390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80919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81284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582157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45208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14740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77131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30463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75129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54247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38584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87706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25558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758786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80416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70420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5993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53454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31226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78660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54595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31983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32525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11657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41144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63101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141551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25707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771AA69-26EB-4701-9992-F64572F05D1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Montreal.-Flora International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25FDB07-73A8-4563-AA42-963C73A6E0A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Montreal.-Flora International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8306F92-8DA4-484A-A2B6-84DDA7F512D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Montreal 2003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167602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358033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686898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540565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441506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762673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183055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463430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861600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488226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928378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805243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6545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160757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795933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017649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408042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107951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102623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498841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111320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663483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2551425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404336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239683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741937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013693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474761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243216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504181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723162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787584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197864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32114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841031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023097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574434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153741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094679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322983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234718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165323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353016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116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97607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117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395630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118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81449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119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239216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120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8332215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121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251536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122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8445523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123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415240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124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391407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125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722362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126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442558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127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059398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Flora internacional 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BA80-0B5F-4242-A6E4-AA1B23EF2F6B}" type="slidenum">
              <a:rPr lang="es-ES" smtClean="0">
                <a:solidFill>
                  <a:prstClr val="black"/>
                </a:solidFill>
              </a:rPr>
              <a:pPr/>
              <a:t>128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265099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A379C76-78E0-47EA-8AE8-16FDE2A7C44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Mount Royal Park.-Montreal</a:t>
            </a: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7E01945-C5B9-4121-90BB-9C2B0B715F7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Mount Royal Park</a:t>
            </a: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0305BCA-34DD-48F2-A632-7C682E9EA59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Mount Royal Park</a:t>
            </a: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0962C76-F761-4E71-9FCD-CF975E1B519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Mount Royal Park</a:t>
            </a: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Mount Royal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6C8B29-293B-4941-8FBD-A6D5ACEEDB29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134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932191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Mount Royal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6C8B29-293B-4941-8FBD-A6D5ACEEDB29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135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36069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Mount Royal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6C8B29-293B-4941-8FBD-A6D5ACEEDB29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136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296384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Mount Royal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6C8B29-293B-4941-8FBD-A6D5ACEEDB29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137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062314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9C2B74E-5E7A-4C97-AD36-77C39F93E76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Ottawa Gardens</a:t>
            </a: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Mount Royal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6C8B29-293B-4941-8FBD-A6D5ACEEDB29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139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977402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FF6E5EF-86E3-4A03-9E31-815221C661F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144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Park Jeanne Mance.-Montreal</a:t>
            </a: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99C8DB4-9142-4DBC-89D6-4D88ED3B497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145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Park Jeanne Mance.-Montreal</a:t>
            </a: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99AB34D-05A7-433C-841D-189A725BCD8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146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Park Jeanne Mance</a:t>
            </a: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Park Jeanne Mance.-Montreal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6C8B29-293B-4941-8FBD-A6D5ACEEDB29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147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748558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Park Jeanne Mance.-Montreal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6C8B29-293B-4941-8FBD-A6D5ACEEDB29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148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802644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Park Jeanne Mance.-Montreal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6C8B29-293B-4941-8FBD-A6D5ACEEDB29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149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231033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Park Jeanne Mance.-Montreal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6C8B29-293B-4941-8FBD-A6D5ACEEDB29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150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030216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Park Jeanne Mance.-Montreal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6C8B29-293B-4941-8FBD-A6D5ACEEDB29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151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6197762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Park Jeanne Mance.-Montreal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6C8B29-293B-4941-8FBD-A6D5ACEEDB29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152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402906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Park Jeanne Mance.-Montreal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6C8B29-293B-4941-8FBD-A6D5ACEEDB29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153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0379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268760"/>
            <a:ext cx="6172200" cy="2448272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CANADÁ .-LA VUELTA AL MUNDO EN 385 JARDINES.-</a:t>
            </a:r>
            <a:r>
              <a:rPr lang="es-ES" dirty="0" err="1"/>
              <a:t>Florainternacional</a:t>
            </a:r>
            <a:r>
              <a:rPr lang="es-ES" dirty="0"/>
              <a:t> Montreal.-Park Jeanne Mance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483768" y="5159821"/>
            <a:ext cx="4320480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0163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dirty="0"/>
              <a:t>Flora internacional Montreal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Por primera vez Montreal reúne lo mejor de la horticultura mediante la presentación de más de cuarenta y cinco jardines, creados por los jardineros de talla mundial procedentes de todos los horizontes y representa las tendencias más calientes  FLORA INTERNACIONAL MONTREAL se presenta desde junio 16-octubre 9, 2006 en el Parc des Écluses en el Viejo Puerto de Montreal confirmando la vocación hortícola del sitio donde más de 2 millones de visitantes disfrutaron de la maravillosa Mosaiculture Internacional de Montreal.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60664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364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159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551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Montreal Mosaicultura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3030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Montreal Mosaicultu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5250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Montre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7161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Montre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29294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Montre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0298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Montre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35160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Montreal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17871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41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9714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1092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41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4132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Montre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87785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3083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4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8631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8" b="2745"/>
          <a:stretch/>
        </p:blipFill>
        <p:spPr>
          <a:xfrm>
            <a:off x="11251" y="0"/>
            <a:ext cx="4546461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72"/>
          <a:stretch/>
        </p:blipFill>
        <p:spPr>
          <a:xfrm>
            <a:off x="4557712" y="0"/>
            <a:ext cx="45862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60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3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1311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4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5483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0614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4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9677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1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2468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21"/>
          <a:stretch/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2535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41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7379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3426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7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98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87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4617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80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2096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" b="4920"/>
          <a:stretch/>
        </p:blipFill>
        <p:spPr>
          <a:xfrm>
            <a:off x="0" y="0"/>
            <a:ext cx="90902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8371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45"/>
          <a:stretch/>
        </p:blipFill>
        <p:spPr>
          <a:xfrm>
            <a:off x="19508" y="-27765"/>
            <a:ext cx="4586288" cy="6885765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37"/>
          <a:stretch/>
        </p:blipFill>
        <p:spPr>
          <a:xfrm>
            <a:off x="4557712" y="0"/>
            <a:ext cx="45862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9768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0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6953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4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1256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2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6459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33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4009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6462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7220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4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3758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>
          <a:xfrm>
            <a:off x="0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8325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8074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9074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4" r="1764" b="333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19145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1961" r="1325" b="156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0997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35704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14765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49307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16111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0376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13"/>
            <a:ext cx="9144000" cy="6831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41145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84833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83530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28990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73975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3616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81271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55135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96659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60095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23918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78816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7042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66549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82912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84297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40452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16780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75427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84440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51199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Montre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176156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Montre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881758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Montre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587743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43095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67733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42827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06146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70609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23127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08213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92900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05469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94510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6058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76875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6320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30100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13028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29301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93252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85368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84521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60196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16023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65116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66678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11947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43565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82170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21378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07028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26595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67119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55999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5730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16040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71333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63657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39465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44180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95986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67920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96020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45904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73080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81992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921617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91166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87192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24894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18322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259760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38779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71006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608625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79116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275782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768792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586794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dirty="0"/>
              <a:t>Mount Royal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Diseñado por Frederick Law Olmsted, quien creó el Central Park de Nueva York, este parque cuenta con una amplia red de senderos y escaleras que conducen a que una variedad de áreas boscosas y paisajes. </a:t>
            </a:r>
          </a:p>
          <a:p>
            <a:r>
              <a:rPr lang="es-ES" dirty="0"/>
              <a:t>Magníficos miradores ofrecen impresionantes vistas de la ciudad y la región. </a:t>
            </a:r>
          </a:p>
          <a:p>
            <a:r>
              <a:rPr lang="es-ES" dirty="0"/>
              <a:t>Por último, Les amis de la montagne (amigos) ofrecen numerosos programas de  educación, la conservación y las actividades recreativas.</a:t>
            </a:r>
          </a:p>
        </p:txBody>
      </p:sp>
    </p:spTree>
    <p:extLst>
      <p:ext uri="{BB962C8B-B14F-4D97-AF65-F5344CB8AC3E}">
        <p14:creationId xmlns:p14="http://schemas.microsoft.com/office/powerpoint/2010/main" val="2001523171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Mount Royal Parc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01"/>
          <a:stretch/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5392295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Mount Royal Par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01"/>
          <a:stretch/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2447408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Mount Royal Par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61"/>
          <a:stretch/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9472016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Parc du Mont Roy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0936347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193732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552402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505341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" y="0"/>
            <a:ext cx="91393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193968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Otawa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4076554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679495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17667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600" dirty="0"/>
              <a:t>Park Jeanne Mance.-Montreal</a:t>
            </a:r>
            <a:br>
              <a:rPr lang="es-ES" sz="3600" dirty="0"/>
            </a:br>
            <a:endParaRPr lang="es-ES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196752"/>
            <a:ext cx="7467600" cy="5976664"/>
          </a:xfrm>
        </p:spPr>
        <p:txBody>
          <a:bodyPr>
            <a:normAutofit lnSpcReduction="10000"/>
          </a:bodyPr>
          <a:lstStyle/>
          <a:p>
            <a:r>
              <a:rPr lang="es-ES" dirty="0"/>
              <a:t>Jeanne-Mance Park ( francés : Parc Jeanne-Mance), también conocido como campo de Fletcher, es un parque urbano de Montreal , situado en el barrio de Le Plateau Mont-Royal .</a:t>
            </a:r>
          </a:p>
          <a:p>
            <a:r>
              <a:rPr lang="es-ES" dirty="0"/>
              <a:t> Es el nombre de la co- fundador de Montreal, Jeanne Mance . </a:t>
            </a:r>
          </a:p>
          <a:p>
            <a:r>
              <a:rPr lang="es-ES" dirty="0"/>
              <a:t>Está situado en Park Avenue , frente a Mount Royal , y al sur de Mount Royal Avenida .</a:t>
            </a:r>
          </a:p>
          <a:p>
            <a:r>
              <a:rPr lang="es-ES" dirty="0"/>
              <a:t>La historia de este parque se inició a finales del siglo XIX con la planificación de Mount Royal Park, y la adquisición de la ciudad de la tierra en el Monte Royal, que incluyó la cumbre de la montaña de Esplanade Avenue, entre Pine Avenue y Mount Royal Avenue. </a:t>
            </a:r>
          </a:p>
          <a:p>
            <a:endParaRPr lang="es-ES" dirty="0"/>
          </a:p>
          <a:p>
            <a:r>
              <a:rPr lang="es-E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60790062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>
            <a:normAutofit/>
          </a:bodyPr>
          <a:lstStyle/>
          <a:p>
            <a:endParaRPr lang="es-ES" dirty="0"/>
          </a:p>
          <a:p>
            <a:r>
              <a:rPr lang="es-ES" dirty="0"/>
              <a:t>En 1878, de Montreal Crystal Palace fue trasladado a Campo de Fletcher. La estructura fue destruida por el fuego en julio de 1896.  </a:t>
            </a:r>
          </a:p>
          <a:p>
            <a:r>
              <a:rPr lang="es-ES" dirty="0"/>
              <a:t>En 1879, Campo de Fletcher fue identificado por la Sociedad Farmacéutica de Gran Bretaña como una fuente notable de Hyoscyamus niger , una planta psicoactiva.  </a:t>
            </a:r>
          </a:p>
          <a:p>
            <a:r>
              <a:rPr lang="es-ES" dirty="0"/>
              <a:t>En 1910, en el momento de la Congrès Eucharistique de Montreal (Montreal Congreso Eucarístico), el apoyo popular orquestado por una campaña publicitaria exigiendo que el parque rindiera homenaje al fundador de la primera Hôtel-Dieu de Montreal  que se encuentra cerca de la actual sede del hospital. </a:t>
            </a:r>
          </a:p>
        </p:txBody>
      </p:sp>
    </p:spTree>
    <p:extLst>
      <p:ext uri="{BB962C8B-B14F-4D97-AF65-F5344CB8AC3E}">
        <p14:creationId xmlns:p14="http://schemas.microsoft.com/office/powerpoint/2010/main" val="3546217607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787208" cy="6069288"/>
          </a:xfrm>
        </p:spPr>
        <p:txBody>
          <a:bodyPr/>
          <a:lstStyle/>
          <a:p>
            <a:r>
              <a:rPr lang="es-ES" dirty="0"/>
              <a:t>El nombre se había convertido rápidamente popular, y el nombre del parque fue extraoficialmente conocido como Parc Jeanne-Mance hasta 1990, cuando la ciudad de Montreal hizo oficial el cambio de nombre.</a:t>
            </a:r>
          </a:p>
          <a:p>
            <a:r>
              <a:rPr lang="es-ES" dirty="0"/>
              <a:t> Las características del parque parques infantiles, dos campos de softbol, ​​tenis, un campo de fútbol, ​​piscina para niños (en verano) y pistas de patinaje al aire libre (en el invierno). </a:t>
            </a:r>
          </a:p>
          <a:p>
            <a:r>
              <a:rPr lang="es-ES" dirty="0"/>
              <a:t>Un bebedero  Art Deco  con una inscripción en honor de Louis Rubenstein se encuentra en la esquina de Mount Royal Avenue y Park Avenue. 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67572364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Parc Jeanne Man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4651968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Parc Jeanne Man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76213"/>
            <a:ext cx="9753600" cy="7210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337624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Parc Jeanne Man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9035904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099588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049754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709449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1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296269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210904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553949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1457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</TotalTime>
  <Words>1090</Words>
  <Application>Microsoft Office PowerPoint</Application>
  <PresentationFormat>Presentación en pantalla (4:3)</PresentationFormat>
  <Paragraphs>306</Paragraphs>
  <Slides>153</Slides>
  <Notes>142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153</vt:i4>
      </vt:variant>
    </vt:vector>
  </HeadingPairs>
  <TitlesOfParts>
    <vt:vector size="159" baseType="lpstr">
      <vt:lpstr>Arial</vt:lpstr>
      <vt:lpstr>Calibri</vt:lpstr>
      <vt:lpstr>Century Schoolbook</vt:lpstr>
      <vt:lpstr>Wingdings</vt:lpstr>
      <vt:lpstr>Wingdings 2</vt:lpstr>
      <vt:lpstr>Default Theme</vt:lpstr>
      <vt:lpstr>CANADÁ .-LA VUELTA AL MUNDO EN 385 JARDINES.-Florainternacional Montreal.-Park Jeanne Mance</vt:lpstr>
      <vt:lpstr>Flora internacional Montreal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Mount Royal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Park Jeanne Mance.-Montreal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385 JARDINES.-ESPAÑA.-</dc:title>
  <dc:creator>Josep</dc:creator>
  <cp:lastModifiedBy>Usuario</cp:lastModifiedBy>
  <cp:revision>8</cp:revision>
  <dcterms:created xsi:type="dcterms:W3CDTF">2013-09-12T16:18:33Z</dcterms:created>
  <dcterms:modified xsi:type="dcterms:W3CDTF">2018-03-05T10:01:55Z</dcterms:modified>
</cp:coreProperties>
</file>