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9" r:id="rId54"/>
    <p:sldId id="308"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94660"/>
  </p:normalViewPr>
  <p:slideViewPr>
    <p:cSldViewPr>
      <p:cViewPr varScale="1">
        <p:scale>
          <a:sx n="108" d="100"/>
          <a:sy n="108" d="100"/>
        </p:scale>
        <p:origin x="1680"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C74393-4100-48C4-836C-57FD6CC752A6}"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403094-63F7-4C34-AB85-270FDCA792FF}" type="slidenum">
              <a:rPr lang="es-ES" smtClean="0"/>
              <a:t>‹Nº›</a:t>
            </a:fld>
            <a:endParaRPr lang="es-ES" dirty="0"/>
          </a:p>
        </p:txBody>
      </p:sp>
    </p:spTree>
    <p:extLst>
      <p:ext uri="{BB962C8B-B14F-4D97-AF65-F5344CB8AC3E}">
        <p14:creationId xmlns:p14="http://schemas.microsoft.com/office/powerpoint/2010/main" val="3358590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Boston Common Park</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A9B0B7-1437-4E49-91E3-3A57F2472ADA}"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Boston Common Park</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EEB7C3-A9A3-48A3-A553-855D3900DC9E}"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Boston Common Park</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CC8FB3-E263-4479-8286-39BBD168F02F}"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Boston Common Park</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3AA548-CDAF-441D-BB66-07C90C939ED2}"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Boston Common Park</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D9FB2E-E4CB-4242-B22C-D6E8F024F313}"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F3415D-34CB-4A43-88C2-AB38DCAB9124}"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8B6841-2694-41BD-8BC4-032E6C3B0C27}"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13B587-1567-4582-9451-16DF13F76B5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E25D24-7D82-4AF3-8DF2-A11418459754}"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9F3CFD-9AE5-4C89-AB8F-5AC89737721A}"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Gardens.-Ross Fountain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BC3796-066D-4110-A26A-ADBE7D6D28FB}"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Gardens.-Ross Fountain</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70383E-B20E-4329-87B1-3927E496304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8D7674-6AB7-4403-89A8-556EF31730C3}"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8F8FC1-FDEA-456A-8E3E-8BEEFBAA6C80}"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729C5F-B082-4360-88C4-D5BEC0754EF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BCBE8D-92B1-421A-B7B9-5359CC9F88D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B55B3C-9CAF-471A-854B-1E103E25DC4C}"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A33BEC-75FC-423B-B818-561CC6C40C70}"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233078-6827-44D9-BECE-EA2AF9CDA166}"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Gardens.-Ross Fountain</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11247D-E313-441D-8A66-CA0C088BABB6}"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F2B8D2-4B3F-40E4-B628-69ADB0610CCA}"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483E07-4AFA-454D-B688-8D2E329A2F9C}"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F75E51-51D8-4F7D-9638-DCEBC561F7A4}"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Butchart Gardens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5374F0-81DE-4D01-898B-04579DCDD731}"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Dr.Sun Yat Sen</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059345-739B-4A93-8EE0-65778487FA2E}"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 Sun Yat Sen</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1A53A3-106F-4D1E-8082-0AD0553CD04C}"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 Sun Yan Set</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407122-FC2A-40BE-ABB8-D61DC890BCBB}"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 Sun Yat Set</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B21378-552A-4BDB-B63F-DA5CDB8CB30E}"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 Sun Yat Set</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4B8303-7EAA-4757-8C47-3696070BF63F}"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 Sun Yat Sen</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653F5A-BDCB-42C1-A288-1CF882374B52}"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Dr.Sun Yat Sen</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AD4AB0-B1FC-464B-B6CA-AE7722E1437C}"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Dr.Sun Yat Sen</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49786B-ECAA-4F0D-8F10-6E824BDD92DB}"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Dr.Sun Yat Sen</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A41901-0CD8-4FB2-9F63-7EED0B575C08}"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Dr.Sun Yat Sen</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854CED-79EF-4AAC-98B1-E3D8D89A013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4A54A3-0C9D-421D-89C4-D256A992C9BA}"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35D198-42F3-468E-8E2E-9AFB1B817BA5}"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6D351D-9654-42DC-97DD-4D88872D34F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997F14-8FCE-4EF3-821E-CA46554E48D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A8380F-7046-458B-8AAD-CA2CF542B10A}"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EEBBCC-4773-4D26-B555-9AB6212F19E4}"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DE1B6D-D7A6-47B7-9204-4237E142930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8DF211-B760-421F-8107-4DC5A28AEC28}"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7AD277-FE4A-49DC-ABD6-1E0BD43458F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C18233-E4EA-4C5E-A549-0C4FB1BD320E}"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Minter Gardens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688979-4B09-4DBA-B21A-0B882305489B}"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Montreal Botanic Garden</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5B046D-3077-4BED-B04A-50ED836A258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Montreal Botanic Gardens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C0B042-CE58-417A-AD54-07DE45187780}"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Montreal Botanic Gardens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79BE25-1548-44EF-9A6B-D398C437D16F}"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Montreal Botanic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230133-7264-47E3-8DFA-8211905451B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Montreal Botanic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3D8D66-3CD5-413C-9E8A-3477C404FB76}"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Montreal Botanic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BE9848-AE89-4788-B832-BCA04AE19825}"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Montreal</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2E8BE2-14DA-4165-81F2-205D8F6233A6}"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Ottawa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F757B4-B2F3-4CEF-B944-3EDBF844BB41}"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Ottawa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49218E-4310-450D-B257-D3C6F2F940B8}"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Ottawa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1B48BA-44E2-4C79-BFC3-25C0F58A04F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Ottawa Garden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129126-36D8-4DE0-9162-E03B888219D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Elizabeth Park</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3E2123-AB0B-41CF-85AF-06B7659157FE}"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Elizabeth Park</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EA9C2A-AEF6-405D-9A0F-B6FD856EB6D0}"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Elizabeth Park</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2B6372-42E4-4D76-A076-DA3B4099C2E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Elizabeth Park</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349B48-AEFE-4497-8CC4-B71B4D2B72C7}"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Elizabeth Park</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F8F03C-FB75-4143-B2C5-66B5E8507322}"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Elizabeth Park</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35DC14-78B6-4DBD-B7E0-C013C6CCC663}"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Elizabeth Park</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7559F4-8B00-4293-B43C-9D5220065061}"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Elizabeth Park</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CB05F1-3A75-492A-A0B6-B1628E1629EC}"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Central Park</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886D33-CAE2-495D-99C2-27F0D1EF02A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Central Park</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70F2BB-5AD0-4544-9AA5-6F2C13FB9A6B}"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Central Park</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FE0EB8-752B-4DF6-9FFA-547BEE824BA4}"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Central Park</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70C3EA-ED1A-46A1-81D8-3051150334B7}"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Rockefeller Center</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2741EB-CF91-4355-9384-665DD2EC03B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Rockefeller Center</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CB0D52-2220-4B16-BBF1-9E88F4DA319C}"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VanDusen</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397BA2-D142-4EB9-A9D3-4E2CF6F5462B}"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 Dusen</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896ACB-B0F7-449E-98CB-F004155D5EBB}"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 Dusen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83BCCF-8222-40C3-B37E-50B6AB1381BC}"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VanDusen</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779390-8582-4E92-8FA0-F31AD1DC1627}"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 Dusen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4A7744-0A59-4F24-A294-BE0278F8A984}"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VanDusen</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3BEB71-B8E7-44B8-89B0-0C518617BC9A}"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VanDusen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002FC9-AA48-4F0C-8759-90E7810DAE4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VanDusen</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DE9BF1-DA19-4B84-A6E7-1B6C11FB29F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VanDusen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314F92-5273-4A59-9EDF-FCF6B0255BC9}"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Allan Gardens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DF02F5-FE57-45FD-AE95-DD92B508B4FC}"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Allan Gardens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4772E6-2920-46A4-8FDC-4034D13C99BD}"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Allan Gardens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453FCF-7D48-494F-948F-7B03DA685EB4}"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Allan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F8AF9D-1CFE-4583-8871-6C4C6FC1C45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Allan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490CCD-9885-407A-AF00-1F83494040DB}"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Allan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C638EC-A10C-499C-9C5F-E3ACF6FD4035}"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Allan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D9F1A0-D422-4B2E-8FBC-0819F7FAF950}"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Allan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102D2D-5B83-4405-83D4-CC6C6904A237}"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A6EE57-A412-414E-BB87-F9613B13E8CA}"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Bali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A9DCEB-A495-42E7-BC45-25C7EE70671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Bali Gardens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B1F694-6716-44FB-8FDD-CDD73A4F71DD}"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Bali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C30B6A-E194-4500-ADF1-9CA04B283A71}"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Bali Gardens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FE6D02-843E-4848-ABF9-90BDDA5C835B}"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Bali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B0B110-6E6B-4C64-BDB1-67D4CF201715}"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Bali Garden</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DBEA5E-97C6-480F-971E-3C3CCF014172}"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Bali Gardens</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EA53DC-9012-469E-A7C6-AB91178EF95A}" type="slidenum">
              <a:rPr lang="es-ES">
                <a:solidFill>
                  <a:prstClr val="black"/>
                </a:solidFill>
              </a:rPr>
              <a:pPr>
                <a:defRPr/>
              </a:pPr>
              <a:t>107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16632"/>
            <a:ext cx="6172200" cy="4608512"/>
          </a:xfrm>
        </p:spPr>
        <p:txBody>
          <a:bodyPr>
            <a:normAutofit fontScale="90000"/>
          </a:bodyPr>
          <a:lstStyle/>
          <a:p>
            <a:r>
              <a:rPr lang="es-ES" sz="3600" dirty="0"/>
              <a:t>ESTADOS UNIDOS.-LA VUELTA AL MUNDO EN 385 JARDINES.-</a:t>
            </a:r>
            <a:r>
              <a:rPr lang="es-ES" sz="3100" dirty="0"/>
              <a:t>Boston Common Park.-Butchart Gardens.-Dr.Sun Yat Sen.-Minmer Gardens.-Montreal.-Ottawa.-Queen Elizabeth Park.-Van Dusen Botanical.-Allen Gardens</a:t>
            </a:r>
            <a:br>
              <a:rPr lang="es-ES" sz="3100" dirty="0"/>
            </a:br>
            <a:endParaRPr lang="es-ES" sz="3100" dirty="0"/>
          </a:p>
        </p:txBody>
      </p:sp>
      <p:sp>
        <p:nvSpPr>
          <p:cNvPr id="3" name="2 Subtítulo"/>
          <p:cNvSpPr>
            <a:spLocks noGrp="1"/>
          </p:cNvSpPr>
          <p:nvPr>
            <p:ph type="subTitle" idx="1"/>
          </p:nvPr>
        </p:nvSpPr>
        <p:spPr>
          <a:xfrm>
            <a:off x="2627784" y="5043264"/>
            <a:ext cx="4248472"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BOSTON COMMON PARK</a:t>
            </a:r>
          </a:p>
        </p:txBody>
      </p:sp>
      <p:sp>
        <p:nvSpPr>
          <p:cNvPr id="9219" name="3 Marcador de contenido"/>
          <p:cNvSpPr>
            <a:spLocks noGrp="1"/>
          </p:cNvSpPr>
          <p:nvPr>
            <p:ph sz="quarter" idx="1"/>
          </p:nvPr>
        </p:nvSpPr>
        <p:spPr>
          <a:xfrm>
            <a:off x="457200" y="1989138"/>
            <a:ext cx="7427168" cy="4017962"/>
          </a:xfrm>
        </p:spPr>
        <p:txBody>
          <a:bodyPr/>
          <a:lstStyle/>
          <a:p>
            <a:r>
              <a:rPr lang="es-ES" altLang="es-ES" dirty="0"/>
              <a:t>El Boston Common Park es el mas antiguo de la ciudad en Massachusetts.</a:t>
            </a:r>
          </a:p>
          <a:p>
            <a:r>
              <a:rPr lang="es-ES" altLang="es-ES" dirty="0"/>
              <a:t>Tiene 20 has., hasta 1817 ha sido usado para diferentes propósitos.</a:t>
            </a:r>
          </a:p>
          <a:p>
            <a:r>
              <a:rPr lang="es-ES" altLang="es-ES" dirty="0"/>
              <a:t>Muchas celebridades, incluido Martin Luthero King, el Papa Juan Pablo II,Gloria Steim ( abogada de la revolución feminista) y últimamente Barak Obama en su campaña electoral han celebrado actos en el Parque.</a:t>
            </a:r>
          </a:p>
        </p:txBody>
      </p:sp>
    </p:spTree>
    <p:extLst>
      <p:ext uri="{BB962C8B-B14F-4D97-AF65-F5344CB8AC3E}">
        <p14:creationId xmlns:p14="http://schemas.microsoft.com/office/powerpoint/2010/main" val="3825804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Boston Common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454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oston Common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337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oston Common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799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oston Common.-upark-comm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679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oston Common.-upark-comm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108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BUTCHART GARDENS</a:t>
            </a:r>
          </a:p>
        </p:txBody>
      </p:sp>
      <p:sp>
        <p:nvSpPr>
          <p:cNvPr id="15363" name="2 Marcador de contenido"/>
          <p:cNvSpPr>
            <a:spLocks noGrp="1"/>
          </p:cNvSpPr>
          <p:nvPr>
            <p:ph sz="quarter" idx="1"/>
          </p:nvPr>
        </p:nvSpPr>
        <p:spPr/>
        <p:txBody>
          <a:bodyPr/>
          <a:lstStyle/>
          <a:p>
            <a:r>
              <a:rPr lang="es-ES" altLang="es-ES" dirty="0"/>
              <a:t>22 has. de jardines iniciados en el 1904 por Jennie Butchart,que comenzó a embellecer una antigua cantera de cementos Portland que explotaba su marido.</a:t>
            </a:r>
          </a:p>
          <a:p>
            <a:r>
              <a:rPr lang="es-ES" altLang="es-ES" dirty="0"/>
              <a:t>Hace mas de cien años que la familia Butchart se ha dedicado a la horticultura, hoy el jardín recibe mas de un millón de visitantes al año.</a:t>
            </a:r>
          </a:p>
        </p:txBody>
      </p:sp>
    </p:spTree>
    <p:extLst>
      <p:ext uri="{BB962C8B-B14F-4D97-AF65-F5344CB8AC3E}">
        <p14:creationId xmlns:p14="http://schemas.microsoft.com/office/powerpoint/2010/main" val="1369984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utchart Cove, Butchart Gardens (Vancouver Island, Jun 30, 20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323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2 Imagen" descr="Butchart Gardens (Vancouver Island, Jun 30, 20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184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 Imagen" descr="Butchart Gardens Vic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805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utchart Gardens.-0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078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utchart Gardens.-0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160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utchart Gardens.-0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512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utchart Gardens.-06.-Ross Fountai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868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utchart Gardens.-0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539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utchart Gardens.-05.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006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2 Imagen" descr="Butchart Gardens.-09.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624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utchart Gardens.-010.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079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utchart Gardens.-1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464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utchart Gardens.-1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280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utchart Gardens.-0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739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utchart Gardens.-0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4655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utchart Gardens.-Night.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807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utchart Gardens .-Night.-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676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utchart Gardens.-Night.-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561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utchart Gardens.-Night.-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725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Dr. SUN YAT SEN GARDENS</a:t>
            </a:r>
          </a:p>
        </p:txBody>
      </p:sp>
      <p:sp>
        <p:nvSpPr>
          <p:cNvPr id="35843" name="2 Marcador de contenido"/>
          <p:cNvSpPr>
            <a:spLocks noGrp="1"/>
          </p:cNvSpPr>
          <p:nvPr>
            <p:ph sz="quarter" idx="1"/>
          </p:nvPr>
        </p:nvSpPr>
        <p:spPr/>
        <p:txBody>
          <a:bodyPr/>
          <a:lstStyle/>
          <a:p>
            <a:r>
              <a:rPr lang="es-ES" altLang="es-ES" dirty="0"/>
              <a:t>Es el primer jardín chino construido fuera de China, esta localizado en la Chinatown de Vancouver. Canadá.</a:t>
            </a:r>
          </a:p>
          <a:p>
            <a:r>
              <a:rPr lang="es-ES" altLang="es-ES" dirty="0"/>
              <a:t>El jardín se construyo entre 1985-1986,el jardín fue diseñado por Wang Zu-Xin,se abrió en 24 de abril de 1986,durante su Expo.</a:t>
            </a:r>
          </a:p>
          <a:p>
            <a:r>
              <a:rPr lang="es-ES" altLang="es-ES" dirty="0"/>
              <a:t>El clima de Vancouver es similar al de Suzhou, muchas de las plantas son las mismas que encontraríamos en los jardines de China.</a:t>
            </a:r>
          </a:p>
        </p:txBody>
      </p:sp>
    </p:spTree>
    <p:extLst>
      <p:ext uri="{BB962C8B-B14F-4D97-AF65-F5344CB8AC3E}">
        <p14:creationId xmlns:p14="http://schemas.microsoft.com/office/powerpoint/2010/main" val="970395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un Yat S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889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un Yat Se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779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Dr. Sun Yan S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629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Dr. Sun Yat S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972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Dr.Sun Yan S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774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Dr.Sun Yat S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623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Dr.Sun Yat Sen.-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819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Dr.Sun Yat S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603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Dr.Sun Yat S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3636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Dr.Sun Yat S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514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MINTER GARDENS</a:t>
            </a:r>
          </a:p>
        </p:txBody>
      </p:sp>
      <p:sp>
        <p:nvSpPr>
          <p:cNvPr id="47107" name="2 Marcador de contenido"/>
          <p:cNvSpPr>
            <a:spLocks noGrp="1"/>
          </p:cNvSpPr>
          <p:nvPr>
            <p:ph sz="quarter" idx="1"/>
          </p:nvPr>
        </p:nvSpPr>
        <p:spPr/>
        <p:txBody>
          <a:bodyPr/>
          <a:lstStyle/>
          <a:p>
            <a:r>
              <a:rPr lang="es-ES" altLang="es-ES" dirty="0"/>
              <a:t>Están ubicados junto a la montaña Cheam a 2.350 m. de altitud, en British Columbia, tiene 13 has. y 11 jardines con diferentes temas.</a:t>
            </a:r>
          </a:p>
          <a:p>
            <a:r>
              <a:rPr lang="es-ES" altLang="es-ES" dirty="0"/>
              <a:t>En los jardines se celebran bodas  en lugares preparados al efecto, dispone de restaurante propio.</a:t>
            </a:r>
          </a:p>
          <a:p>
            <a:r>
              <a:rPr lang="es-ES" altLang="es-ES" dirty="0"/>
              <a:t>Esta considerado la joya de la corona de los jardines de Chilliwack.</a:t>
            </a:r>
          </a:p>
          <a:p>
            <a:r>
              <a:rPr lang="es-ES" altLang="es-ES" dirty="0"/>
              <a:t>Creado por Brian Minter, se abrió en 1980,tiene mas de 100.000 visitantes al año.</a:t>
            </a:r>
          </a:p>
        </p:txBody>
      </p:sp>
    </p:spTree>
    <p:extLst>
      <p:ext uri="{BB962C8B-B14F-4D97-AF65-F5344CB8AC3E}">
        <p14:creationId xmlns:p14="http://schemas.microsoft.com/office/powerpoint/2010/main" val="81738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inter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313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Minter Gardens.-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976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inte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540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Minter Gardens.-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639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2 Imagen" descr="Minter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319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inter Gardens.-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3" y="-1000125"/>
            <a:ext cx="9358313" cy="735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177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inter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9485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inter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447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inter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2723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inter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7610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2 Imagen" descr="Minter Gardensdnssig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4087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inter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9162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MONTREAL</a:t>
            </a:r>
          </a:p>
        </p:txBody>
      </p:sp>
      <p:sp>
        <p:nvSpPr>
          <p:cNvPr id="60419" name="2 Marcador de contenido"/>
          <p:cNvSpPr>
            <a:spLocks noGrp="1"/>
          </p:cNvSpPr>
          <p:nvPr>
            <p:ph sz="quarter" idx="1"/>
          </p:nvPr>
        </p:nvSpPr>
        <p:spPr>
          <a:xfrm>
            <a:off x="457201" y="1988840"/>
            <a:ext cx="7499176" cy="4018260"/>
          </a:xfrm>
        </p:spPr>
        <p:txBody>
          <a:bodyPr/>
          <a:lstStyle/>
          <a:p>
            <a:r>
              <a:rPr lang="es-ES" altLang="es-ES" dirty="0"/>
              <a:t>Jardín botánico de la ciudad de Montreal con 22.000 especies y cultivars,10 invernaderos de exposición, una treintena de jardines temáticos.</a:t>
            </a:r>
          </a:p>
          <a:p>
            <a:r>
              <a:rPr lang="es-ES" altLang="es-ES" dirty="0"/>
              <a:t>La “ vedettes” del jardín son sus colecciones , begonias,bonsais,bromelias,cycas,helechos,or-quideas,lilas,lotus,manzanos etc...</a:t>
            </a:r>
          </a:p>
        </p:txBody>
      </p:sp>
    </p:spTree>
    <p:extLst>
      <p:ext uri="{BB962C8B-B14F-4D97-AF65-F5344CB8AC3E}">
        <p14:creationId xmlns:p14="http://schemas.microsoft.com/office/powerpoint/2010/main" val="13377306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2 Imagen" descr="Montreal Botanic Garden.-BIOLOG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0734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ontreal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8120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ontreal Botanic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723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ontreal Botanic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520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ontreal Botanic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4339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ontreal Botanic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7302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ontre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2486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OTTAWA</a:t>
            </a:r>
          </a:p>
        </p:txBody>
      </p:sp>
      <p:sp>
        <p:nvSpPr>
          <p:cNvPr id="68611" name="2 Marcador de contenido"/>
          <p:cNvSpPr>
            <a:spLocks noGrp="1"/>
          </p:cNvSpPr>
          <p:nvPr>
            <p:ph sz="quarter" idx="1"/>
          </p:nvPr>
        </p:nvSpPr>
        <p:spPr/>
        <p:txBody>
          <a:bodyPr/>
          <a:lstStyle/>
          <a:p>
            <a:r>
              <a:rPr lang="es-ES" altLang="es-ES" dirty="0"/>
              <a:t>Primavera, verano y otoño los residentes de Ottawa tienen la oportunidad de disfrutar de sus parques y jardines.</a:t>
            </a:r>
          </a:p>
        </p:txBody>
      </p:sp>
    </p:spTree>
    <p:extLst>
      <p:ext uri="{BB962C8B-B14F-4D97-AF65-F5344CB8AC3E}">
        <p14:creationId xmlns:p14="http://schemas.microsoft.com/office/powerpoint/2010/main" val="38085627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Ottaw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5304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Ottaw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77605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Ottawa.-Garden of Provin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194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Ottawa.-Laurel´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6799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QUEEN ELIZABETH PARK</a:t>
            </a:r>
          </a:p>
        </p:txBody>
      </p:sp>
      <p:sp>
        <p:nvSpPr>
          <p:cNvPr id="73731" name="2 Marcador de contenido"/>
          <p:cNvSpPr>
            <a:spLocks noGrp="1"/>
          </p:cNvSpPr>
          <p:nvPr>
            <p:ph sz="quarter" idx="1"/>
          </p:nvPr>
        </p:nvSpPr>
        <p:spPr/>
        <p:txBody>
          <a:bodyPr/>
          <a:lstStyle/>
          <a:p>
            <a:r>
              <a:rPr lang="es-ES" altLang="es-ES" dirty="0"/>
              <a:t>Queen Elizabeth Gardens es el segundo parque mas visitado de Vancouver y uno de los parques mas bonitos del mundo.</a:t>
            </a:r>
          </a:p>
          <a:p>
            <a:r>
              <a:rPr lang="es-ES" altLang="es-ES" dirty="0"/>
              <a:t>Tiene una extensión de 52´78 has., esta a 501m. de altitud, con mas de 3.000 arboles plantados y 6 millones de visitantes al año.</a:t>
            </a:r>
          </a:p>
        </p:txBody>
      </p:sp>
    </p:spTree>
    <p:extLst>
      <p:ext uri="{BB962C8B-B14F-4D97-AF65-F5344CB8AC3E}">
        <p14:creationId xmlns:p14="http://schemas.microsoft.com/office/powerpoint/2010/main" val="31117023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Queen Elizabeth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59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Queen Elizabeth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4543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Queen Elizabeth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2012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Queen Elizabeth Par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5630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Queen Elizabeth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1349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Queen_Elizabeth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8054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Queen_elizabeth_park_duck_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0696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Quen Elizabeth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6300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NUEVA YORK</a:t>
            </a:r>
          </a:p>
        </p:txBody>
      </p:sp>
      <p:sp>
        <p:nvSpPr>
          <p:cNvPr id="82947" name="2 Marcador de contenido"/>
          <p:cNvSpPr>
            <a:spLocks noGrp="1"/>
          </p:cNvSpPr>
          <p:nvPr>
            <p:ph sz="quarter" idx="1"/>
          </p:nvPr>
        </p:nvSpPr>
        <p:spPr/>
        <p:txBody>
          <a:bodyPr/>
          <a:lstStyle/>
          <a:p>
            <a:r>
              <a:rPr lang="es-ES" altLang="es-ES" dirty="0"/>
              <a:t>Un pequeño recuerdo a los jardines de Nueva York.</a:t>
            </a:r>
          </a:p>
        </p:txBody>
      </p:sp>
    </p:spTree>
    <p:extLst>
      <p:ext uri="{BB962C8B-B14F-4D97-AF65-F5344CB8AC3E}">
        <p14:creationId xmlns:p14="http://schemas.microsoft.com/office/powerpoint/2010/main" val="42436921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3 Imagen" descr="Central Park.jpg"/>
          <p:cNvPicPr>
            <a:picLocks noChangeAspect="1"/>
          </p:cNvPicPr>
          <p:nvPr/>
        </p:nvPicPr>
        <p:blipFill rotWithShape="1">
          <a:blip r:embed="rId3">
            <a:extLst>
              <a:ext uri="{28A0092B-C50C-407E-A947-70E740481C1C}">
                <a14:useLocalDpi xmlns:a14="http://schemas.microsoft.com/office/drawing/2010/main" val="0"/>
              </a:ext>
            </a:extLst>
          </a:blip>
          <a:srcRect t="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1759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entral Park.-1.jpg"/>
          <p:cNvPicPr>
            <a:picLocks noChangeAspect="1"/>
          </p:cNvPicPr>
          <p:nvPr/>
        </p:nvPicPr>
        <p:blipFill rotWithShape="1">
          <a:blip r:embed="rId3">
            <a:extLst>
              <a:ext uri="{28A0092B-C50C-407E-A947-70E740481C1C}">
                <a14:useLocalDpi xmlns:a14="http://schemas.microsoft.com/office/drawing/2010/main" val="0"/>
              </a:ext>
            </a:extLst>
          </a:blip>
          <a:srcRect t="3922"/>
          <a:stretch/>
        </p:blipFill>
        <p:spPr bwMode="auto">
          <a:xfrm>
            <a:off x="0" y="0"/>
            <a:ext cx="9144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9749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entral Park.-2.jpg"/>
          <p:cNvPicPr>
            <a:picLocks noChangeAspect="1"/>
          </p:cNvPicPr>
          <p:nvPr/>
        </p:nvPicPr>
        <p:blipFill rotWithShape="1">
          <a:blip r:embed="rId3">
            <a:extLst>
              <a:ext uri="{28A0092B-C50C-407E-A947-70E740481C1C}">
                <a14:useLocalDpi xmlns:a14="http://schemas.microsoft.com/office/drawing/2010/main" val="0"/>
              </a:ext>
            </a:extLst>
          </a:blip>
          <a:srcRect t="3529"/>
          <a:stretch/>
        </p:blipFill>
        <p:spPr bwMode="auto">
          <a:xfrm>
            <a:off x="0" y="0"/>
            <a:ext cx="9144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0642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entral Park.-nuevayork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928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Rockefeller 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1085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Rockefeller Center.-Nueva Yo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3020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VANDUSEN BOTANICAL GARDENS </a:t>
            </a:r>
          </a:p>
        </p:txBody>
      </p:sp>
      <p:sp>
        <p:nvSpPr>
          <p:cNvPr id="90115" name="2 Marcador de contenido"/>
          <p:cNvSpPr>
            <a:spLocks noGrp="1"/>
          </p:cNvSpPr>
          <p:nvPr>
            <p:ph sz="quarter" idx="1"/>
          </p:nvPr>
        </p:nvSpPr>
        <p:spPr>
          <a:xfrm>
            <a:off x="457200" y="1916832"/>
            <a:ext cx="7499176" cy="4090268"/>
          </a:xfrm>
        </p:spPr>
        <p:txBody>
          <a:bodyPr/>
          <a:lstStyle/>
          <a:p>
            <a:r>
              <a:rPr lang="es-ES" altLang="es-ES" dirty="0"/>
              <a:t>En 1966 la Asociación del Jardín Botánico VanDusen realizo esfuerzos para que los terrenos que habían sido un antiguo Golf los adquiriera la ciudad, el gobierno de British Columbia con una donación de W.J.VanDusen.</a:t>
            </a:r>
          </a:p>
          <a:p>
            <a:r>
              <a:rPr lang="es-ES" altLang="es-ES" dirty="0"/>
              <a:t>Se inicio en 1971 y fue abierto al publico en 1975.</a:t>
            </a:r>
          </a:p>
          <a:p>
            <a:r>
              <a:rPr lang="es-ES" altLang="es-ES" dirty="0"/>
              <a:t>Se encuentra emplazado en pleno corazón de Vancouver. Canadá.</a:t>
            </a:r>
          </a:p>
          <a:p>
            <a:r>
              <a:rPr lang="es-ES" altLang="es-ES" dirty="0"/>
              <a:t>El jardín cuenta con 22 has y se ha convertido en  Jardín Botánico</a:t>
            </a:r>
          </a:p>
        </p:txBody>
      </p:sp>
    </p:spTree>
    <p:extLst>
      <p:ext uri="{BB962C8B-B14F-4D97-AF65-F5344CB8AC3E}">
        <p14:creationId xmlns:p14="http://schemas.microsoft.com/office/powerpoint/2010/main" val="24528090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Van Dusen Ma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7638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an Dus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8510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ancouver.-VanDusen Botanical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2356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anDusen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188" y="0"/>
            <a:ext cx="9501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3898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anDuse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0117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anDus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7512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anDusen_Botanical_Garden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5814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VanDusen_Botanical_Garden_ma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37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VanDusenGardens_CentralVancouv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39810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ALLAN GARDENS</a:t>
            </a:r>
          </a:p>
        </p:txBody>
      </p:sp>
      <p:sp>
        <p:nvSpPr>
          <p:cNvPr id="100355" name="2 Marcador de contenido"/>
          <p:cNvSpPr>
            <a:spLocks noGrp="1"/>
          </p:cNvSpPr>
          <p:nvPr>
            <p:ph sz="quarter" idx="1"/>
          </p:nvPr>
        </p:nvSpPr>
        <p:spPr/>
        <p:txBody>
          <a:bodyPr/>
          <a:lstStyle/>
          <a:p>
            <a:r>
              <a:rPr lang="es-ES" altLang="es-ES" dirty="0"/>
              <a:t>Allan Gardens es una de las joyas de los jardines de Toronto.Canada desde 1858.</a:t>
            </a:r>
          </a:p>
          <a:p>
            <a:r>
              <a:rPr lang="es-ES" altLang="es-ES" dirty="0"/>
              <a:t>El parque  ha sido totalmente un proyecto prioritario de los miembros de la comunidad durante las consultas previas realizadas.</a:t>
            </a:r>
          </a:p>
          <a:p>
            <a:r>
              <a:rPr lang="es-ES" altLang="es-ES" dirty="0"/>
              <a:t>Se abrió en el 2008 cerrado con un cerramiento de fundición de arquitectura clásica de la época victoriana.</a:t>
            </a:r>
          </a:p>
          <a:p>
            <a:r>
              <a:rPr lang="es-ES" altLang="es-ES" dirty="0"/>
              <a:t>Un gran invernadero es la pieza central del parque, conocido como el Palm House.</a:t>
            </a:r>
          </a:p>
        </p:txBody>
      </p:sp>
    </p:spTree>
    <p:extLst>
      <p:ext uri="{BB962C8B-B14F-4D97-AF65-F5344CB8AC3E}">
        <p14:creationId xmlns:p14="http://schemas.microsoft.com/office/powerpoint/2010/main" val="11904454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AllanGardens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29768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AllanGardens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7993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llanGardens0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3831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llanGardens0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3006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llanGardens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3189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llanGardens.-Toronto .-Can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2327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llen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0059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Allen_Gardens_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7458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abilon-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55665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Bali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27182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ali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3853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ali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4172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ali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22526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ali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07641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ali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6496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ali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0330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TotalTime>
  <Words>958</Words>
  <Application>Microsoft Office PowerPoint</Application>
  <PresentationFormat>Presentación en pantalla (4:3)</PresentationFormat>
  <Paragraphs>229</Paragraphs>
  <Slides>107</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107</vt:i4>
      </vt:variant>
    </vt:vector>
  </HeadingPairs>
  <TitlesOfParts>
    <vt:vector size="112" baseType="lpstr">
      <vt:lpstr>Calibri</vt:lpstr>
      <vt:lpstr>Century Schoolbook</vt:lpstr>
      <vt:lpstr>Wingdings</vt:lpstr>
      <vt:lpstr>Wingdings 2</vt:lpstr>
      <vt:lpstr>Default Theme</vt:lpstr>
      <vt:lpstr>ESTADOS UNIDOS.-LA VUELTA AL MUNDO EN 385 JARDINES.-Boston Common Park.-Butchart Gardens.-Dr.Sun Yat Sen.-Minmer Gardens.-Montreal.-Ottawa.-Queen Elizabeth Park.-Van Dusen Botanical.-Allen Gardens </vt:lpstr>
      <vt:lpstr>BOSTON COMMON PARK</vt:lpstr>
      <vt:lpstr>Presentación de PowerPoint</vt:lpstr>
      <vt:lpstr>Presentación de PowerPoint</vt:lpstr>
      <vt:lpstr>Presentación de PowerPoint</vt:lpstr>
      <vt:lpstr>Presentación de PowerPoint</vt:lpstr>
      <vt:lpstr>Presentación de PowerPoint</vt:lpstr>
      <vt:lpstr>BUTCHART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Dr. SUN YAT SEN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MINTER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MONTREAL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OTTAWA</vt:lpstr>
      <vt:lpstr>Presentación de PowerPoint</vt:lpstr>
      <vt:lpstr>Presentación de PowerPoint</vt:lpstr>
      <vt:lpstr>Presentación de PowerPoint</vt:lpstr>
      <vt:lpstr>Presentación de PowerPoint</vt:lpstr>
      <vt:lpstr>QUEEN ELIZABETH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NUEVA YORK</vt:lpstr>
      <vt:lpstr>Presentación de PowerPoint</vt:lpstr>
      <vt:lpstr>Presentación de PowerPoint</vt:lpstr>
      <vt:lpstr>Presentación de PowerPoint</vt:lpstr>
      <vt:lpstr>Presentación de PowerPoint</vt:lpstr>
      <vt:lpstr>Presentación de PowerPoint</vt:lpstr>
      <vt:lpstr>Presentación de PowerPoint</vt:lpstr>
      <vt:lpstr>VANDUSEN BOTANICAL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ALLAN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6</cp:revision>
  <dcterms:created xsi:type="dcterms:W3CDTF">2013-09-16T06:09:50Z</dcterms:created>
  <dcterms:modified xsi:type="dcterms:W3CDTF">2018-03-05T15:02:03Z</dcterms:modified>
</cp:coreProperties>
</file>