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0D2DA-7207-4E1F-BF77-DEF246F3E55D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43563-97AD-48A1-93F9-98E1967AC6D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1189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C9ACA4-1187-4895-BA8A-922C43D35D0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6880F2-E981-42F3-A601-099F185015C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Daniel Stowe Botanical Gardens.-North Carolina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8C1F89-0622-40B8-80A2-908DCE170FD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Daniel Stowe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B8559A-237F-42BA-A914-55FB8D99637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Daniel Stowe Botanical Garden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3D2005-2EE1-44C1-8BBC-4EFFE8D773F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Daniel Stowe Botanical Garden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644043-D2B4-49F0-969B-62ADAD63951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Daniel Stowe Botanical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CE3A54-ABB7-4AED-A443-7415584DCE6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Daniel Stowe Botanical Garden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EA89BF-4F62-4FE1-8A4A-E412A3C8D0F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A63437-01A6-40C2-AEE3-5B926130CCF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Denver Botanical Garden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1C8A7A-787B-41EB-B11C-37787AF34A3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3C608E-2606-4212-B3EB-4DB8FB71AA8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7B20E9-5EA8-431E-8A41-A1FE592F726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884880-A10E-4E1F-A9F3-B3EB0AAB136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A32D92-4CFA-4C00-B3AE-C8DF6B710D8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351549-009B-4493-A5A0-589F496E8BA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F7D240-B362-4D16-A5B0-80C5FB5BFE2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9BF51A-47C6-4A28-A16C-69AC927460D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50932B-8729-4B0D-86AE-7F94FE59FBC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F3057F-8B68-4C4D-A443-11930ADD6BD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89BE20-EBDA-495D-BF01-E8A95EE7F97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A5C1F9-0564-4830-A107-A79DF71D120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A5EC14-7784-40C3-B2F6-CA5D3DAC0AC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797427-E27C-463C-96A4-0041FBA8C66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1E1467-78A0-4E4B-8246-D3FD3542C05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3B2B36-D039-4CE2-84EB-D0FABA17DC2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3BD5CE4-569F-4E95-8077-D1A5830C269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ECBEEB-067D-4FFA-8659-C044D369650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647B23-99F9-4C79-8BCC-4B0CD081DA7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A6A5A1-66D1-49CD-B4C8-2ABE83F9F27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042B7D-74BD-471C-8A2F-E3C5DF09A22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367446-D18E-470F-8C6A-BA27E736815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F2E7054-2D50-4992-9BA4-83964C5D424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74285A-642A-4D01-9D17-1CFA0FB5828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8A16A7-EB49-4E7D-91BA-520646476CA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616D4D-62C8-4823-BE37-492AD23223A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6E6642-5AF2-411B-82EB-107B19C57CF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15E16A-CBC3-4422-BFAF-D456CA59329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9ECE93-3B96-41F8-86F8-16B97EDE633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A876FA-2A7F-486A-8762-80FEF19FE03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F8D9D2-6A4A-4DCC-BC5C-6421378C461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7657EA-D6DD-4D3E-8228-9B2FA5E5AA4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Denver Botanical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9C64FB-55D9-4CFE-8B6A-64D65349561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E02880-E6B4-47CD-952F-7402C158DA2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 Moines Botanical Center.-Iowa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0ED482-0C1C-4DB0-85C1-1D181928DB7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 Moines Botanical Center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71DEE0-5CCB-45BC-B5DE-293AACD44B3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 Moines Botanical Center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18BBFE-C0C3-4CAB-8DB5-3BBE1318E56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 Moines Botanical Center.-Iowa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DBC5EF-E99B-4B57-843E-3FD1A7B6AD7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82D052-9620-4C0A-8BB0-FCFBC6B849E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Callaway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699A63-C2AB-4AA4-9530-557EB94DA74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Callaway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D5B2E3-4EFF-491E-BB86-AEA1CD409DE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2B81B4-FBB6-44DF-B732-98190BAB387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607C0D-B1D7-4820-9AF9-CF68A3512BD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1E1BB9-785E-47BD-AAF2-448E7505674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4B2E3E-1B97-4E61-80E0-86AA6300F4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E08688-35DE-48ED-A99E-1CCCC609ABB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D322AD-EF41-44BD-9339-F1150DFB738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292820-E839-49C4-9D1B-80403FF68FF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Callaway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DF06D0-9C33-4BA0-A302-891E97E97D1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C75D31-9E4B-495D-9B67-D912D3E9B0C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470A77-1CDE-4353-9643-11103BB975F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C72BAC-D79E-4C28-9101-0BE7ED6FC41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A250DE-6075-477B-8FEF-A459259981C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C33235-4804-4447-9BC7-A5C19003D6A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737506-46D5-4816-A11C-5420FC861F6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341346-7319-43B5-A4E3-395CDDEAD7A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91C005-6B4D-4AEB-967B-D5152456ED8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F1DB12-DA79-4EEC-826C-09940F6DC6C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14DB6E-5C66-4A7D-8A7D-60704605140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D09EC4-260C-4E90-BD26-D5DDA9C5DA6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BFEB51-BFEB-41C1-869A-675D4D742CD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C4D452-FE29-41A2-9DCB-E3786A7EBEF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59632E-91C6-4EEA-B599-5E7E1E47BE5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CA9EF7-D6FB-49E0-AC85-26D18FEF65A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2695C2-C543-4AED-9FC9-1E1746EA3FC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D262C2-C269-405B-B71E-6F435189D5A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E12715-1045-4885-9EFC-E5A6F97345D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10E48B-C6E5-45A8-8D3C-433DBC5AD33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D27562-222C-47E3-B561-2769F67B106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Descanso Spring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06E7F6-9D6E-4476-B42C-527C0908B49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EC690F-F3C1-4F43-ABD8-53CF307A661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Desert Botanical Gardens.-Saguaro crestado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BADFB2-849D-43C9-A105-1B0903BBD49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Gardens.-Arizona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023522-AE49-42C0-8AAD-C6EEFA2AD96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D6E9CC-2995-4F4A-BA65-CFAEF93B484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4D23CD-C418-48EA-BF71-4CCFAC8E1BF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BEB1BF-B6D5-458F-9EEF-B5FA1E92810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68E8C0-09FE-418D-B039-302336AEF03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F4DB40-BDDC-494F-8603-E2B56FF5749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4179EE-419C-4BB3-B293-8826A221F98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741845-DA56-46DF-A31D-4AFF1A3AB92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D660B7-6358-4A64-B9E2-22F1C961FA1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2AD0E3-7FEA-4576-BA37-94FBD4F1B58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23E3B1-96A8-4996-8623-C0EAD7DE45A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Desert Botanical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D8F625-378B-41E3-B367-F0FABE8884F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4C4FA5-3558-432B-8C0E-97AC4EB2D0B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55134E-2248-48AA-8613-F7FB6EEEBCF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6A183A-F717-4873-A5D2-21D46ECAAA9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070A77-7046-4C78-BA44-FD925DE5C2A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10D4D5-DF0D-40B5-BCFE-8EBBCFC8721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68FC42-806B-4A07-9957-1BA5FF123C8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885606-958B-4B05-9B09-5816CA833CE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0678B3-291C-4F45-947D-EF8228988BA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B51FB7-B328-452E-9BDC-F726D0368A5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286835-A889-4DB2-9975-B1211B1F89B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AF6B07-EEE4-400F-81FB-B28EEB47993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80B346-2898-4A69-B41C-37B24FB34AD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D55F73-4564-4C1E-B8A7-11C10A342F8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3A15DD-D24A-4A4E-AA2B-C121CA9A1CF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2C5ACC-D96A-447C-812F-8D5EAA83988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054BA5-F723-466E-B7F0-7AF979C31B5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FAA5B5-46AA-46DE-A468-EB840C94D62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1538FB-B644-44B4-BEA3-1BECEA2D85A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A5DA3E-B6A3-4804-8FA7-43923D38048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Gardens.-North Carolina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C43BC1-1397-4E38-B237-5846091AE80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17A927-EF12-4F61-BBAC-7077EEB1661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2B44932-2D4C-499F-B412-26E16B14787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6960B8-7CB5-4816-AF91-6979CF7DEF7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8E53CA-0A8B-4644-8921-D749A8623F1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16544E-F195-4902-A302-F763065E924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3F1FF7-28A3-4BB6-8E91-09219FCB33B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BDA9FB-B5F7-401F-B995-FF82E563CA4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BF99C6-FFCB-4A41-9843-FCE74185E1D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2B3BA5-9882-42A8-94AE-A8E2F16CE45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Duke Gardens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476672"/>
            <a:ext cx="6480720" cy="396044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385 JARDINES.-</a:t>
            </a:r>
            <a:r>
              <a:rPr lang="es-ES" dirty="0"/>
              <a:t>Daniel Stowe Botanical .-Denver Botanical .-Des Moines Botanical .-Callaway Gardens.-Descanso Gardens.-Desert Botanical 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67744" y="5085184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600" dirty="0">
                <a:solidFill>
                  <a:schemeClr val="tx1"/>
                </a:solidFill>
              </a:rPr>
              <a:t>DANIEL STOWE BOTANICAL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188" y="1447800"/>
            <a:ext cx="7489204" cy="5294313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En 1989 Daniel J.Stowe en ejecutivo textil jubilado de Belmont. Carolina del Norte EE.UU. En unos terrenos de 380 has de extensión decidió crear un jardín botánico.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Un conservatorio de orquídeas y varios jardines temáticos nos presentan sus colecciones de plantas.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Una serie de estudios basados en programas escolares de desarrollan en el jardín que además ofrece durante todo el año eventos especiales y clases que van desde la jardinería a la cerámica y de cocina con hierbas y verduras.</a:t>
            </a:r>
          </a:p>
        </p:txBody>
      </p:sp>
    </p:spTree>
    <p:extLst>
      <p:ext uri="{BB962C8B-B14F-4D97-AF65-F5344CB8AC3E}">
        <p14:creationId xmlns:p14="http://schemas.microsoft.com/office/powerpoint/2010/main" val="295393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aniel Stowe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588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Daniel Sti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9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aniel St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97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aniel St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01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aniel St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898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aniel St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814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6953200" cy="1143000"/>
          </a:xfrm>
        </p:spPr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DENVER BOTANICAL GARDENS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6753944" cy="4175125"/>
          </a:xfrm>
        </p:spPr>
        <p:txBody>
          <a:bodyPr/>
          <a:lstStyle/>
          <a:p>
            <a:r>
              <a:rPr lang="es-ES_tradnl" altLang="es-ES" sz="2800" dirty="0"/>
              <a:t>Un jardín botánico situado en Denver.Colorado.EE.UU.</a:t>
            </a:r>
          </a:p>
          <a:p>
            <a:r>
              <a:rPr lang="es-ES_tradnl" altLang="es-ES" sz="2800" dirty="0"/>
              <a:t>Se encuentra emplazado dentro del Parque Cheesman.</a:t>
            </a:r>
          </a:p>
          <a:p>
            <a:r>
              <a:rPr lang="es-ES_tradnl" altLang="es-ES" sz="2800" dirty="0"/>
              <a:t>Contiene un conservatorio, varios temas de jardines y un anfiteatro donde se celebran varios conciertos en verano.</a:t>
            </a:r>
          </a:p>
        </p:txBody>
      </p:sp>
    </p:spTree>
    <p:extLst>
      <p:ext uri="{BB962C8B-B14F-4D97-AF65-F5344CB8AC3E}">
        <p14:creationId xmlns:p14="http://schemas.microsoft.com/office/powerpoint/2010/main" val="828353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Denver_japanese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901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Denver Botanic Garde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64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enver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738" y="-228600"/>
            <a:ext cx="95154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28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enver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856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enver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250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enver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470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enver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458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enver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64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538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456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387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63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8964613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448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437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370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746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Denve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883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env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7013"/>
            <a:ext cx="9144000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692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env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827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enver Botanical Garden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036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env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752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env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034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env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4645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env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1156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env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8265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env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201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Denv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747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env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8121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env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9499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env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067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Denver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532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enver Botanio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200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enver_colora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618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DES MOINES BOTANICAL CENTER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7041976" cy="4103687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 un jardín botánico de 5´7 has., situado en Des Moines.Iowa.EE.UU.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Desde 1929 existió el interés en crear un jardín botánico, en 1939 se inauguro.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Actualmente contiene un jardín interior de plantas tropicales y exóticas.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En los jardines al aire libre un jardín de plantas acuáticas, una cascada, rosales en miniatura coníferas enanas etc.…</a:t>
            </a:r>
          </a:p>
        </p:txBody>
      </p:sp>
    </p:spTree>
    <p:extLst>
      <p:ext uri="{BB962C8B-B14F-4D97-AF65-F5344CB8AC3E}">
        <p14:creationId xmlns:p14="http://schemas.microsoft.com/office/powerpoint/2010/main" val="2262138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6" descr="Des Moines Botanical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5907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es Moines Botanical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2355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es Moines Botanical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0338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es Moines Botanical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5247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74638"/>
            <a:ext cx="7385248" cy="1143000"/>
          </a:xfrm>
        </p:spPr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CALLAWAY GARDENS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 un complejo ubicado en Pine Mountain. Georgia. EE.UU.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Fue creado en 1952 por J.Cason y Virginia Hand Callaway para proteger y promover las azaleas.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Su hijo Howard ayudo y puso en marcha el jardín.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Hoy en día cuenta con una amplia variedad de atracciones recreativas, entre ellas un magnifico jardín de mariposas.</a:t>
            </a:r>
          </a:p>
        </p:txBody>
      </p:sp>
    </p:spTree>
    <p:extLst>
      <p:ext uri="{BB962C8B-B14F-4D97-AF65-F5344CB8AC3E}">
        <p14:creationId xmlns:p14="http://schemas.microsoft.com/office/powerpoint/2010/main" val="26930731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Callaw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9305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 descr="Callaway_Overlook_Gardens_Pavil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0"/>
            <a:ext cx="4457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6" descr="Callaway_Overlook_Gardens_Pavil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1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656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2898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3937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3445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6732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2117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7581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4171950"/>
            <a:ext cx="22860000" cy="152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1906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allawa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4191000"/>
            <a:ext cx="22860000" cy="15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1189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74638"/>
            <a:ext cx="7241232" cy="1143000"/>
          </a:xfrm>
        </p:spPr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DESCANSO GARDENS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Esta situado en La Cañada. Los Ángeles. California.EE.UU.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un jardín de 10 has plantado de camelias por el magnate del periodismo E.Manchester Boddy, propietario de Los Ángeles Daily News hasta que en 1953 lo cedió a la ciudad.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Esta lo amplio con un Rosarium, una casa de té japonesa, un jardín de lilas, implanto la xerojardineria  un refugio de aves y una tienda de regalos etc..</a:t>
            </a:r>
          </a:p>
        </p:txBody>
      </p:sp>
    </p:spTree>
    <p:extLst>
      <p:ext uri="{BB962C8B-B14F-4D97-AF65-F5344CB8AC3E}">
        <p14:creationId xmlns:p14="http://schemas.microsoft.com/office/powerpoint/2010/main" val="8772606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7748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Descansogarden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0562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Descanso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7995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131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8802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6436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2540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1364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1196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871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4829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596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7177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4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935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4315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0255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3430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1789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escans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0387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Descanso Sprin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4032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altLang="es-ES" sz="3600" dirty="0">
                <a:solidFill>
                  <a:schemeClr val="tx1"/>
                </a:solidFill>
              </a:rPr>
              <a:t>DESERT BOTANICAL GARDENS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571184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Esta ubicado en Papago Park en Phoenix en Arizona EE.UU.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Fue fundado en 1939 contando ahora con mas de 21.000 plantas incluidas 139 especies raras amenazadas de extinción.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Especial interés tienen las colecciones de Agaves con 179 taxones y los cactus 10.360 plantas en 1.360 taxones, especialmente de Opuntias.</a:t>
            </a:r>
          </a:p>
          <a:p>
            <a:pPr>
              <a:lnSpc>
                <a:spcPct val="90000"/>
              </a:lnSpc>
            </a:pPr>
            <a:endParaRPr lang="es-ES_tradnl" alt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32152955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4" descr="DesertBotanicalGarde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9981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Desert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6243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2315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38" y="-228600"/>
            <a:ext cx="96678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1453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3383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38" y="-228600"/>
            <a:ext cx="96678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3663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4864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454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7684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7821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3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38" y="-228600"/>
            <a:ext cx="96678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19084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eser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9774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3" descr="Dese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1999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DUKE GARDENS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Están situados en Somerset County. Nueva Jersey. 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Creados por Doris Duke fueron abiertos al publico desde 1964 hasta que fueron cerrados por la Doris Duke Charitable Foundation a partir del 25 de mayo del 2008.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 oposición al desmantelamiento de los jardines ha llevado a cabo grandes protestas.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Los jardines hasta la fecha de su desaparición eran un destino turístico</a:t>
            </a:r>
            <a:r>
              <a:rPr lang="es-ES_tradnl" altLang="es-ES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199613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altLang="es-ES" sz="2800" b="1" dirty="0"/>
              <a:t>Estaban compuestos por invernaderos con plantas tropicales, un patio italiano a la entrada, un jardín colonial, un jardín de helechos y orquídeas, parterres a la francesa, jardines ingleses, cactus y suculentas, un jardín chino y otro japonés etc.…</a:t>
            </a:r>
          </a:p>
        </p:txBody>
      </p:sp>
    </p:spTree>
    <p:extLst>
      <p:ext uri="{BB962C8B-B14F-4D97-AF65-F5344CB8AC3E}">
        <p14:creationId xmlns:p14="http://schemas.microsoft.com/office/powerpoint/2010/main" val="15275799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uk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0496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4324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3" descr="Duke Garden sAzaleas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93923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6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2658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8421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98831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72645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Duke Gardens Japanese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3105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uke Gardens Red Ma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80915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Duke Gardens Wiste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80963"/>
            <a:ext cx="975360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9018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6500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4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2197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4164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200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4948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03431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024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3880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6003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6416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5" descr="Duke GardensJ apanese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3223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Duke Gra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82886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57229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9549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3" descr="Duke -Gardens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9106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Duke Gardens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09152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16812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Duk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7611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1001</Words>
  <Application>Microsoft Office PowerPoint</Application>
  <PresentationFormat>Presentación en pantalla (4:3)</PresentationFormat>
  <Paragraphs>271</Paragraphs>
  <Slides>123</Slides>
  <Notes>122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9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385 JARDINES.-Daniel Stowe Botanical .-Denver Botanical .-Des Moines Botanical .-Callaway Gardens.-Descanso Gardens.-Desert Botanical  </vt:lpstr>
      <vt:lpstr>DANIEL STOWE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DENVER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 MOINES BOTANICAL CENTER</vt:lpstr>
      <vt:lpstr>Presentación de PowerPoint</vt:lpstr>
      <vt:lpstr>Presentación de PowerPoint</vt:lpstr>
      <vt:lpstr>Presentación de PowerPoint</vt:lpstr>
      <vt:lpstr>Presentación de PowerPoint</vt:lpstr>
      <vt:lpstr>CALLAWAY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DESCANSO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DESERT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DUKE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7</cp:revision>
  <dcterms:created xsi:type="dcterms:W3CDTF">2013-09-16T06:09:50Z</dcterms:created>
  <dcterms:modified xsi:type="dcterms:W3CDTF">2018-03-05T10:11:12Z</dcterms:modified>
</cp:coreProperties>
</file>