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B50A7-1D29-43E1-B582-4AB988B673A7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58CAD-7E4C-44B7-97D1-D28EB26862A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265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Clamaron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37C582-59FB-49DC-8605-89EB1BA0AD1B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Three Musiciens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96C066-C2D3-4B54-BD3A-DAAA647460E1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6D2649-E1E1-43D7-80C0-62CBFCCB32C6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DAC470-AC4F-4FA8-8F6C-C173A433E130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0490DA-723F-497C-87F2-5E7DF6C52022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D27FA4-D24B-432B-9C25-91AC9028A069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Juno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EACA68-0D4B-4FA3-B0B9-FA40A67D6F3B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71195B-440C-4027-BABB-E2B384583974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Temperate House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FBF4D2-CEFA-4FD5-B218-481609902464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E47A8C-E39C-406D-AC81-D12D63420577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85091A-E16F-4A37-8E70-71C710CF748D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646495-9032-4F3E-A459-ACA49612259B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0C6F6A-A8B2-453D-9D82-4ACE99A38D21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7A826D-A521-43A1-BAB4-F9440749C13C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7B5CF5-AA4B-4100-A09E-3F5D3F917C59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444321-6B43-4BD7-8A77-818E92B994CC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7E097A-0056-433D-BC7A-A5CECD5C0389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22EED2-96E6-4807-A940-B54D4B5E1271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56A36B-0EEB-416D-BC5B-A00E8C658CC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64ED47-EB34-4171-BFAA-9BCC7B75CE4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E75D58-658E-4E96-8785-198945AD8406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27C2BC-C295-45EB-BD6D-E847DBB40428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A8E902-4BF4-44B9-A97F-D6D9945654DF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0525C3-F629-44CF-A042-A2AE2E4367A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6DFD18-FAF2-4327-A875-53185F8BBA76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8F483E-36D2-4B7D-8714-7F9AE77AB662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2F09CC-5D80-483D-8F0A-8E9B6EEEB25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1C62CF-EC8A-4CB7-B43E-9453EB380B8E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AAAE29-1EC4-4CC0-873F-6CFAAAD41298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2258E5-AE8E-4A83-A018-308A0380FFDA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D3D99F-AD31-4EE9-9F35-1AA2C8BB6D67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9C2968-2D94-49A5-AD1E-4BA386B7151B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F3F867-D2AC-496B-8A9C-8D5215B2EB32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621B3A-3A46-4F0A-8695-10337586EE4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7A9397-5737-4D18-8DBA-C84CDDA8D5EC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52E548-DBF1-474A-9D88-9A4196D58DA9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A0994E-A593-4904-8419-E41BF2F8D79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Azaleas y Cornus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B1ADB6-BBCB-44F1-9F94-2792FE5FE04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Cornus.-Dogwoods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4A5FF2-0F3A-4A64-B255-B3983D8305D8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Cornus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79F1B0-678D-4EC5-9960-F87AE79B0FD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Cucurbitaceas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CEE2C6-BA87-41C1-873A-EDEC2B3FFCC2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07FA8F-D582-4EB9-B514-29120C27E40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Juno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C774FD-EDA3-48B3-8A98-C4B4F0A1F2C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Japanese Garden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138EBC-0F06-43D1-9371-1710FC20DAC2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D7948D-5C63-4BB0-84C5-88E7D0259E8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2FF489-528C-40CC-B32D-3043D60D12CC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892AA5-44CC-4172-AABA-7C60EE6F309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CF0AF6-1E99-4E39-A0A9-490F49A7E2A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905D61-3109-4067-ADEE-A8F7230F07E2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DD89B8-AC3E-49E6-8C95-0497AD903C11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F8BDCD-6E22-45F6-A84C-D89542AF0FC5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AE9BBD-D894-4859-A586-545416F26388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8D8EE3-7442-4599-9A47-E2D49A1F5B41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2CD0FF-7BA3-4374-97E6-8FFF4A9292D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42F68A-7605-4758-B520-A5703A987E90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11BA16-E808-4A21-9CDF-118BAC06F703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8B675C-68AE-4808-BBC9-2A937BC4AD97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3392DF-3F56-470A-8E2A-069DDF1DF37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ED0DDB-ECC4-4A8B-A369-CF34C9FF625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6E1C43-D34F-4280-9BE7-53EE8A4B7039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D5E2BB-88C2-441D-8B62-D35A7798C85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E7015E-462C-4353-AE78-8E3FE171A5E1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38DE06-0836-487C-A590-CB48F5FA75E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A5C4EF-B19D-45D4-B8F5-69B6E417D681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CFA485-3D31-4C00-B810-1DF21F7E9473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D68B9A-5F60-40E4-9CE6-32230996A433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A89092-25E1-439B-AB54-DAE6199E465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2003FD-AFD0-465E-9875-E2ED1ADEB2E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17866C-379E-4DF0-9A46-9D00FA00C27B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DD5EEE-C025-4238-BE55-C1DD4210CE6D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8F40C5-249F-43E8-AF97-5B1B35F4D4A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6743D2-852F-44C9-A0D6-6B256751772B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A703CB-B369-40DA-B444-E94313E99E8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0B7962-3012-4883-9BF3-271167DDFE28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B1EF5C-5FA8-4372-AB30-2F135E9403B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DCCC64-1D0D-4636-8138-5357592126F7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C810A-BAF4-4339-99B0-4FCFA8E07810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0F34BA-D323-41BA-B4A6-152EA425253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B2666B-8B33-42E2-9588-5E86AD04C2A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D3CE69-67AA-4357-AA07-E18336D4039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A4A47-6B3F-437D-B627-278D851400E4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4734E9-7AD9-4EC8-BEA4-D01D565E5B4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5C6591-59F6-4D41-AB17-D62CB3198F84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FDE445-C837-47BE-8CF0-C04A824D12C0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1C6351-D69D-467C-9E2B-776E8951096E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C0EC88-8DB8-4B7C-9F1F-92DD38F757A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7A4BBF-FCBF-4E96-9310-26A0EEA3E79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002552-203E-4121-8AC5-D3076C5B802F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7CC823-94AB-41D3-86F0-E62ED8BA6E71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3EB8B4-CCB0-4B02-9D62-944832DE0FA1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A66118-80A7-4E15-B6BF-B91C7FA4107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D753E6-A233-48CD-AE7E-03C33EF04903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D55870-C3BA-41A8-8789-20268912F98F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89332F-63FE-4CA1-9DD9-1868F135E418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50129-BB2C-4193-9FFE-FEABA113DBC4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E2D1CC-A34E-4856-A94C-578FFA552B33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0F5E18-63EF-4C2E-81D2-DBB57EA45DEC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A5188B-F448-4E2D-85B7-81E4B5337C85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8143A5-314B-40B0-8F51-5C2EDE153D7E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5DFE12-2196-4290-B790-0C78B683F20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26F59B-B616-43E9-9EAC-C50F9A933B5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B864CC-F2AB-4033-8602-57F80DA4B144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FAEFA7-30F7-4CAE-8CDC-5BBA58575325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1281F8-C9AE-491E-85E4-FF9F89E7D6F2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37CF88-D04D-4051-865A-DB87E7385E9E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2088232"/>
          </a:xfrm>
        </p:spPr>
        <p:txBody>
          <a:bodyPr>
            <a:noAutofit/>
          </a:bodyPr>
          <a:lstStyle/>
          <a:p>
            <a:r>
              <a:rPr lang="es-ES" sz="3200" dirty="0"/>
              <a:t>ESTADOS UNIDOS.-LA VUELTA AL MUNDO EN 385 JARDINES</a:t>
            </a:r>
            <a:br>
              <a:rPr lang="es-ES" sz="3200" dirty="0"/>
            </a:br>
            <a:r>
              <a:rPr lang="es-ES" sz="2800" dirty="0"/>
              <a:t>MISSOURI.-ESTACIONES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013176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n-US" sz="28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858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MICHIGAN-</a:t>
            </a:r>
            <a:br>
              <a:rPr lang="es-ES" dirty="0"/>
            </a:br>
            <a:r>
              <a:rPr lang="es-ES" dirty="0"/>
              <a:t>MISSOURI BOTANICAL GARDEN </a:t>
            </a:r>
            <a:br>
              <a:rPr lang="es-ES" dirty="0"/>
            </a:br>
            <a:r>
              <a:rPr lang="es-ES" dirty="0"/>
              <a:t>En primavera 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276475"/>
            <a:ext cx="7772400" cy="3743325"/>
          </a:xfrm>
        </p:spPr>
        <p:txBody>
          <a:bodyPr/>
          <a:lstStyle/>
          <a:p>
            <a:pPr eaLnBrk="1" hangingPunct="1"/>
            <a:r>
              <a:rPr lang="es-ES" altLang="es-ES" dirty="0"/>
              <a:t>Los jardines de Missouri Botanical Garden en Primavera.</a:t>
            </a:r>
          </a:p>
          <a:p>
            <a:pPr eaLnBrk="1" hangingPunct="1"/>
            <a:r>
              <a:rPr lang="es-ES" altLang="es-ES" dirty="0"/>
              <a:t>Continuación de ESTADOS UNIDOS.-Michigan-Missouri.</a:t>
            </a:r>
          </a:p>
        </p:txBody>
      </p:sp>
    </p:spTree>
    <p:extLst>
      <p:ext uri="{BB962C8B-B14F-4D97-AF65-F5344CB8AC3E}">
        <p14:creationId xmlns:p14="http://schemas.microsoft.com/office/powerpoint/2010/main" val="8555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issouri Botanical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88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2 Imagen" descr="Missouri Botanical.-Three Musici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82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Missouri Botanical Gardens.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477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Missouri Botanical 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810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Missouri Botanical Gardens.-4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358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Missouri Linnean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73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Missouri Botanical Gardens.61.-J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106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Missouri Botanical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40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Missouri Botanical Gardens.-ñ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20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Temperate House Missouri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182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Missouri Botanical Gardens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687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Missouri Botanical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126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Missouri Botanica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680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Missouri Botanical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759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Missouri Botanical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669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Missouri Botanica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6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Missouri Botanical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895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Missouri Botanica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88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3 Imagen" descr="Missouri Botanica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78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Missouri Botanical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764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Missouri Botanical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717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Missouri Botanical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06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Missouri Botanical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291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Missouri Botanical Gardens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716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Missouri Botanical Garden.-ñ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460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Missouri Botanical Garden.-ñ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869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Missouri Botanical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722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Missouri Botanical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451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Missouri Botanical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029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Missouri Botanical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96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Missouri Botanical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784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Missouri Botanical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419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Missouri Botanical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085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Missouri Botanical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571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Missouri Botanical.-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012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Missouri Botanical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810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Missouri Botanical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5540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Missouri Botanical.-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7291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Iris Gardens.-Missouri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649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Iris Gardens.-Pain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7671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Iris Gardens .-Missour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001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Missouri Botanical.-Cluster of  Lilies_BHai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3911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Missouri Botanical.-Iri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8465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issouri Botanical.-Iri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2390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issouri Botanical .-Ir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2528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issouri Botanical.-2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9682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issouri Botanical.-Azaleas and Dogwoo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8410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issouri Botanical.-Dogwood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5331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Missouri Botanical.-Dogwoo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160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issouri Botanical.-hangin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031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issouri Botanic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0701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Missouri Botanical.-J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3918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Missouri Botanical 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3189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Missouri Botanical Garden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1673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Missouri Botanic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906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Missouri Botanical Garden.-2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6358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issouri Botanical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321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issouri Botanical Garden.-3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6169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issouri Botanical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9324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issouri Botanical Garden.-3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7598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issouri Botanical Garden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7004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issouri Botanical Garden.-5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5307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issouri Botanical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5909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Missouri Botanical Gar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3990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Missouri Botanical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0681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Missouri Botanical Garden.-climatro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2318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issouri Botanical Garden.-Crisantemos casc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9052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issouri Botanical Garden.-Gaze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9156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Missouri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3725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issouri Botanical Garden.-Ma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168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issouri Botanical Garden.-mobot_giant_a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9379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issouri Botanical Garden.-ñ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7500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issouri Botanical 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3650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issouri Botanical Garden1.-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7250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issouri Botanical Gardens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1335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issouri Botanical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9208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issouri Botanical Gardens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7627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issouri Botanical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6444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issouri Botanical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631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issouri Botanical Gardens.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8087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issouri Botanical Gardens.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7055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issouri Botanical Gardens.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8796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issouri Botanical Gardens.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7775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issouri Botanical Gardens.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6510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issouri Botanical Gardens.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3903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issouri Botanical Gardens.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6716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issouri Botanical Gardens.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58883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issouri Botanical.-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1826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issouri Botanical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7406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issouri Botanical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0428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issouri Botanica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38961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issouri Botanical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7819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Missouri Botanical Gardens.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6461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issouri Botanical Gardens.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1489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issouri Botanical Gardens.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1020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Missouri Botanical Gardens.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9500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Missouri Botanical Gardens.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943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Missouri Botanical Gardens.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3445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issouri Botanical Gardens.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7868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issouri Botanical Gardens.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3984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issouri Botanical Gardens.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61126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issouri Botanical Gardens.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931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issouri Botanical Gardens.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10280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issouri Botanical Gardens.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6338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issouri Botanical Gardens.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9880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issouri Botanical Gardens.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4910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issouri Botanical Gardens.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47909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issouri Botanical Gardens.-Zig-zag Brid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1510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Missouri Botanical Gardens.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4150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issouri Botanical Gardens.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0228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issouri Botanical Gardens.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8182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issouri Botanical Gardens.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3253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Missouri Botanical Gardens.-7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9503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issouri_Botanical_Garden_-_Seiwa-en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02934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Missouri Dry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4779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Missouri Botanical Gardens.-Wiste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48737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Missouri_Botanical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187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159</Words>
  <Application>Microsoft Office PowerPoint</Application>
  <PresentationFormat>Presentación en pantalla (4:3)</PresentationFormat>
  <Paragraphs>122</Paragraphs>
  <Slides>119</Slides>
  <Notes>105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4" baseType="lpstr">
      <vt:lpstr>Calibri</vt:lpstr>
      <vt:lpstr>Century Schoolbook</vt:lpstr>
      <vt:lpstr>Wingdings</vt:lpstr>
      <vt:lpstr>Wingdings 2</vt:lpstr>
      <vt:lpstr>Default Theme</vt:lpstr>
      <vt:lpstr>ESTADOS UNIDOS.-LA VUELTA AL MUNDO EN 385 JARDINES MISSOURI.-ESTACIONES</vt:lpstr>
      <vt:lpstr>MICHIGAN- MISSOURI BOTANICAL GARDEN  En primavera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2018-03-05T15:22:25Z</dcterms:modified>
</cp:coreProperties>
</file>