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2"/>
  </p:notesMasterIdLst>
  <p:sldIdLst>
    <p:sldId id="257" r:id="rId2"/>
    <p:sldId id="258" r:id="rId3"/>
    <p:sldId id="367" r:id="rId4"/>
    <p:sldId id="368" r:id="rId5"/>
    <p:sldId id="369" r:id="rId6"/>
    <p:sldId id="266" r:id="rId7"/>
    <p:sldId id="262" r:id="rId8"/>
    <p:sldId id="272" r:id="rId9"/>
    <p:sldId id="281" r:id="rId10"/>
    <p:sldId id="261" r:id="rId11"/>
    <p:sldId id="263" r:id="rId12"/>
    <p:sldId id="268" r:id="rId13"/>
    <p:sldId id="286" r:id="rId14"/>
    <p:sldId id="287" r:id="rId15"/>
    <p:sldId id="288" r:id="rId16"/>
    <p:sldId id="309" r:id="rId17"/>
    <p:sldId id="302" r:id="rId18"/>
    <p:sldId id="300" r:id="rId19"/>
    <p:sldId id="310" r:id="rId20"/>
    <p:sldId id="316" r:id="rId21"/>
    <p:sldId id="264" r:id="rId22"/>
    <p:sldId id="265" r:id="rId23"/>
    <p:sldId id="267" r:id="rId24"/>
    <p:sldId id="269" r:id="rId25"/>
    <p:sldId id="270" r:id="rId26"/>
    <p:sldId id="271" r:id="rId27"/>
    <p:sldId id="273" r:id="rId28"/>
    <p:sldId id="274" r:id="rId29"/>
    <p:sldId id="275" r:id="rId30"/>
    <p:sldId id="276" r:id="rId31"/>
    <p:sldId id="277" r:id="rId32"/>
    <p:sldId id="289" r:id="rId33"/>
    <p:sldId id="278" r:id="rId34"/>
    <p:sldId id="279" r:id="rId35"/>
    <p:sldId id="280" r:id="rId36"/>
    <p:sldId id="282" r:id="rId37"/>
    <p:sldId id="283" r:id="rId38"/>
    <p:sldId id="284" r:id="rId39"/>
    <p:sldId id="285" r:id="rId40"/>
    <p:sldId id="290" r:id="rId41"/>
    <p:sldId id="291" r:id="rId42"/>
    <p:sldId id="292" r:id="rId43"/>
    <p:sldId id="293" r:id="rId44"/>
    <p:sldId id="294" r:id="rId45"/>
    <p:sldId id="296" r:id="rId46"/>
    <p:sldId id="297" r:id="rId47"/>
    <p:sldId id="298" r:id="rId48"/>
    <p:sldId id="299" r:id="rId49"/>
    <p:sldId id="301" r:id="rId50"/>
    <p:sldId id="304" r:id="rId51"/>
    <p:sldId id="305" r:id="rId52"/>
    <p:sldId id="306" r:id="rId53"/>
    <p:sldId id="307" r:id="rId54"/>
    <p:sldId id="260" r:id="rId55"/>
    <p:sldId id="308" r:id="rId56"/>
    <p:sldId id="311" r:id="rId57"/>
    <p:sldId id="312" r:id="rId58"/>
    <p:sldId id="313" r:id="rId59"/>
    <p:sldId id="315" r:id="rId60"/>
    <p:sldId id="317" r:id="rId61"/>
    <p:sldId id="319" r:id="rId62"/>
    <p:sldId id="321" r:id="rId63"/>
    <p:sldId id="370" r:id="rId64"/>
    <p:sldId id="371" r:id="rId65"/>
    <p:sldId id="372" r:id="rId66"/>
    <p:sldId id="322" r:id="rId67"/>
    <p:sldId id="323" r:id="rId68"/>
    <p:sldId id="324" r:id="rId69"/>
    <p:sldId id="328" r:id="rId70"/>
    <p:sldId id="327" r:id="rId71"/>
    <p:sldId id="325" r:id="rId72"/>
    <p:sldId id="326" r:id="rId73"/>
    <p:sldId id="329" r:id="rId74"/>
    <p:sldId id="330" r:id="rId75"/>
    <p:sldId id="331" r:id="rId76"/>
    <p:sldId id="340" r:id="rId77"/>
    <p:sldId id="333" r:id="rId78"/>
    <p:sldId id="334" r:id="rId79"/>
    <p:sldId id="337" r:id="rId80"/>
    <p:sldId id="339" r:id="rId81"/>
    <p:sldId id="341" r:id="rId82"/>
    <p:sldId id="342" r:id="rId83"/>
    <p:sldId id="373" r:id="rId84"/>
    <p:sldId id="374" r:id="rId85"/>
    <p:sldId id="375" r:id="rId86"/>
    <p:sldId id="360" r:id="rId87"/>
    <p:sldId id="343" r:id="rId88"/>
    <p:sldId id="344" r:id="rId89"/>
    <p:sldId id="352" r:id="rId90"/>
    <p:sldId id="345" r:id="rId91"/>
    <p:sldId id="359" r:id="rId92"/>
    <p:sldId id="346" r:id="rId93"/>
    <p:sldId id="347" r:id="rId94"/>
    <p:sldId id="349" r:id="rId95"/>
    <p:sldId id="350" r:id="rId96"/>
    <p:sldId id="353" r:id="rId97"/>
    <p:sldId id="354" r:id="rId98"/>
    <p:sldId id="355" r:id="rId99"/>
    <p:sldId id="356" r:id="rId100"/>
    <p:sldId id="357" r:id="rId101"/>
    <p:sldId id="358" r:id="rId102"/>
    <p:sldId id="361" r:id="rId103"/>
    <p:sldId id="362" r:id="rId104"/>
    <p:sldId id="363" r:id="rId105"/>
    <p:sldId id="377" r:id="rId106"/>
    <p:sldId id="365" r:id="rId107"/>
    <p:sldId id="366" r:id="rId108"/>
    <p:sldId id="376" r:id="rId109"/>
    <p:sldId id="364" r:id="rId110"/>
    <p:sldId id="351"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DEBE9A-4DDA-4C54-B287-9434D691510F}"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95B92B-8BDF-4F8F-A64D-CC4AF64198A4}" type="slidenum">
              <a:rPr lang="es-ES" smtClean="0"/>
              <a:t>‹Nº›</a:t>
            </a:fld>
            <a:endParaRPr lang="es-ES" dirty="0"/>
          </a:p>
        </p:txBody>
      </p:sp>
    </p:spTree>
    <p:extLst>
      <p:ext uri="{BB962C8B-B14F-4D97-AF65-F5344CB8AC3E}">
        <p14:creationId xmlns:p14="http://schemas.microsoft.com/office/powerpoint/2010/main" val="2486204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6</a:t>
            </a:fld>
            <a:endParaRPr lang="es-ES" dirty="0"/>
          </a:p>
        </p:txBody>
      </p:sp>
    </p:spTree>
    <p:extLst>
      <p:ext uri="{BB962C8B-B14F-4D97-AF65-F5344CB8AC3E}">
        <p14:creationId xmlns:p14="http://schemas.microsoft.com/office/powerpoint/2010/main" val="963825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a:t>
            </a:fld>
            <a:endParaRPr lang="es-ES" dirty="0"/>
          </a:p>
        </p:txBody>
      </p:sp>
    </p:spTree>
    <p:extLst>
      <p:ext uri="{BB962C8B-B14F-4D97-AF65-F5344CB8AC3E}">
        <p14:creationId xmlns:p14="http://schemas.microsoft.com/office/powerpoint/2010/main" val="1443888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8</a:t>
            </a:fld>
            <a:endParaRPr lang="es-ES" dirty="0"/>
          </a:p>
        </p:txBody>
      </p:sp>
    </p:spTree>
    <p:extLst>
      <p:ext uri="{BB962C8B-B14F-4D97-AF65-F5344CB8AC3E}">
        <p14:creationId xmlns:p14="http://schemas.microsoft.com/office/powerpoint/2010/main" val="3991698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a:t>
            </a:fld>
            <a:endParaRPr lang="es-ES" dirty="0"/>
          </a:p>
        </p:txBody>
      </p:sp>
    </p:spTree>
    <p:extLst>
      <p:ext uri="{BB962C8B-B14F-4D97-AF65-F5344CB8AC3E}">
        <p14:creationId xmlns:p14="http://schemas.microsoft.com/office/powerpoint/2010/main" val="561295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a:t>
            </a:fld>
            <a:endParaRPr lang="es-ES" dirty="0"/>
          </a:p>
        </p:txBody>
      </p:sp>
    </p:spTree>
    <p:extLst>
      <p:ext uri="{BB962C8B-B14F-4D97-AF65-F5344CB8AC3E}">
        <p14:creationId xmlns:p14="http://schemas.microsoft.com/office/powerpoint/2010/main" val="1571608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11</a:t>
            </a:fld>
            <a:endParaRPr lang="es-ES" dirty="0"/>
          </a:p>
        </p:txBody>
      </p:sp>
    </p:spTree>
    <p:extLst>
      <p:ext uri="{BB962C8B-B14F-4D97-AF65-F5344CB8AC3E}">
        <p14:creationId xmlns:p14="http://schemas.microsoft.com/office/powerpoint/2010/main" val="3908133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12</a:t>
            </a:fld>
            <a:endParaRPr lang="es-ES" dirty="0"/>
          </a:p>
        </p:txBody>
      </p:sp>
    </p:spTree>
    <p:extLst>
      <p:ext uri="{BB962C8B-B14F-4D97-AF65-F5344CB8AC3E}">
        <p14:creationId xmlns:p14="http://schemas.microsoft.com/office/powerpoint/2010/main" val="353102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13</a:t>
            </a:fld>
            <a:endParaRPr lang="es-ES" dirty="0"/>
          </a:p>
        </p:txBody>
      </p:sp>
    </p:spTree>
    <p:extLst>
      <p:ext uri="{BB962C8B-B14F-4D97-AF65-F5344CB8AC3E}">
        <p14:creationId xmlns:p14="http://schemas.microsoft.com/office/powerpoint/2010/main" val="270934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14</a:t>
            </a:fld>
            <a:endParaRPr lang="es-ES" dirty="0"/>
          </a:p>
        </p:txBody>
      </p:sp>
    </p:spTree>
    <p:extLst>
      <p:ext uri="{BB962C8B-B14F-4D97-AF65-F5344CB8AC3E}">
        <p14:creationId xmlns:p14="http://schemas.microsoft.com/office/powerpoint/2010/main" val="3065048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15</a:t>
            </a:fld>
            <a:endParaRPr lang="es-ES" dirty="0"/>
          </a:p>
        </p:txBody>
      </p:sp>
    </p:spTree>
    <p:extLst>
      <p:ext uri="{BB962C8B-B14F-4D97-AF65-F5344CB8AC3E}">
        <p14:creationId xmlns:p14="http://schemas.microsoft.com/office/powerpoint/2010/main" val="2736475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16</a:t>
            </a:fld>
            <a:endParaRPr lang="es-ES" dirty="0"/>
          </a:p>
        </p:txBody>
      </p:sp>
    </p:spTree>
    <p:extLst>
      <p:ext uri="{BB962C8B-B14F-4D97-AF65-F5344CB8AC3E}">
        <p14:creationId xmlns:p14="http://schemas.microsoft.com/office/powerpoint/2010/main" val="486293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17</a:t>
            </a:fld>
            <a:endParaRPr lang="es-ES" dirty="0"/>
          </a:p>
        </p:txBody>
      </p:sp>
    </p:spTree>
    <p:extLst>
      <p:ext uri="{BB962C8B-B14F-4D97-AF65-F5344CB8AC3E}">
        <p14:creationId xmlns:p14="http://schemas.microsoft.com/office/powerpoint/2010/main" val="1723875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18</a:t>
            </a:fld>
            <a:endParaRPr lang="es-ES" dirty="0"/>
          </a:p>
        </p:txBody>
      </p:sp>
    </p:spTree>
    <p:extLst>
      <p:ext uri="{BB962C8B-B14F-4D97-AF65-F5344CB8AC3E}">
        <p14:creationId xmlns:p14="http://schemas.microsoft.com/office/powerpoint/2010/main" val="3239865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19</a:t>
            </a:fld>
            <a:endParaRPr lang="es-ES" dirty="0"/>
          </a:p>
        </p:txBody>
      </p:sp>
    </p:spTree>
    <p:extLst>
      <p:ext uri="{BB962C8B-B14F-4D97-AF65-F5344CB8AC3E}">
        <p14:creationId xmlns:p14="http://schemas.microsoft.com/office/powerpoint/2010/main" val="3753104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20</a:t>
            </a:fld>
            <a:endParaRPr lang="es-ES" dirty="0"/>
          </a:p>
        </p:txBody>
      </p:sp>
    </p:spTree>
    <p:extLst>
      <p:ext uri="{BB962C8B-B14F-4D97-AF65-F5344CB8AC3E}">
        <p14:creationId xmlns:p14="http://schemas.microsoft.com/office/powerpoint/2010/main" val="1731115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21</a:t>
            </a:fld>
            <a:endParaRPr lang="es-ES" dirty="0"/>
          </a:p>
        </p:txBody>
      </p:sp>
    </p:spTree>
    <p:extLst>
      <p:ext uri="{BB962C8B-B14F-4D97-AF65-F5344CB8AC3E}">
        <p14:creationId xmlns:p14="http://schemas.microsoft.com/office/powerpoint/2010/main" val="2199289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22</a:t>
            </a:fld>
            <a:endParaRPr lang="es-ES" dirty="0"/>
          </a:p>
        </p:txBody>
      </p:sp>
    </p:spTree>
    <p:extLst>
      <p:ext uri="{BB962C8B-B14F-4D97-AF65-F5344CB8AC3E}">
        <p14:creationId xmlns:p14="http://schemas.microsoft.com/office/powerpoint/2010/main" val="252990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23</a:t>
            </a:fld>
            <a:endParaRPr lang="es-ES" dirty="0"/>
          </a:p>
        </p:txBody>
      </p:sp>
    </p:spTree>
    <p:extLst>
      <p:ext uri="{BB962C8B-B14F-4D97-AF65-F5344CB8AC3E}">
        <p14:creationId xmlns:p14="http://schemas.microsoft.com/office/powerpoint/2010/main" val="459817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24</a:t>
            </a:fld>
            <a:endParaRPr lang="es-ES" dirty="0"/>
          </a:p>
        </p:txBody>
      </p:sp>
    </p:spTree>
    <p:extLst>
      <p:ext uri="{BB962C8B-B14F-4D97-AF65-F5344CB8AC3E}">
        <p14:creationId xmlns:p14="http://schemas.microsoft.com/office/powerpoint/2010/main" val="1570774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25</a:t>
            </a:fld>
            <a:endParaRPr lang="es-ES" dirty="0"/>
          </a:p>
        </p:txBody>
      </p:sp>
    </p:spTree>
    <p:extLst>
      <p:ext uri="{BB962C8B-B14F-4D97-AF65-F5344CB8AC3E}">
        <p14:creationId xmlns:p14="http://schemas.microsoft.com/office/powerpoint/2010/main" val="18988266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26</a:t>
            </a:fld>
            <a:endParaRPr lang="es-ES" dirty="0"/>
          </a:p>
        </p:txBody>
      </p:sp>
    </p:spTree>
    <p:extLst>
      <p:ext uri="{BB962C8B-B14F-4D97-AF65-F5344CB8AC3E}">
        <p14:creationId xmlns:p14="http://schemas.microsoft.com/office/powerpoint/2010/main" val="721197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27</a:t>
            </a:fld>
            <a:endParaRPr lang="es-ES" dirty="0"/>
          </a:p>
        </p:txBody>
      </p:sp>
    </p:spTree>
    <p:extLst>
      <p:ext uri="{BB962C8B-B14F-4D97-AF65-F5344CB8AC3E}">
        <p14:creationId xmlns:p14="http://schemas.microsoft.com/office/powerpoint/2010/main" val="1663187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28</a:t>
            </a:fld>
            <a:endParaRPr lang="es-ES" dirty="0"/>
          </a:p>
        </p:txBody>
      </p:sp>
    </p:spTree>
    <p:extLst>
      <p:ext uri="{BB962C8B-B14F-4D97-AF65-F5344CB8AC3E}">
        <p14:creationId xmlns:p14="http://schemas.microsoft.com/office/powerpoint/2010/main" val="39227763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29</a:t>
            </a:fld>
            <a:endParaRPr lang="es-ES" dirty="0"/>
          </a:p>
        </p:txBody>
      </p:sp>
    </p:spTree>
    <p:extLst>
      <p:ext uri="{BB962C8B-B14F-4D97-AF65-F5344CB8AC3E}">
        <p14:creationId xmlns:p14="http://schemas.microsoft.com/office/powerpoint/2010/main" val="28020278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30</a:t>
            </a:fld>
            <a:endParaRPr lang="es-ES" dirty="0"/>
          </a:p>
        </p:txBody>
      </p:sp>
    </p:spTree>
    <p:extLst>
      <p:ext uri="{BB962C8B-B14F-4D97-AF65-F5344CB8AC3E}">
        <p14:creationId xmlns:p14="http://schemas.microsoft.com/office/powerpoint/2010/main" val="4100094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31</a:t>
            </a:fld>
            <a:endParaRPr lang="es-ES" dirty="0"/>
          </a:p>
        </p:txBody>
      </p:sp>
    </p:spTree>
    <p:extLst>
      <p:ext uri="{BB962C8B-B14F-4D97-AF65-F5344CB8AC3E}">
        <p14:creationId xmlns:p14="http://schemas.microsoft.com/office/powerpoint/2010/main" val="6284557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33</a:t>
            </a:fld>
            <a:endParaRPr lang="es-ES" dirty="0"/>
          </a:p>
        </p:txBody>
      </p:sp>
    </p:spTree>
    <p:extLst>
      <p:ext uri="{BB962C8B-B14F-4D97-AF65-F5344CB8AC3E}">
        <p14:creationId xmlns:p14="http://schemas.microsoft.com/office/powerpoint/2010/main" val="3052955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34</a:t>
            </a:fld>
            <a:endParaRPr lang="es-ES" dirty="0"/>
          </a:p>
        </p:txBody>
      </p:sp>
    </p:spTree>
    <p:extLst>
      <p:ext uri="{BB962C8B-B14F-4D97-AF65-F5344CB8AC3E}">
        <p14:creationId xmlns:p14="http://schemas.microsoft.com/office/powerpoint/2010/main" val="1190018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35</a:t>
            </a:fld>
            <a:endParaRPr lang="es-ES" dirty="0"/>
          </a:p>
        </p:txBody>
      </p:sp>
    </p:spTree>
    <p:extLst>
      <p:ext uri="{BB962C8B-B14F-4D97-AF65-F5344CB8AC3E}">
        <p14:creationId xmlns:p14="http://schemas.microsoft.com/office/powerpoint/2010/main" val="13760230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36</a:t>
            </a:fld>
            <a:endParaRPr lang="es-ES" dirty="0"/>
          </a:p>
        </p:txBody>
      </p:sp>
    </p:spTree>
    <p:extLst>
      <p:ext uri="{BB962C8B-B14F-4D97-AF65-F5344CB8AC3E}">
        <p14:creationId xmlns:p14="http://schemas.microsoft.com/office/powerpoint/2010/main" val="31221301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37</a:t>
            </a:fld>
            <a:endParaRPr lang="es-ES" dirty="0"/>
          </a:p>
        </p:txBody>
      </p:sp>
    </p:spTree>
    <p:extLst>
      <p:ext uri="{BB962C8B-B14F-4D97-AF65-F5344CB8AC3E}">
        <p14:creationId xmlns:p14="http://schemas.microsoft.com/office/powerpoint/2010/main" val="342055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38</a:t>
            </a:fld>
            <a:endParaRPr lang="es-ES" dirty="0"/>
          </a:p>
        </p:txBody>
      </p:sp>
    </p:spTree>
    <p:extLst>
      <p:ext uri="{BB962C8B-B14F-4D97-AF65-F5344CB8AC3E}">
        <p14:creationId xmlns:p14="http://schemas.microsoft.com/office/powerpoint/2010/main" val="3043687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39</a:t>
            </a:fld>
            <a:endParaRPr lang="es-ES" dirty="0"/>
          </a:p>
        </p:txBody>
      </p:sp>
    </p:spTree>
    <p:extLst>
      <p:ext uri="{BB962C8B-B14F-4D97-AF65-F5344CB8AC3E}">
        <p14:creationId xmlns:p14="http://schemas.microsoft.com/office/powerpoint/2010/main" val="30800730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40</a:t>
            </a:fld>
            <a:endParaRPr lang="es-ES" dirty="0"/>
          </a:p>
        </p:txBody>
      </p:sp>
    </p:spTree>
    <p:extLst>
      <p:ext uri="{BB962C8B-B14F-4D97-AF65-F5344CB8AC3E}">
        <p14:creationId xmlns:p14="http://schemas.microsoft.com/office/powerpoint/2010/main" val="8242830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41</a:t>
            </a:fld>
            <a:endParaRPr lang="es-ES" dirty="0"/>
          </a:p>
        </p:txBody>
      </p:sp>
    </p:spTree>
    <p:extLst>
      <p:ext uri="{BB962C8B-B14F-4D97-AF65-F5344CB8AC3E}">
        <p14:creationId xmlns:p14="http://schemas.microsoft.com/office/powerpoint/2010/main" val="16110313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42</a:t>
            </a:fld>
            <a:endParaRPr lang="es-ES" dirty="0"/>
          </a:p>
        </p:txBody>
      </p:sp>
    </p:spTree>
    <p:extLst>
      <p:ext uri="{BB962C8B-B14F-4D97-AF65-F5344CB8AC3E}">
        <p14:creationId xmlns:p14="http://schemas.microsoft.com/office/powerpoint/2010/main" val="3186120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43</a:t>
            </a:fld>
            <a:endParaRPr lang="es-ES" dirty="0"/>
          </a:p>
        </p:txBody>
      </p:sp>
    </p:spTree>
    <p:extLst>
      <p:ext uri="{BB962C8B-B14F-4D97-AF65-F5344CB8AC3E}">
        <p14:creationId xmlns:p14="http://schemas.microsoft.com/office/powerpoint/2010/main" val="20616401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44</a:t>
            </a:fld>
            <a:endParaRPr lang="es-ES" dirty="0"/>
          </a:p>
        </p:txBody>
      </p:sp>
    </p:spTree>
    <p:extLst>
      <p:ext uri="{BB962C8B-B14F-4D97-AF65-F5344CB8AC3E}">
        <p14:creationId xmlns:p14="http://schemas.microsoft.com/office/powerpoint/2010/main" val="24659795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45</a:t>
            </a:fld>
            <a:endParaRPr lang="es-ES" dirty="0"/>
          </a:p>
        </p:txBody>
      </p:sp>
    </p:spTree>
    <p:extLst>
      <p:ext uri="{BB962C8B-B14F-4D97-AF65-F5344CB8AC3E}">
        <p14:creationId xmlns:p14="http://schemas.microsoft.com/office/powerpoint/2010/main" val="2374489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46</a:t>
            </a:fld>
            <a:endParaRPr lang="es-ES" dirty="0"/>
          </a:p>
        </p:txBody>
      </p:sp>
    </p:spTree>
    <p:extLst>
      <p:ext uri="{BB962C8B-B14F-4D97-AF65-F5344CB8AC3E}">
        <p14:creationId xmlns:p14="http://schemas.microsoft.com/office/powerpoint/2010/main" val="30099160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47</a:t>
            </a:fld>
            <a:endParaRPr lang="es-ES" dirty="0"/>
          </a:p>
        </p:txBody>
      </p:sp>
    </p:spTree>
    <p:extLst>
      <p:ext uri="{BB962C8B-B14F-4D97-AF65-F5344CB8AC3E}">
        <p14:creationId xmlns:p14="http://schemas.microsoft.com/office/powerpoint/2010/main" val="41256880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48</a:t>
            </a:fld>
            <a:endParaRPr lang="es-ES" dirty="0"/>
          </a:p>
        </p:txBody>
      </p:sp>
    </p:spTree>
    <p:extLst>
      <p:ext uri="{BB962C8B-B14F-4D97-AF65-F5344CB8AC3E}">
        <p14:creationId xmlns:p14="http://schemas.microsoft.com/office/powerpoint/2010/main" val="19509413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49</a:t>
            </a:fld>
            <a:endParaRPr lang="es-ES" dirty="0"/>
          </a:p>
        </p:txBody>
      </p:sp>
    </p:spTree>
    <p:extLst>
      <p:ext uri="{BB962C8B-B14F-4D97-AF65-F5344CB8AC3E}">
        <p14:creationId xmlns:p14="http://schemas.microsoft.com/office/powerpoint/2010/main" val="38406222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50</a:t>
            </a:fld>
            <a:endParaRPr lang="es-ES" dirty="0"/>
          </a:p>
        </p:txBody>
      </p:sp>
    </p:spTree>
    <p:extLst>
      <p:ext uri="{BB962C8B-B14F-4D97-AF65-F5344CB8AC3E}">
        <p14:creationId xmlns:p14="http://schemas.microsoft.com/office/powerpoint/2010/main" val="15129167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51</a:t>
            </a:fld>
            <a:endParaRPr lang="es-ES" dirty="0"/>
          </a:p>
        </p:txBody>
      </p:sp>
    </p:spTree>
    <p:extLst>
      <p:ext uri="{BB962C8B-B14F-4D97-AF65-F5344CB8AC3E}">
        <p14:creationId xmlns:p14="http://schemas.microsoft.com/office/powerpoint/2010/main" val="25088232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52</a:t>
            </a:fld>
            <a:endParaRPr lang="es-ES" dirty="0"/>
          </a:p>
        </p:txBody>
      </p:sp>
    </p:spTree>
    <p:extLst>
      <p:ext uri="{BB962C8B-B14F-4D97-AF65-F5344CB8AC3E}">
        <p14:creationId xmlns:p14="http://schemas.microsoft.com/office/powerpoint/2010/main" val="12264211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53</a:t>
            </a:fld>
            <a:endParaRPr lang="es-ES" dirty="0"/>
          </a:p>
        </p:txBody>
      </p:sp>
    </p:spTree>
    <p:extLst>
      <p:ext uri="{BB962C8B-B14F-4D97-AF65-F5344CB8AC3E}">
        <p14:creationId xmlns:p14="http://schemas.microsoft.com/office/powerpoint/2010/main" val="22200892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54</a:t>
            </a:fld>
            <a:endParaRPr lang="es-ES" dirty="0"/>
          </a:p>
        </p:txBody>
      </p:sp>
    </p:spTree>
    <p:extLst>
      <p:ext uri="{BB962C8B-B14F-4D97-AF65-F5344CB8AC3E}">
        <p14:creationId xmlns:p14="http://schemas.microsoft.com/office/powerpoint/2010/main" val="26275718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55</a:t>
            </a:fld>
            <a:endParaRPr lang="es-ES" dirty="0"/>
          </a:p>
        </p:txBody>
      </p:sp>
    </p:spTree>
    <p:extLst>
      <p:ext uri="{BB962C8B-B14F-4D97-AF65-F5344CB8AC3E}">
        <p14:creationId xmlns:p14="http://schemas.microsoft.com/office/powerpoint/2010/main" val="29963856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56</a:t>
            </a:fld>
            <a:endParaRPr lang="es-ES" dirty="0"/>
          </a:p>
        </p:txBody>
      </p:sp>
    </p:spTree>
    <p:extLst>
      <p:ext uri="{BB962C8B-B14F-4D97-AF65-F5344CB8AC3E}">
        <p14:creationId xmlns:p14="http://schemas.microsoft.com/office/powerpoint/2010/main" val="34315831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57</a:t>
            </a:fld>
            <a:endParaRPr lang="es-ES" dirty="0"/>
          </a:p>
        </p:txBody>
      </p:sp>
    </p:spTree>
    <p:extLst>
      <p:ext uri="{BB962C8B-B14F-4D97-AF65-F5344CB8AC3E}">
        <p14:creationId xmlns:p14="http://schemas.microsoft.com/office/powerpoint/2010/main" val="6838683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58</a:t>
            </a:fld>
            <a:endParaRPr lang="es-ES" dirty="0"/>
          </a:p>
        </p:txBody>
      </p:sp>
    </p:spTree>
    <p:extLst>
      <p:ext uri="{BB962C8B-B14F-4D97-AF65-F5344CB8AC3E}">
        <p14:creationId xmlns:p14="http://schemas.microsoft.com/office/powerpoint/2010/main" val="24246177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59</a:t>
            </a:fld>
            <a:endParaRPr lang="es-ES" dirty="0"/>
          </a:p>
        </p:txBody>
      </p:sp>
    </p:spTree>
    <p:extLst>
      <p:ext uri="{BB962C8B-B14F-4D97-AF65-F5344CB8AC3E}">
        <p14:creationId xmlns:p14="http://schemas.microsoft.com/office/powerpoint/2010/main" val="4926914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60</a:t>
            </a:fld>
            <a:endParaRPr lang="es-ES" dirty="0"/>
          </a:p>
        </p:txBody>
      </p:sp>
    </p:spTree>
    <p:extLst>
      <p:ext uri="{BB962C8B-B14F-4D97-AF65-F5344CB8AC3E}">
        <p14:creationId xmlns:p14="http://schemas.microsoft.com/office/powerpoint/2010/main" val="1628811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Brookgreen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61</a:t>
            </a:fld>
            <a:endParaRPr lang="es-ES" dirty="0"/>
          </a:p>
        </p:txBody>
      </p:sp>
    </p:spTree>
    <p:extLst>
      <p:ext uri="{BB962C8B-B14F-4D97-AF65-F5344CB8AC3E}">
        <p14:creationId xmlns:p14="http://schemas.microsoft.com/office/powerpoint/2010/main" val="836096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66</a:t>
            </a:fld>
            <a:endParaRPr lang="es-ES" dirty="0"/>
          </a:p>
        </p:txBody>
      </p:sp>
    </p:spTree>
    <p:extLst>
      <p:ext uri="{BB962C8B-B14F-4D97-AF65-F5344CB8AC3E}">
        <p14:creationId xmlns:p14="http://schemas.microsoft.com/office/powerpoint/2010/main" val="42457642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67</a:t>
            </a:fld>
            <a:endParaRPr lang="es-ES" dirty="0"/>
          </a:p>
        </p:txBody>
      </p:sp>
    </p:spTree>
    <p:extLst>
      <p:ext uri="{BB962C8B-B14F-4D97-AF65-F5344CB8AC3E}">
        <p14:creationId xmlns:p14="http://schemas.microsoft.com/office/powerpoint/2010/main" val="16675604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68</a:t>
            </a:fld>
            <a:endParaRPr lang="es-ES" dirty="0"/>
          </a:p>
        </p:txBody>
      </p:sp>
    </p:spTree>
    <p:extLst>
      <p:ext uri="{BB962C8B-B14F-4D97-AF65-F5344CB8AC3E}">
        <p14:creationId xmlns:p14="http://schemas.microsoft.com/office/powerpoint/2010/main" val="35329878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69</a:t>
            </a:fld>
            <a:endParaRPr lang="es-ES" dirty="0"/>
          </a:p>
        </p:txBody>
      </p:sp>
    </p:spTree>
    <p:extLst>
      <p:ext uri="{BB962C8B-B14F-4D97-AF65-F5344CB8AC3E}">
        <p14:creationId xmlns:p14="http://schemas.microsoft.com/office/powerpoint/2010/main" val="29914190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70</a:t>
            </a:fld>
            <a:endParaRPr lang="es-ES" dirty="0"/>
          </a:p>
        </p:txBody>
      </p:sp>
    </p:spTree>
    <p:extLst>
      <p:ext uri="{BB962C8B-B14F-4D97-AF65-F5344CB8AC3E}">
        <p14:creationId xmlns:p14="http://schemas.microsoft.com/office/powerpoint/2010/main" val="24070618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71</a:t>
            </a:fld>
            <a:endParaRPr lang="es-ES" dirty="0"/>
          </a:p>
        </p:txBody>
      </p:sp>
    </p:spTree>
    <p:extLst>
      <p:ext uri="{BB962C8B-B14F-4D97-AF65-F5344CB8AC3E}">
        <p14:creationId xmlns:p14="http://schemas.microsoft.com/office/powerpoint/2010/main" val="28892494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72</a:t>
            </a:fld>
            <a:endParaRPr lang="es-ES" dirty="0"/>
          </a:p>
        </p:txBody>
      </p:sp>
    </p:spTree>
    <p:extLst>
      <p:ext uri="{BB962C8B-B14F-4D97-AF65-F5344CB8AC3E}">
        <p14:creationId xmlns:p14="http://schemas.microsoft.com/office/powerpoint/2010/main" val="28685985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73</a:t>
            </a:fld>
            <a:endParaRPr lang="es-ES" dirty="0"/>
          </a:p>
        </p:txBody>
      </p:sp>
    </p:spTree>
    <p:extLst>
      <p:ext uri="{BB962C8B-B14F-4D97-AF65-F5344CB8AC3E}">
        <p14:creationId xmlns:p14="http://schemas.microsoft.com/office/powerpoint/2010/main" val="35279086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74</a:t>
            </a:fld>
            <a:endParaRPr lang="es-ES" dirty="0"/>
          </a:p>
        </p:txBody>
      </p:sp>
    </p:spTree>
    <p:extLst>
      <p:ext uri="{BB962C8B-B14F-4D97-AF65-F5344CB8AC3E}">
        <p14:creationId xmlns:p14="http://schemas.microsoft.com/office/powerpoint/2010/main" val="4986692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75</a:t>
            </a:fld>
            <a:endParaRPr lang="es-ES" dirty="0"/>
          </a:p>
        </p:txBody>
      </p:sp>
    </p:spTree>
    <p:extLst>
      <p:ext uri="{BB962C8B-B14F-4D97-AF65-F5344CB8AC3E}">
        <p14:creationId xmlns:p14="http://schemas.microsoft.com/office/powerpoint/2010/main" val="39328088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76</a:t>
            </a:fld>
            <a:endParaRPr lang="es-ES" dirty="0"/>
          </a:p>
        </p:txBody>
      </p:sp>
    </p:spTree>
    <p:extLst>
      <p:ext uri="{BB962C8B-B14F-4D97-AF65-F5344CB8AC3E}">
        <p14:creationId xmlns:p14="http://schemas.microsoft.com/office/powerpoint/2010/main" val="33914949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77</a:t>
            </a:fld>
            <a:endParaRPr lang="es-ES" dirty="0"/>
          </a:p>
        </p:txBody>
      </p:sp>
    </p:spTree>
    <p:extLst>
      <p:ext uri="{BB962C8B-B14F-4D97-AF65-F5344CB8AC3E}">
        <p14:creationId xmlns:p14="http://schemas.microsoft.com/office/powerpoint/2010/main" val="42218191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78</a:t>
            </a:fld>
            <a:endParaRPr lang="es-ES" dirty="0"/>
          </a:p>
        </p:txBody>
      </p:sp>
    </p:spTree>
    <p:extLst>
      <p:ext uri="{BB962C8B-B14F-4D97-AF65-F5344CB8AC3E}">
        <p14:creationId xmlns:p14="http://schemas.microsoft.com/office/powerpoint/2010/main" val="5210911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79</a:t>
            </a:fld>
            <a:endParaRPr lang="es-ES" dirty="0"/>
          </a:p>
        </p:txBody>
      </p:sp>
    </p:spTree>
    <p:extLst>
      <p:ext uri="{BB962C8B-B14F-4D97-AF65-F5344CB8AC3E}">
        <p14:creationId xmlns:p14="http://schemas.microsoft.com/office/powerpoint/2010/main" val="20230513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80</a:t>
            </a:fld>
            <a:endParaRPr lang="es-ES" dirty="0"/>
          </a:p>
        </p:txBody>
      </p:sp>
    </p:spTree>
    <p:extLst>
      <p:ext uri="{BB962C8B-B14F-4D97-AF65-F5344CB8AC3E}">
        <p14:creationId xmlns:p14="http://schemas.microsoft.com/office/powerpoint/2010/main" val="34680138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81</a:t>
            </a:fld>
            <a:endParaRPr lang="es-ES" dirty="0"/>
          </a:p>
        </p:txBody>
      </p:sp>
    </p:spTree>
    <p:extLst>
      <p:ext uri="{BB962C8B-B14F-4D97-AF65-F5344CB8AC3E}">
        <p14:creationId xmlns:p14="http://schemas.microsoft.com/office/powerpoint/2010/main" val="40252551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Brookside Gardens.</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82</a:t>
            </a:fld>
            <a:endParaRPr lang="es-ES" dirty="0"/>
          </a:p>
        </p:txBody>
      </p:sp>
    </p:spTree>
    <p:extLst>
      <p:ext uri="{BB962C8B-B14F-4D97-AF65-F5344CB8AC3E}">
        <p14:creationId xmlns:p14="http://schemas.microsoft.com/office/powerpoint/2010/main" val="34769644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86</a:t>
            </a:fld>
            <a:endParaRPr lang="es-ES" dirty="0"/>
          </a:p>
        </p:txBody>
      </p:sp>
    </p:spTree>
    <p:extLst>
      <p:ext uri="{BB962C8B-B14F-4D97-AF65-F5344CB8AC3E}">
        <p14:creationId xmlns:p14="http://schemas.microsoft.com/office/powerpoint/2010/main" val="24018759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87</a:t>
            </a:fld>
            <a:endParaRPr lang="es-ES" dirty="0"/>
          </a:p>
        </p:txBody>
      </p:sp>
    </p:spTree>
    <p:extLst>
      <p:ext uri="{BB962C8B-B14F-4D97-AF65-F5344CB8AC3E}">
        <p14:creationId xmlns:p14="http://schemas.microsoft.com/office/powerpoint/2010/main" val="23259756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p:txBody>
      </p:sp>
      <p:sp>
        <p:nvSpPr>
          <p:cNvPr id="4" name="3 Marcador de número de diapositiva"/>
          <p:cNvSpPr>
            <a:spLocks noGrp="1"/>
          </p:cNvSpPr>
          <p:nvPr>
            <p:ph type="sldNum" sz="quarter" idx="10"/>
          </p:nvPr>
        </p:nvSpPr>
        <p:spPr/>
        <p:txBody>
          <a:bodyPr/>
          <a:lstStyle/>
          <a:p>
            <a:fld id="{1195B92B-8BDF-4F8F-A64D-CC4AF64198A4}" type="slidenum">
              <a:rPr lang="es-ES" smtClean="0"/>
              <a:t>88</a:t>
            </a:fld>
            <a:endParaRPr lang="es-ES" dirty="0"/>
          </a:p>
        </p:txBody>
      </p:sp>
    </p:spTree>
    <p:extLst>
      <p:ext uri="{BB962C8B-B14F-4D97-AF65-F5344CB8AC3E}">
        <p14:creationId xmlns:p14="http://schemas.microsoft.com/office/powerpoint/2010/main" val="4056062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89</a:t>
            </a:fld>
            <a:endParaRPr lang="es-ES" dirty="0"/>
          </a:p>
        </p:txBody>
      </p:sp>
    </p:spTree>
    <p:extLst>
      <p:ext uri="{BB962C8B-B14F-4D97-AF65-F5344CB8AC3E}">
        <p14:creationId xmlns:p14="http://schemas.microsoft.com/office/powerpoint/2010/main" val="20649556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90</a:t>
            </a:fld>
            <a:endParaRPr lang="es-ES" dirty="0"/>
          </a:p>
        </p:txBody>
      </p:sp>
    </p:spTree>
    <p:extLst>
      <p:ext uri="{BB962C8B-B14F-4D97-AF65-F5344CB8AC3E}">
        <p14:creationId xmlns:p14="http://schemas.microsoft.com/office/powerpoint/2010/main" val="84846945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91</a:t>
            </a:fld>
            <a:endParaRPr lang="es-ES" dirty="0"/>
          </a:p>
        </p:txBody>
      </p:sp>
    </p:spTree>
    <p:extLst>
      <p:ext uri="{BB962C8B-B14F-4D97-AF65-F5344CB8AC3E}">
        <p14:creationId xmlns:p14="http://schemas.microsoft.com/office/powerpoint/2010/main" val="7566414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92</a:t>
            </a:fld>
            <a:endParaRPr lang="es-ES" dirty="0"/>
          </a:p>
        </p:txBody>
      </p:sp>
    </p:spTree>
    <p:extLst>
      <p:ext uri="{BB962C8B-B14F-4D97-AF65-F5344CB8AC3E}">
        <p14:creationId xmlns:p14="http://schemas.microsoft.com/office/powerpoint/2010/main" val="20447362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93</a:t>
            </a:fld>
            <a:endParaRPr lang="es-ES" dirty="0"/>
          </a:p>
        </p:txBody>
      </p:sp>
    </p:spTree>
    <p:extLst>
      <p:ext uri="{BB962C8B-B14F-4D97-AF65-F5344CB8AC3E}">
        <p14:creationId xmlns:p14="http://schemas.microsoft.com/office/powerpoint/2010/main" val="36593574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94</a:t>
            </a:fld>
            <a:endParaRPr lang="es-ES" dirty="0"/>
          </a:p>
        </p:txBody>
      </p:sp>
    </p:spTree>
    <p:extLst>
      <p:ext uri="{BB962C8B-B14F-4D97-AF65-F5344CB8AC3E}">
        <p14:creationId xmlns:p14="http://schemas.microsoft.com/office/powerpoint/2010/main" val="9189709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95</a:t>
            </a:fld>
            <a:endParaRPr lang="es-ES" dirty="0"/>
          </a:p>
        </p:txBody>
      </p:sp>
    </p:spTree>
    <p:extLst>
      <p:ext uri="{BB962C8B-B14F-4D97-AF65-F5344CB8AC3E}">
        <p14:creationId xmlns:p14="http://schemas.microsoft.com/office/powerpoint/2010/main" val="27824204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96</a:t>
            </a:fld>
            <a:endParaRPr lang="es-ES" dirty="0"/>
          </a:p>
        </p:txBody>
      </p:sp>
    </p:spTree>
    <p:extLst>
      <p:ext uri="{BB962C8B-B14F-4D97-AF65-F5344CB8AC3E}">
        <p14:creationId xmlns:p14="http://schemas.microsoft.com/office/powerpoint/2010/main" val="34018683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97</a:t>
            </a:fld>
            <a:endParaRPr lang="es-ES" dirty="0"/>
          </a:p>
        </p:txBody>
      </p:sp>
    </p:spTree>
    <p:extLst>
      <p:ext uri="{BB962C8B-B14F-4D97-AF65-F5344CB8AC3E}">
        <p14:creationId xmlns:p14="http://schemas.microsoft.com/office/powerpoint/2010/main" val="317036058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98</a:t>
            </a:fld>
            <a:endParaRPr lang="es-ES" dirty="0"/>
          </a:p>
        </p:txBody>
      </p:sp>
    </p:spTree>
    <p:extLst>
      <p:ext uri="{BB962C8B-B14F-4D97-AF65-F5344CB8AC3E}">
        <p14:creationId xmlns:p14="http://schemas.microsoft.com/office/powerpoint/2010/main" val="416859952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99</a:t>
            </a:fld>
            <a:endParaRPr lang="es-ES" dirty="0"/>
          </a:p>
        </p:txBody>
      </p:sp>
    </p:spTree>
    <p:extLst>
      <p:ext uri="{BB962C8B-B14F-4D97-AF65-F5344CB8AC3E}">
        <p14:creationId xmlns:p14="http://schemas.microsoft.com/office/powerpoint/2010/main" val="44849720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100</a:t>
            </a:fld>
            <a:endParaRPr lang="es-ES" dirty="0"/>
          </a:p>
        </p:txBody>
      </p:sp>
    </p:spTree>
    <p:extLst>
      <p:ext uri="{BB962C8B-B14F-4D97-AF65-F5344CB8AC3E}">
        <p14:creationId xmlns:p14="http://schemas.microsoft.com/office/powerpoint/2010/main" val="163576288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101</a:t>
            </a:fld>
            <a:endParaRPr lang="es-ES" dirty="0"/>
          </a:p>
        </p:txBody>
      </p:sp>
    </p:spTree>
    <p:extLst>
      <p:ext uri="{BB962C8B-B14F-4D97-AF65-F5344CB8AC3E}">
        <p14:creationId xmlns:p14="http://schemas.microsoft.com/office/powerpoint/2010/main" val="186521987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102</a:t>
            </a:fld>
            <a:endParaRPr lang="es-ES" dirty="0"/>
          </a:p>
        </p:txBody>
      </p:sp>
    </p:spTree>
    <p:extLst>
      <p:ext uri="{BB962C8B-B14F-4D97-AF65-F5344CB8AC3E}">
        <p14:creationId xmlns:p14="http://schemas.microsoft.com/office/powerpoint/2010/main" val="21705296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103</a:t>
            </a:fld>
            <a:endParaRPr lang="es-ES" dirty="0"/>
          </a:p>
        </p:txBody>
      </p:sp>
    </p:spTree>
    <p:extLst>
      <p:ext uri="{BB962C8B-B14F-4D97-AF65-F5344CB8AC3E}">
        <p14:creationId xmlns:p14="http://schemas.microsoft.com/office/powerpoint/2010/main" val="346399352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104</a:t>
            </a:fld>
            <a:endParaRPr lang="es-ES" dirty="0"/>
          </a:p>
        </p:txBody>
      </p:sp>
    </p:spTree>
    <p:extLst>
      <p:ext uri="{BB962C8B-B14F-4D97-AF65-F5344CB8AC3E}">
        <p14:creationId xmlns:p14="http://schemas.microsoft.com/office/powerpoint/2010/main" val="5211610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105</a:t>
            </a:fld>
            <a:endParaRPr lang="es-ES" dirty="0"/>
          </a:p>
        </p:txBody>
      </p:sp>
    </p:spTree>
    <p:extLst>
      <p:ext uri="{BB962C8B-B14F-4D97-AF65-F5344CB8AC3E}">
        <p14:creationId xmlns:p14="http://schemas.microsoft.com/office/powerpoint/2010/main" val="117805558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106</a:t>
            </a:fld>
            <a:endParaRPr lang="es-ES" dirty="0"/>
          </a:p>
        </p:txBody>
      </p:sp>
    </p:spTree>
    <p:extLst>
      <p:ext uri="{BB962C8B-B14F-4D97-AF65-F5344CB8AC3E}">
        <p14:creationId xmlns:p14="http://schemas.microsoft.com/office/powerpoint/2010/main" val="93938090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Park.-New York</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107</a:t>
            </a:fld>
            <a:endParaRPr lang="es-ES" dirty="0"/>
          </a:p>
        </p:txBody>
      </p:sp>
    </p:spTree>
    <p:extLst>
      <p:ext uri="{BB962C8B-B14F-4D97-AF65-F5344CB8AC3E}">
        <p14:creationId xmlns:p14="http://schemas.microsoft.com/office/powerpoint/2010/main" val="88746722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Park.-India</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108</a:t>
            </a:fld>
            <a:endParaRPr lang="es-ES" dirty="0"/>
          </a:p>
        </p:txBody>
      </p:sp>
    </p:spTree>
    <p:extLst>
      <p:ext uri="{BB962C8B-B14F-4D97-AF65-F5344CB8AC3E}">
        <p14:creationId xmlns:p14="http://schemas.microsoft.com/office/powerpoint/2010/main" val="382156396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Park.-India</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109</a:t>
            </a:fld>
            <a:endParaRPr lang="es-ES" dirty="0"/>
          </a:p>
        </p:txBody>
      </p:sp>
    </p:spTree>
    <p:extLst>
      <p:ext uri="{BB962C8B-B14F-4D97-AF65-F5344CB8AC3E}">
        <p14:creationId xmlns:p14="http://schemas.microsoft.com/office/powerpoint/2010/main" val="47642167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Bryan Park.-India</a:t>
            </a:r>
          </a:p>
          <a:p>
            <a:endParaRPr lang="es-ES" dirty="0"/>
          </a:p>
        </p:txBody>
      </p:sp>
      <p:sp>
        <p:nvSpPr>
          <p:cNvPr id="4" name="3 Marcador de número de diapositiva"/>
          <p:cNvSpPr>
            <a:spLocks noGrp="1"/>
          </p:cNvSpPr>
          <p:nvPr>
            <p:ph type="sldNum" sz="quarter" idx="10"/>
          </p:nvPr>
        </p:nvSpPr>
        <p:spPr/>
        <p:txBody>
          <a:bodyPr/>
          <a:lstStyle/>
          <a:p>
            <a:fld id="{1195B92B-8BDF-4F8F-A64D-CC4AF64198A4}" type="slidenum">
              <a:rPr lang="es-ES" smtClean="0"/>
              <a:t>110</a:t>
            </a:fld>
            <a:endParaRPr lang="es-ES" dirty="0"/>
          </a:p>
        </p:txBody>
      </p:sp>
    </p:spTree>
    <p:extLst>
      <p:ext uri="{BB962C8B-B14F-4D97-AF65-F5344CB8AC3E}">
        <p14:creationId xmlns:p14="http://schemas.microsoft.com/office/powerpoint/2010/main" val="1275115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48127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66595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93583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76184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960769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6609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36256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58634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54824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37149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07571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9480606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upload.wikimedia.org/wikipedia/commons/0/06/Brookgreen_Gardens32.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520280"/>
          </a:xfrm>
        </p:spPr>
        <p:txBody>
          <a:bodyPr>
            <a:normAutofit/>
          </a:bodyPr>
          <a:lstStyle/>
          <a:p>
            <a:r>
              <a:rPr lang="es-ES" sz="3200" dirty="0"/>
              <a:t>ESTADOS UNIDOS.-LA VUELTA AL MUNDO EN 885 .-</a:t>
            </a:r>
            <a:r>
              <a:rPr lang="es-ES" dirty="0"/>
              <a:t>Brookgreen Gardens.-Broockside Gardens.-Bryan Park.-New York.-</a:t>
            </a:r>
          </a:p>
        </p:txBody>
      </p:sp>
      <p:sp>
        <p:nvSpPr>
          <p:cNvPr id="3" name="2 Subtítulo"/>
          <p:cNvSpPr>
            <a:spLocks noGrp="1"/>
          </p:cNvSpPr>
          <p:nvPr>
            <p:ph type="subTitle" idx="1"/>
          </p:nvPr>
        </p:nvSpPr>
        <p:spPr>
          <a:xfrm>
            <a:off x="2555776" y="4941168"/>
            <a:ext cx="4896544" cy="1371600"/>
          </a:xfrm>
        </p:spPr>
        <p:txBody>
          <a:bodyPr>
            <a:normAutofit/>
          </a:bodyPr>
          <a:lstStyle/>
          <a:p>
            <a:r>
              <a:rPr lang="es-ES" dirty="0"/>
              <a:t>Selección de textos y fotografías por</a:t>
            </a:r>
          </a:p>
          <a:p>
            <a:r>
              <a:rPr lang="es-ES" sz="2800" dirty="0"/>
              <a:t>JOSE ELIAS BONELLS</a:t>
            </a:r>
            <a:r>
              <a:rPr lang="en-US" sz="2800" dirty="0"/>
              <a:t> </a:t>
            </a:r>
            <a:endParaRPr lang="es-ES" sz="2800" dirty="0"/>
          </a:p>
          <a:p>
            <a:endParaRPr lang="es-ES" dirty="0"/>
          </a:p>
        </p:txBody>
      </p:sp>
    </p:spTree>
    <p:extLst>
      <p:ext uri="{BB962C8B-B14F-4D97-AF65-F5344CB8AC3E}">
        <p14:creationId xmlns:p14="http://schemas.microsoft.com/office/powerpoint/2010/main" val="1028306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Brookgreen Gardens.-</a:t>
            </a:r>
          </a:p>
        </p:txBody>
      </p:sp>
      <p:sp>
        <p:nvSpPr>
          <p:cNvPr id="3" name="2 Marcador de contenido"/>
          <p:cNvSpPr>
            <a:spLocks noGrp="1"/>
          </p:cNvSpPr>
          <p:nvPr>
            <p:ph sz="quarter" idx="1"/>
          </p:nvPr>
        </p:nvSpPr>
        <p:spPr/>
        <p:txBody>
          <a:bodyPr>
            <a:normAutofit/>
          </a:bodyPr>
          <a:lstStyle/>
          <a:p>
            <a:r>
              <a:rPr lang="es-ES" dirty="0"/>
              <a:t>Brookgreen Gardens es un jardín de esculturas  y coto de la fauna , que se encuentra justo al sur de Murrells Inlet , en Carolina del Sur .</a:t>
            </a:r>
          </a:p>
          <a:p>
            <a:r>
              <a:rPr lang="es-ES" dirty="0"/>
              <a:t> El (37 km 2) incluye varios jardines temáticos con esculturas figurativas estadounidenses colocados en ellos, el Zoo de Lowcountry y senderos a través de varios ecosistemas en reservas naturales en la propiedad. </a:t>
            </a:r>
          </a:p>
          <a:p>
            <a:r>
              <a:rPr lang="es-ES" dirty="0"/>
              <a:t>Brookgreen Gardens fue inaugurado en 1932 y está construido sobre cuatro plantaciones de ex arroceras  , tomando su nombre de la antigua plantación de Brookgreen. </a:t>
            </a:r>
          </a:p>
          <a:p>
            <a:endParaRPr lang="es-ES" dirty="0"/>
          </a:p>
        </p:txBody>
      </p:sp>
    </p:spTree>
    <p:extLst>
      <p:ext uri="{BB962C8B-B14F-4D97-AF65-F5344CB8AC3E}">
        <p14:creationId xmlns:p14="http://schemas.microsoft.com/office/powerpoint/2010/main" val="1023398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Originalmente, lo que hoy es Brookgreen Gardens era cuatro plantaciones de arroz. </a:t>
            </a:r>
          </a:p>
          <a:p>
            <a:r>
              <a:rPr lang="es-ES" dirty="0"/>
              <a:t>Las plantaciones de sur a norte fueron The Oaks, Brookgreen, Springfield, y Laurel Hill. </a:t>
            </a:r>
          </a:p>
          <a:p>
            <a:r>
              <a:rPr lang="es-ES" dirty="0"/>
              <a:t>Los jardines actuales y las instalaciones circundantes se encuentran totalmente en la antigua plantación de Brookgreen, que era propiedad de Joshua John Ward , el mayor propietario de esclavos de América. </a:t>
            </a:r>
          </a:p>
          <a:p>
            <a:r>
              <a:rPr lang="es-ES" dirty="0"/>
              <a:t>Sólo un puñado de restos sobreviven en las antiguas plantaciones. </a:t>
            </a:r>
          </a:p>
          <a:p>
            <a:r>
              <a:rPr lang="es-ES" dirty="0"/>
              <a:t>El cementerio Alston (o Allston) sobrevive en los terrenos de la plantación de robles. </a:t>
            </a:r>
          </a:p>
          <a:p>
            <a:r>
              <a:rPr lang="es-ES" dirty="0"/>
              <a:t>El gobernador James Alston y su hijo están enterrados en el cementerio.</a:t>
            </a:r>
          </a:p>
        </p:txBody>
      </p:sp>
    </p:spTree>
    <p:extLst>
      <p:ext uri="{BB962C8B-B14F-4D97-AF65-F5344CB8AC3E}">
        <p14:creationId xmlns:p14="http://schemas.microsoft.com/office/powerpoint/2010/main" val="2962745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misma tumba es un monumento a la esposa del gobernador Theodosia Burr Alston, hija del vicepresidente Aaron Burr , que se perdió en el mar.</a:t>
            </a:r>
          </a:p>
          <a:p>
            <a:r>
              <a:rPr lang="es-ES" dirty="0"/>
              <a:t> Su fantasma supuestamente persigue el Grand Strand, en busca de su padre.</a:t>
            </a:r>
          </a:p>
          <a:p>
            <a:r>
              <a:rPr lang="es-ES" dirty="0"/>
              <a:t>El molino de arroz en Laurel Hill es todo lo que queda de la plantación en la actualidad.</a:t>
            </a:r>
          </a:p>
          <a:p>
            <a:r>
              <a:rPr lang="es-ES" dirty="0"/>
              <a:t> Durante la Guerra Civil Americana , confederados construyeron una estructura de tierra en los terrenos de bloquear barcos de la Unión entre en los ríos . </a:t>
            </a:r>
          </a:p>
          <a:p>
            <a:endParaRPr lang="es-ES" dirty="0"/>
          </a:p>
          <a:p>
            <a:endParaRPr lang="es-ES" dirty="0"/>
          </a:p>
        </p:txBody>
      </p:sp>
    </p:spTree>
    <p:extLst>
      <p:ext uri="{BB962C8B-B14F-4D97-AF65-F5344CB8AC3E}">
        <p14:creationId xmlns:p14="http://schemas.microsoft.com/office/powerpoint/2010/main" val="3989897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Acerca de 1444 obras de figuración americana escultura se muestran en la Archer y Anna Hyatt Huntington Sculpture Garden.</a:t>
            </a:r>
          </a:p>
          <a:p>
            <a:r>
              <a:rPr lang="es-ES" dirty="0"/>
              <a:t> Muchas de las obras son creaciones de la escultora Hyatt Huntington, pero otros artistas también se muestran.</a:t>
            </a:r>
          </a:p>
          <a:p>
            <a:r>
              <a:rPr lang="es-ES" dirty="0"/>
              <a:t> Pasarelas y senderos del jardín vinculan las esculturas en el jardín distintivo, fuente, o la configuración del paisaje, con vistas al paisaje que los rodea. </a:t>
            </a:r>
          </a:p>
          <a:p>
            <a:r>
              <a:rPr lang="es-ES" dirty="0"/>
              <a:t>Brookgreen Gardens fue inscrita en el Registro Nacional de Lugares Históricos en 1978. </a:t>
            </a:r>
          </a:p>
          <a:p>
            <a:r>
              <a:rPr lang="es-ES" dirty="0"/>
              <a:t> La parte de jardín de esculturas, (2,23 km 2), de Brookgreen Gardens fue incluido en la designación de Atalaya y Brookgreen Gardens como un Monumento Histórico Nacional en 1984 . </a:t>
            </a:r>
          </a:p>
          <a:p>
            <a:endParaRPr lang="es-ES" dirty="0"/>
          </a:p>
        </p:txBody>
      </p:sp>
    </p:spTree>
    <p:extLst>
      <p:ext uri="{BB962C8B-B14F-4D97-AF65-F5344CB8AC3E}">
        <p14:creationId xmlns:p14="http://schemas.microsoft.com/office/powerpoint/2010/main" val="3564122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8724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Brookgreen Gardens3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528" y="0"/>
            <a:ext cx="93245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517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83163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628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1348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3400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7471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9279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6171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0169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5671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354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06637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2788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95131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1862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9933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7078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14902"/>
          <a:stretch/>
        </p:blipFill>
        <p:spPr>
          <a:xfrm>
            <a:off x="-1" y="0"/>
            <a:ext cx="9238129" cy="6858000"/>
          </a:xfrm>
          <a:prstGeom prst="rect">
            <a:avLst/>
          </a:prstGeom>
        </p:spPr>
      </p:pic>
    </p:spTree>
    <p:extLst>
      <p:ext uri="{BB962C8B-B14F-4D97-AF65-F5344CB8AC3E}">
        <p14:creationId xmlns:p14="http://schemas.microsoft.com/office/powerpoint/2010/main" val="2639756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 y="0"/>
            <a:ext cx="9121140" cy="6858000"/>
          </a:xfrm>
          <a:prstGeom prst="rect">
            <a:avLst/>
          </a:prstGeom>
        </p:spPr>
      </p:pic>
    </p:spTree>
    <p:extLst>
      <p:ext uri="{BB962C8B-B14F-4D97-AF65-F5344CB8AC3E}">
        <p14:creationId xmlns:p14="http://schemas.microsoft.com/office/powerpoint/2010/main" val="2309674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17086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8577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807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183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4724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0896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1426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96240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87516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559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234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765757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35684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848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56856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262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0474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3593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9463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23357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897273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07350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66123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043065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43946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69871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25539720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75017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765" b="16863"/>
          <a:stretch/>
        </p:blipFill>
        <p:spPr>
          <a:xfrm>
            <a:off x="-1" y="0"/>
            <a:ext cx="9305365" cy="6858000"/>
          </a:xfrm>
          <a:prstGeom prst="rect">
            <a:avLst/>
          </a:prstGeom>
        </p:spPr>
      </p:pic>
    </p:spTree>
    <p:extLst>
      <p:ext uri="{BB962C8B-B14F-4D97-AF65-F5344CB8AC3E}">
        <p14:creationId xmlns:p14="http://schemas.microsoft.com/office/powerpoint/2010/main" val="40915240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4765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906265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28444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45309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950650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655928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75055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p:spPr>
        <p:txBody>
          <a:bodyPr/>
          <a:lstStyle/>
          <a:p>
            <a:r>
              <a:rPr lang="es-ES" dirty="0"/>
              <a:t>Broockside Gardens.</a:t>
            </a:r>
          </a:p>
        </p:txBody>
      </p:sp>
      <p:sp>
        <p:nvSpPr>
          <p:cNvPr id="3" name="2 Marcador de contenido"/>
          <p:cNvSpPr>
            <a:spLocks noGrp="1"/>
          </p:cNvSpPr>
          <p:nvPr>
            <p:ph sz="quarter" idx="1"/>
          </p:nvPr>
        </p:nvSpPr>
        <p:spPr/>
        <p:txBody>
          <a:bodyPr>
            <a:normAutofit/>
          </a:bodyPr>
          <a:lstStyle/>
          <a:p>
            <a:r>
              <a:rPr lang="es-ES" dirty="0"/>
              <a:t>Brookside Gardens 200 hectáreas son jardines públicos situados en Wheaton Regional Park , en 1800 Glenallan Avenue, Silver Spring, Maryland . </a:t>
            </a:r>
          </a:p>
          <a:p>
            <a:r>
              <a:rPr lang="es-ES" dirty="0"/>
              <a:t>Los propios jardines están abiertos todos los días sin cargos. </a:t>
            </a:r>
          </a:p>
          <a:p>
            <a:r>
              <a:rPr lang="es-ES" dirty="0"/>
              <a:t>Sin embargo, algunos eventos anuales no se llevan a cabo sino pueden cobrar una tarifa.</a:t>
            </a:r>
          </a:p>
          <a:p>
            <a:r>
              <a:rPr lang="es-ES" dirty="0"/>
              <a:t> El jardín alberga una "Jardín de la Luz" exposición que cuenta con una pantalla de luz durante la temporada navideña. </a:t>
            </a:r>
          </a:p>
        </p:txBody>
      </p:sp>
    </p:spTree>
    <p:extLst>
      <p:ext uri="{BB962C8B-B14F-4D97-AF65-F5344CB8AC3E}">
        <p14:creationId xmlns:p14="http://schemas.microsoft.com/office/powerpoint/2010/main" val="22729459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el recinto del jardín eran originalmente parte de un centro de jardinería y paisajismo en una pequeña finca propiedad de Viveros Stadler. </a:t>
            </a:r>
          </a:p>
          <a:p>
            <a:r>
              <a:rPr lang="es-ES" dirty="0"/>
              <a:t>Las principales características del jardín son como sigue: </a:t>
            </a:r>
          </a:p>
          <a:p>
            <a:r>
              <a:rPr lang="es-ES" dirty="0"/>
              <a:t>Jardín Acuático - plantas amantes del agua con dos estanques y gazebo.</a:t>
            </a:r>
          </a:p>
          <a:p>
            <a:r>
              <a:rPr lang="es-ES" dirty="0"/>
              <a:t>Exposición en Centro de la Naturaleza Azalea Garden - más de 300 variedades de azaleas representados por 2.000 plantas. </a:t>
            </a:r>
          </a:p>
          <a:p>
            <a:r>
              <a:rPr lang="es-ES" dirty="0"/>
              <a:t>También rododendros , witchhazels , acebos , andromeda japonés , dulce-box, skimmia y perennes tolerantes a la sombra.</a:t>
            </a:r>
          </a:p>
          <a:p>
            <a:endParaRPr lang="es-ES" dirty="0"/>
          </a:p>
          <a:p>
            <a:endParaRPr lang="es-ES" dirty="0"/>
          </a:p>
        </p:txBody>
      </p:sp>
    </p:spTree>
    <p:extLst>
      <p:ext uri="{BB962C8B-B14F-4D97-AF65-F5344CB8AC3E}">
        <p14:creationId xmlns:p14="http://schemas.microsoft.com/office/powerpoint/2010/main" val="30847045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Butterfly Garden - Alquiler por temporada sólo en verano. Precio de la entrada. </a:t>
            </a:r>
          </a:p>
          <a:p>
            <a:r>
              <a:rPr lang="es-ES" dirty="0"/>
              <a:t>"Fairy Folk" Jardín de los Niños </a:t>
            </a:r>
          </a:p>
          <a:p>
            <a:r>
              <a:rPr lang="es-ES" dirty="0"/>
              <a:t>Conservatorios - muestra estacionales y exhibiciones especiales. </a:t>
            </a:r>
          </a:p>
          <a:p>
            <a:r>
              <a:rPr lang="es-ES" dirty="0"/>
              <a:t>El jardín contiene una colección de inusuales coníferas y cubiertas vegetales . </a:t>
            </a:r>
          </a:p>
          <a:p>
            <a:r>
              <a:rPr lang="es-ES" dirty="0"/>
              <a:t>Perfume Garden </a:t>
            </a:r>
          </a:p>
          <a:p>
            <a:r>
              <a:rPr lang="es-ES" dirty="0"/>
              <a:t>Gude Garden - un paisaje de estilo japonés con el bambú , madera de haya , inusuales coníferas , cornejo y cubiertas vegetales , así como una casa de té  con vistas a los estanques. </a:t>
            </a:r>
          </a:p>
          <a:p>
            <a:r>
              <a:rPr lang="es-ES" dirty="0"/>
              <a:t>Maple Terrace - camas altas dentro de una plantación de arces japonenes 'Suminagashi'. </a:t>
            </a:r>
          </a:p>
          <a:p>
            <a:r>
              <a:rPr lang="es-ES" dirty="0"/>
              <a:t>una casa de té japonés con vistas a un estanque repleto de peces koi</a:t>
            </a:r>
          </a:p>
        </p:txBody>
      </p:sp>
    </p:spTree>
    <p:extLst>
      <p:ext uri="{BB962C8B-B14F-4D97-AF65-F5344CB8AC3E}">
        <p14:creationId xmlns:p14="http://schemas.microsoft.com/office/powerpoint/2010/main" val="41476071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Centro natural - con exposiciones sobre la vida silvestre local. </a:t>
            </a:r>
          </a:p>
          <a:p>
            <a:r>
              <a:rPr lang="es-ES" dirty="0"/>
              <a:t>El aparcamiento tiene una entrada independiente. </a:t>
            </a:r>
          </a:p>
          <a:p>
            <a:r>
              <a:rPr lang="es-ES" dirty="0"/>
              <a:t>Perenne Jardín –</a:t>
            </a:r>
          </a:p>
          <a:p>
            <a:r>
              <a:rPr lang="es-ES" dirty="0"/>
              <a:t> glicinas , rosas , jazmín stephanense, buddleia , y Prunus x cistena, allium , geranio , sedum , Panicum , Lespedeza , Calamagrostis , anémonas , aster , acantos y agastache , etc </a:t>
            </a:r>
          </a:p>
          <a:p>
            <a:r>
              <a:rPr lang="es-ES" dirty="0"/>
              <a:t>Reflexión Terraza - un monumento a las diez personas asesinadas en octubre de 2002 por los francotiradores de Washington.</a:t>
            </a:r>
          </a:p>
          <a:p>
            <a:endParaRPr lang="es-ES" dirty="0"/>
          </a:p>
        </p:txBody>
      </p:sp>
    </p:spTree>
    <p:extLst>
      <p:ext uri="{BB962C8B-B14F-4D97-AF65-F5344CB8AC3E}">
        <p14:creationId xmlns:p14="http://schemas.microsoft.com/office/powerpoint/2010/main" val="17088595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86093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134212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71400"/>
            <a:ext cx="9036496" cy="71287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42070965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8125745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5604172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37572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642015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98064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25664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3444869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942110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223924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03585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585814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89992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4989308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3333976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169224" cy="1143000"/>
          </a:xfrm>
        </p:spPr>
        <p:txBody>
          <a:bodyPr/>
          <a:lstStyle/>
          <a:p>
            <a:r>
              <a:rPr lang="es-ES" dirty="0"/>
              <a:t>Bryan Park.-New York</a:t>
            </a:r>
          </a:p>
        </p:txBody>
      </p:sp>
      <p:sp>
        <p:nvSpPr>
          <p:cNvPr id="3" name="2 Marcador de contenido"/>
          <p:cNvSpPr>
            <a:spLocks noGrp="1"/>
          </p:cNvSpPr>
          <p:nvPr>
            <p:ph sz="quarter" idx="1"/>
          </p:nvPr>
        </p:nvSpPr>
        <p:spPr/>
        <p:txBody>
          <a:bodyPr/>
          <a:lstStyle/>
          <a:p>
            <a:r>
              <a:rPr lang="es-ES" dirty="0"/>
              <a:t>El Bryant Park, con una superficie de 3,9 hectáreas, se encuentra en el corazón del Midtown (Manhattan), el barrio de negocios más importante de la ciudad de Nueva York, en los Estados Unidos. Se trata de un jardín a la francesa rodeado de rascacielos.</a:t>
            </a:r>
          </a:p>
          <a:p>
            <a:r>
              <a:rPr lang="es-ES" dirty="0"/>
              <a:t> Dentro del parque se encuentra la New York Public Library.</a:t>
            </a:r>
          </a:p>
          <a:p>
            <a:r>
              <a:rPr lang="es-ES" dirty="0"/>
              <a:t>El parque abrió en 1843 con el nombre de Reservoir Park, en referencia a la reserva de Croton Distributing Reservoir que se encontraba allí. </a:t>
            </a:r>
          </a:p>
        </p:txBody>
      </p:sp>
    </p:spTree>
    <p:extLst>
      <p:ext uri="{BB962C8B-B14F-4D97-AF65-F5344CB8AC3E}">
        <p14:creationId xmlns:p14="http://schemas.microsoft.com/office/powerpoint/2010/main" val="2908801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 En 1853, por primera vez que se realizó la primera exposición universal americana, se construyó un Crystal Palace inspirado en el Londres, que fue destruido por un incendio cinco años más tarde. </a:t>
            </a:r>
          </a:p>
          <a:p>
            <a:r>
              <a:rPr lang="es-ES" dirty="0"/>
              <a:t>En 1878, una línea de metro aéreo se construyó sobre el parque y estuvo allí durante sesenta años. El parque cambió de nombre en 1884 en homenaje al poeta y periodista William Cullen Bryant.</a:t>
            </a:r>
          </a:p>
          <a:p>
            <a:r>
              <a:rPr lang="es-ES" dirty="0"/>
              <a:t> En 1899, la reserva Croton fue destruida y fue reemplazada por la New York Public Library.</a:t>
            </a:r>
          </a:p>
          <a:p>
            <a:r>
              <a:rPr lang="es-ES" dirty="0"/>
              <a:t> En 1912 se construyó la Josephine Shaw Lowell Memorial Fountain, concebida por Charles Adams Platt.</a:t>
            </a:r>
          </a:p>
          <a:p>
            <a:r>
              <a:rPr lang="es-ES" dirty="0"/>
              <a:t> Era el primer memorial público de la ciudad de Nueva York consagrado a una mujer. El 1930, el jardín fue rediseñado bajo la dirección de Robert Moses.</a:t>
            </a:r>
          </a:p>
        </p:txBody>
      </p:sp>
    </p:spTree>
    <p:extLst>
      <p:ext uri="{BB962C8B-B14F-4D97-AF65-F5344CB8AC3E}">
        <p14:creationId xmlns:p14="http://schemas.microsoft.com/office/powerpoint/2010/main" val="38132008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Era un pozo de traficantes, cuando la ciudad en 1989 decidió renovarlo.</a:t>
            </a:r>
          </a:p>
          <a:p>
            <a:r>
              <a:rPr lang="es-ES" dirty="0"/>
              <a:t> El nuevo Bryant Park fue reinaugurado en 1992, teniendo un éxito instantáneo.</a:t>
            </a:r>
          </a:p>
          <a:p>
            <a:r>
              <a:rPr lang="es-ES" dirty="0"/>
              <a:t> El parque constituyó un lugar de distensión y descanso para los neoyorquinos.</a:t>
            </a:r>
          </a:p>
          <a:p>
            <a:r>
              <a:rPr lang="es-ES" dirty="0"/>
              <a:t>En 2002 el Bryant Park fue el primer wireless park de la ciudad, permitiendo el acceso libre a Internet por Wi-Fi.</a:t>
            </a:r>
          </a:p>
          <a:p>
            <a:r>
              <a:rPr lang="es-ES" dirty="0"/>
              <a:t> A comienzos de abril de 2006 tuvo lugar la reapertura de los baños públicos del Bryant Park (Edificio clasificado de más de 95 años).</a:t>
            </a:r>
          </a:p>
          <a:p>
            <a:endParaRPr lang="es-ES" dirty="0"/>
          </a:p>
        </p:txBody>
      </p:sp>
    </p:spTree>
    <p:extLst>
      <p:ext uri="{BB962C8B-B14F-4D97-AF65-F5344CB8AC3E}">
        <p14:creationId xmlns:p14="http://schemas.microsoft.com/office/powerpoint/2010/main" val="37708466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423310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61" y="0"/>
            <a:ext cx="8956477" cy="6858000"/>
          </a:xfrm>
          <a:prstGeom prst="rect">
            <a:avLst/>
          </a:prstGeom>
        </p:spPr>
      </p:pic>
    </p:spTree>
    <p:extLst>
      <p:ext uri="{BB962C8B-B14F-4D97-AF65-F5344CB8AC3E}">
        <p14:creationId xmlns:p14="http://schemas.microsoft.com/office/powerpoint/2010/main" val="28307088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79291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57871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30434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99883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05751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70323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40712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653636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2316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50136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376"/>
            <a:ext cx="9144000" cy="6826624"/>
          </a:xfrm>
          <a:prstGeom prst="rect">
            <a:avLst/>
          </a:prstGeom>
        </p:spPr>
      </p:pic>
    </p:spTree>
    <p:extLst>
      <p:ext uri="{BB962C8B-B14F-4D97-AF65-F5344CB8AC3E}">
        <p14:creationId xmlns:p14="http://schemas.microsoft.com/office/powerpoint/2010/main" val="6763508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1666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98415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43744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01137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09"/>
            <a:ext cx="9144000" cy="6853982"/>
          </a:xfrm>
          <a:prstGeom prst="rect">
            <a:avLst/>
          </a:prstGeom>
        </p:spPr>
      </p:pic>
    </p:spTree>
    <p:extLst>
      <p:ext uri="{BB962C8B-B14F-4D97-AF65-F5344CB8AC3E}">
        <p14:creationId xmlns:p14="http://schemas.microsoft.com/office/powerpoint/2010/main" val="23641795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4898478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2509462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07653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93416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67289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289032" cy="7029400"/>
          </a:xfrm>
          <a:prstGeom prst="rect">
            <a:avLst/>
          </a:prstGeom>
        </p:spPr>
      </p:pic>
    </p:spTree>
    <p:extLst>
      <p:ext uri="{BB962C8B-B14F-4D97-AF65-F5344CB8AC3E}">
        <p14:creationId xmlns:p14="http://schemas.microsoft.com/office/powerpoint/2010/main" val="19957467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4826848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81</TotalTime>
  <Words>1549</Words>
  <Application>Microsoft Office PowerPoint</Application>
  <PresentationFormat>Presentación en pantalla (4:3)</PresentationFormat>
  <Paragraphs>252</Paragraphs>
  <Slides>110</Slides>
  <Notes>97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1_Default Theme</vt:lpstr>
      <vt:lpstr>ESTADOS UNIDOS.-LA VUELTA AL MUNDO EN 885 .-Brookgreen Gardens.-Broockside Gardens.-Bryan Park.-New York.-</vt:lpstr>
      <vt:lpstr>Brookgreen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Broockside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Bryan Park.-New York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12</cp:revision>
  <dcterms:created xsi:type="dcterms:W3CDTF">2013-11-04T17:58:23Z</dcterms:created>
  <dcterms:modified xsi:type="dcterms:W3CDTF">2018-03-05T06:44:00Z</dcterms:modified>
</cp:coreProperties>
</file>