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2"/>
  </p:notesMasterIdLst>
  <p:sldIdLst>
    <p:sldId id="257" r:id="rId2"/>
    <p:sldId id="258" r:id="rId3"/>
    <p:sldId id="419" r:id="rId4"/>
    <p:sldId id="420"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5" r:id="rId20"/>
    <p:sldId id="277" r:id="rId21"/>
    <p:sldId id="279" r:id="rId22"/>
    <p:sldId id="368" r:id="rId23"/>
    <p:sldId id="369" r:id="rId24"/>
    <p:sldId id="370" r:id="rId25"/>
    <p:sldId id="320" r:id="rId26"/>
    <p:sldId id="281" r:id="rId27"/>
    <p:sldId id="322" r:id="rId28"/>
    <p:sldId id="325" r:id="rId29"/>
    <p:sldId id="282" r:id="rId30"/>
    <p:sldId id="283" r:id="rId31"/>
    <p:sldId id="284" r:id="rId32"/>
    <p:sldId id="285" r:id="rId33"/>
    <p:sldId id="286" r:id="rId34"/>
    <p:sldId id="287" r:id="rId35"/>
    <p:sldId id="288" r:id="rId36"/>
    <p:sldId id="289" r:id="rId37"/>
    <p:sldId id="290" r:id="rId38"/>
    <p:sldId id="292" r:id="rId39"/>
    <p:sldId id="293" r:id="rId40"/>
    <p:sldId id="294" r:id="rId41"/>
    <p:sldId id="295" r:id="rId42"/>
    <p:sldId id="296" r:id="rId43"/>
    <p:sldId id="297" r:id="rId44"/>
    <p:sldId id="317" r:id="rId45"/>
    <p:sldId id="318" r:id="rId46"/>
    <p:sldId id="319" r:id="rId47"/>
    <p:sldId id="327" r:id="rId48"/>
    <p:sldId id="323" r:id="rId49"/>
    <p:sldId id="280" r:id="rId50"/>
    <p:sldId id="298" r:id="rId51"/>
    <p:sldId id="299" r:id="rId52"/>
    <p:sldId id="300" r:id="rId53"/>
    <p:sldId id="303" r:id="rId54"/>
    <p:sldId id="301" r:id="rId55"/>
    <p:sldId id="302" r:id="rId56"/>
    <p:sldId id="305" r:id="rId57"/>
    <p:sldId id="306" r:id="rId58"/>
    <p:sldId id="307" r:id="rId59"/>
    <p:sldId id="308" r:id="rId60"/>
    <p:sldId id="309" r:id="rId61"/>
    <p:sldId id="310" r:id="rId62"/>
    <p:sldId id="321" r:id="rId63"/>
    <p:sldId id="313" r:id="rId64"/>
    <p:sldId id="316" r:id="rId65"/>
    <p:sldId id="315" r:id="rId66"/>
    <p:sldId id="314" r:id="rId67"/>
    <p:sldId id="324" r:id="rId68"/>
    <p:sldId id="326" r:id="rId69"/>
    <p:sldId id="328" r:id="rId70"/>
    <p:sldId id="339" r:id="rId71"/>
    <p:sldId id="337" r:id="rId72"/>
    <p:sldId id="341" r:id="rId73"/>
    <p:sldId id="330" r:id="rId74"/>
    <p:sldId id="336" r:id="rId75"/>
    <p:sldId id="331" r:id="rId76"/>
    <p:sldId id="332" r:id="rId77"/>
    <p:sldId id="334" r:id="rId78"/>
    <p:sldId id="335" r:id="rId79"/>
    <p:sldId id="371" r:id="rId80"/>
    <p:sldId id="372" r:id="rId81"/>
    <p:sldId id="421" r:id="rId82"/>
    <p:sldId id="373" r:id="rId83"/>
    <p:sldId id="374" r:id="rId84"/>
    <p:sldId id="394" r:id="rId85"/>
    <p:sldId id="342" r:id="rId86"/>
    <p:sldId id="343" r:id="rId87"/>
    <p:sldId id="344" r:id="rId88"/>
    <p:sldId id="345" r:id="rId89"/>
    <p:sldId id="346" r:id="rId90"/>
    <p:sldId id="354" r:id="rId91"/>
    <p:sldId id="347" r:id="rId92"/>
    <p:sldId id="348" r:id="rId93"/>
    <p:sldId id="349" r:id="rId94"/>
    <p:sldId id="350" r:id="rId95"/>
    <p:sldId id="351" r:id="rId96"/>
    <p:sldId id="352" r:id="rId97"/>
    <p:sldId id="353" r:id="rId98"/>
    <p:sldId id="355" r:id="rId99"/>
    <p:sldId id="359" r:id="rId100"/>
    <p:sldId id="379" r:id="rId101"/>
    <p:sldId id="383" r:id="rId102"/>
    <p:sldId id="385" r:id="rId103"/>
    <p:sldId id="393" r:id="rId104"/>
    <p:sldId id="386" r:id="rId105"/>
    <p:sldId id="357" r:id="rId106"/>
    <p:sldId id="358" r:id="rId107"/>
    <p:sldId id="360" r:id="rId108"/>
    <p:sldId id="361" r:id="rId109"/>
    <p:sldId id="363" r:id="rId110"/>
    <p:sldId id="364" r:id="rId111"/>
    <p:sldId id="365" r:id="rId112"/>
    <p:sldId id="376" r:id="rId113"/>
    <p:sldId id="366" r:id="rId114"/>
    <p:sldId id="367" r:id="rId115"/>
    <p:sldId id="375" r:id="rId116"/>
    <p:sldId id="377" r:id="rId117"/>
    <p:sldId id="378" r:id="rId118"/>
    <p:sldId id="380" r:id="rId119"/>
    <p:sldId id="417" r:id="rId120"/>
    <p:sldId id="381" r:id="rId121"/>
    <p:sldId id="382" r:id="rId122"/>
    <p:sldId id="384" r:id="rId123"/>
    <p:sldId id="387" r:id="rId124"/>
    <p:sldId id="388" r:id="rId125"/>
    <p:sldId id="389" r:id="rId126"/>
    <p:sldId id="391" r:id="rId127"/>
    <p:sldId id="392" r:id="rId128"/>
    <p:sldId id="395" r:id="rId129"/>
    <p:sldId id="396" r:id="rId130"/>
    <p:sldId id="397" r:id="rId131"/>
    <p:sldId id="398" r:id="rId132"/>
    <p:sldId id="399" r:id="rId133"/>
    <p:sldId id="400" r:id="rId134"/>
    <p:sldId id="401" r:id="rId135"/>
    <p:sldId id="402" r:id="rId136"/>
    <p:sldId id="403" r:id="rId137"/>
    <p:sldId id="404" r:id="rId138"/>
    <p:sldId id="405" r:id="rId139"/>
    <p:sldId id="406" r:id="rId140"/>
    <p:sldId id="407" r:id="rId141"/>
    <p:sldId id="408" r:id="rId142"/>
    <p:sldId id="409" r:id="rId143"/>
    <p:sldId id="410" r:id="rId144"/>
    <p:sldId id="411" r:id="rId145"/>
    <p:sldId id="412" r:id="rId146"/>
    <p:sldId id="413" r:id="rId147"/>
    <p:sldId id="414" r:id="rId148"/>
    <p:sldId id="415" r:id="rId149"/>
    <p:sldId id="416" r:id="rId150"/>
    <p:sldId id="418" r:id="rId1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sorterViewPr>
    <p:cViewPr>
      <p:scale>
        <a:sx n="100" d="100"/>
        <a:sy n="100" d="100"/>
      </p:scale>
      <p:origin x="0" y="2461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59B126-A838-4D40-88C2-E0A1462D1A32}" type="datetimeFigureOut">
              <a:rPr lang="es-ES" smtClean="0"/>
              <a:t>05/03/2018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58FD06-D405-4FF0-9F46-7B9505ED9138}" type="slidenum">
              <a:rPr lang="es-ES" smtClean="0"/>
              <a:t>‹Nº›</a:t>
            </a:fld>
            <a:endParaRPr lang="es-ES" dirty="0"/>
          </a:p>
        </p:txBody>
      </p:sp>
    </p:spTree>
    <p:extLst>
      <p:ext uri="{BB962C8B-B14F-4D97-AF65-F5344CB8AC3E}">
        <p14:creationId xmlns:p14="http://schemas.microsoft.com/office/powerpoint/2010/main" val="3980580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a:t>
            </a:fld>
            <a:endParaRPr lang="es-ES" dirty="0"/>
          </a:p>
        </p:txBody>
      </p:sp>
    </p:spTree>
    <p:extLst>
      <p:ext uri="{BB962C8B-B14F-4D97-AF65-F5344CB8AC3E}">
        <p14:creationId xmlns:p14="http://schemas.microsoft.com/office/powerpoint/2010/main" val="2617852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6</a:t>
            </a:fld>
            <a:endParaRPr lang="es-ES" dirty="0"/>
          </a:p>
        </p:txBody>
      </p:sp>
    </p:spTree>
    <p:extLst>
      <p:ext uri="{BB962C8B-B14F-4D97-AF65-F5344CB8AC3E}">
        <p14:creationId xmlns:p14="http://schemas.microsoft.com/office/powerpoint/2010/main" val="3924050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7</a:t>
            </a:fld>
            <a:endParaRPr lang="es-ES" dirty="0"/>
          </a:p>
        </p:txBody>
      </p:sp>
    </p:spTree>
    <p:extLst>
      <p:ext uri="{BB962C8B-B14F-4D97-AF65-F5344CB8AC3E}">
        <p14:creationId xmlns:p14="http://schemas.microsoft.com/office/powerpoint/2010/main" val="1464443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8</a:t>
            </a:fld>
            <a:endParaRPr lang="es-ES" dirty="0"/>
          </a:p>
        </p:txBody>
      </p:sp>
    </p:spTree>
    <p:extLst>
      <p:ext uri="{BB962C8B-B14F-4D97-AF65-F5344CB8AC3E}">
        <p14:creationId xmlns:p14="http://schemas.microsoft.com/office/powerpoint/2010/main" val="3861684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a:t>
            </a:fld>
            <a:endParaRPr lang="es-ES" dirty="0"/>
          </a:p>
        </p:txBody>
      </p:sp>
    </p:spTree>
    <p:extLst>
      <p:ext uri="{BB962C8B-B14F-4D97-AF65-F5344CB8AC3E}">
        <p14:creationId xmlns:p14="http://schemas.microsoft.com/office/powerpoint/2010/main" val="1803263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a:t>
            </a:fld>
            <a:endParaRPr lang="es-ES" dirty="0"/>
          </a:p>
        </p:txBody>
      </p:sp>
    </p:spTree>
    <p:extLst>
      <p:ext uri="{BB962C8B-B14F-4D97-AF65-F5344CB8AC3E}">
        <p14:creationId xmlns:p14="http://schemas.microsoft.com/office/powerpoint/2010/main" val="4276238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a:t>
            </a:fld>
            <a:endParaRPr lang="es-ES" dirty="0"/>
          </a:p>
        </p:txBody>
      </p:sp>
    </p:spTree>
    <p:extLst>
      <p:ext uri="{BB962C8B-B14F-4D97-AF65-F5344CB8AC3E}">
        <p14:creationId xmlns:p14="http://schemas.microsoft.com/office/powerpoint/2010/main" val="1838620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a:t>
            </a:fld>
            <a:endParaRPr lang="es-ES" dirty="0"/>
          </a:p>
        </p:txBody>
      </p:sp>
    </p:spTree>
    <p:extLst>
      <p:ext uri="{BB962C8B-B14F-4D97-AF65-F5344CB8AC3E}">
        <p14:creationId xmlns:p14="http://schemas.microsoft.com/office/powerpoint/2010/main" val="1055650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a:t>
            </a:fld>
            <a:endParaRPr lang="es-ES" dirty="0"/>
          </a:p>
        </p:txBody>
      </p:sp>
    </p:spTree>
    <p:extLst>
      <p:ext uri="{BB962C8B-B14F-4D97-AF65-F5344CB8AC3E}">
        <p14:creationId xmlns:p14="http://schemas.microsoft.com/office/powerpoint/2010/main" val="743420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a:t>
            </a:fld>
            <a:endParaRPr lang="es-ES" dirty="0"/>
          </a:p>
        </p:txBody>
      </p:sp>
    </p:spTree>
    <p:extLst>
      <p:ext uri="{BB962C8B-B14F-4D97-AF65-F5344CB8AC3E}">
        <p14:creationId xmlns:p14="http://schemas.microsoft.com/office/powerpoint/2010/main" val="2316331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15</a:t>
            </a:fld>
            <a:endParaRPr lang="es-ES" dirty="0"/>
          </a:p>
        </p:txBody>
      </p:sp>
    </p:spTree>
    <p:extLst>
      <p:ext uri="{BB962C8B-B14F-4D97-AF65-F5344CB8AC3E}">
        <p14:creationId xmlns:p14="http://schemas.microsoft.com/office/powerpoint/2010/main" val="222047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16</a:t>
            </a:fld>
            <a:endParaRPr lang="es-ES" dirty="0"/>
          </a:p>
        </p:txBody>
      </p:sp>
    </p:spTree>
    <p:extLst>
      <p:ext uri="{BB962C8B-B14F-4D97-AF65-F5344CB8AC3E}">
        <p14:creationId xmlns:p14="http://schemas.microsoft.com/office/powerpoint/2010/main" val="2324322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17</a:t>
            </a:fld>
            <a:endParaRPr lang="es-ES" dirty="0"/>
          </a:p>
        </p:txBody>
      </p:sp>
    </p:spTree>
    <p:extLst>
      <p:ext uri="{BB962C8B-B14F-4D97-AF65-F5344CB8AC3E}">
        <p14:creationId xmlns:p14="http://schemas.microsoft.com/office/powerpoint/2010/main" val="1757389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18</a:t>
            </a:fld>
            <a:endParaRPr lang="es-ES" dirty="0"/>
          </a:p>
        </p:txBody>
      </p:sp>
    </p:spTree>
    <p:extLst>
      <p:ext uri="{BB962C8B-B14F-4D97-AF65-F5344CB8AC3E}">
        <p14:creationId xmlns:p14="http://schemas.microsoft.com/office/powerpoint/2010/main" val="346793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19</a:t>
            </a:fld>
            <a:endParaRPr lang="es-ES" dirty="0"/>
          </a:p>
        </p:txBody>
      </p:sp>
    </p:spTree>
    <p:extLst>
      <p:ext uri="{BB962C8B-B14F-4D97-AF65-F5344CB8AC3E}">
        <p14:creationId xmlns:p14="http://schemas.microsoft.com/office/powerpoint/2010/main" val="1890288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Cactus Tropical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20</a:t>
            </a:fld>
            <a:endParaRPr lang="es-ES" dirty="0"/>
          </a:p>
        </p:txBody>
      </p:sp>
    </p:spTree>
    <p:extLst>
      <p:ext uri="{BB962C8B-B14F-4D97-AF65-F5344CB8AC3E}">
        <p14:creationId xmlns:p14="http://schemas.microsoft.com/office/powerpoint/2010/main" val="489338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25</a:t>
            </a:fld>
            <a:endParaRPr lang="es-ES" dirty="0"/>
          </a:p>
        </p:txBody>
      </p:sp>
    </p:spTree>
    <p:extLst>
      <p:ext uri="{BB962C8B-B14F-4D97-AF65-F5344CB8AC3E}">
        <p14:creationId xmlns:p14="http://schemas.microsoft.com/office/powerpoint/2010/main" val="2274924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 </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26</a:t>
            </a:fld>
            <a:endParaRPr lang="es-ES" dirty="0"/>
          </a:p>
        </p:txBody>
      </p:sp>
    </p:spTree>
    <p:extLst>
      <p:ext uri="{BB962C8B-B14F-4D97-AF65-F5344CB8AC3E}">
        <p14:creationId xmlns:p14="http://schemas.microsoft.com/office/powerpoint/2010/main" val="3335194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27</a:t>
            </a:fld>
            <a:endParaRPr lang="es-ES" dirty="0"/>
          </a:p>
        </p:txBody>
      </p:sp>
    </p:spTree>
    <p:extLst>
      <p:ext uri="{BB962C8B-B14F-4D97-AF65-F5344CB8AC3E}">
        <p14:creationId xmlns:p14="http://schemas.microsoft.com/office/powerpoint/2010/main" val="1583633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28</a:t>
            </a:fld>
            <a:endParaRPr lang="es-ES" dirty="0"/>
          </a:p>
        </p:txBody>
      </p:sp>
    </p:spTree>
    <p:extLst>
      <p:ext uri="{BB962C8B-B14F-4D97-AF65-F5344CB8AC3E}">
        <p14:creationId xmlns:p14="http://schemas.microsoft.com/office/powerpoint/2010/main" val="2514286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29</a:t>
            </a:fld>
            <a:endParaRPr lang="es-ES" dirty="0"/>
          </a:p>
        </p:txBody>
      </p:sp>
    </p:spTree>
    <p:extLst>
      <p:ext uri="{BB962C8B-B14F-4D97-AF65-F5344CB8AC3E}">
        <p14:creationId xmlns:p14="http://schemas.microsoft.com/office/powerpoint/2010/main" val="526325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30</a:t>
            </a:fld>
            <a:endParaRPr lang="es-ES" dirty="0"/>
          </a:p>
        </p:txBody>
      </p:sp>
    </p:spTree>
    <p:extLst>
      <p:ext uri="{BB962C8B-B14F-4D97-AF65-F5344CB8AC3E}">
        <p14:creationId xmlns:p14="http://schemas.microsoft.com/office/powerpoint/2010/main" val="28715823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31</a:t>
            </a:fld>
            <a:endParaRPr lang="es-ES" dirty="0"/>
          </a:p>
        </p:txBody>
      </p:sp>
    </p:spTree>
    <p:extLst>
      <p:ext uri="{BB962C8B-B14F-4D97-AF65-F5344CB8AC3E}">
        <p14:creationId xmlns:p14="http://schemas.microsoft.com/office/powerpoint/2010/main" val="667618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32</a:t>
            </a:fld>
            <a:endParaRPr lang="es-ES" dirty="0"/>
          </a:p>
        </p:txBody>
      </p:sp>
    </p:spTree>
    <p:extLst>
      <p:ext uri="{BB962C8B-B14F-4D97-AF65-F5344CB8AC3E}">
        <p14:creationId xmlns:p14="http://schemas.microsoft.com/office/powerpoint/2010/main" val="2018044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33</a:t>
            </a:fld>
            <a:endParaRPr lang="es-ES" dirty="0"/>
          </a:p>
        </p:txBody>
      </p:sp>
    </p:spTree>
    <p:extLst>
      <p:ext uri="{BB962C8B-B14F-4D97-AF65-F5344CB8AC3E}">
        <p14:creationId xmlns:p14="http://schemas.microsoft.com/office/powerpoint/2010/main" val="23968227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34</a:t>
            </a:fld>
            <a:endParaRPr lang="es-ES" dirty="0"/>
          </a:p>
        </p:txBody>
      </p:sp>
    </p:spTree>
    <p:extLst>
      <p:ext uri="{BB962C8B-B14F-4D97-AF65-F5344CB8AC3E}">
        <p14:creationId xmlns:p14="http://schemas.microsoft.com/office/powerpoint/2010/main" val="895759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35</a:t>
            </a:fld>
            <a:endParaRPr lang="es-ES" dirty="0"/>
          </a:p>
        </p:txBody>
      </p:sp>
    </p:spTree>
    <p:extLst>
      <p:ext uri="{BB962C8B-B14F-4D97-AF65-F5344CB8AC3E}">
        <p14:creationId xmlns:p14="http://schemas.microsoft.com/office/powerpoint/2010/main" val="16455092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36</a:t>
            </a:fld>
            <a:endParaRPr lang="es-ES" dirty="0"/>
          </a:p>
        </p:txBody>
      </p:sp>
    </p:spTree>
    <p:extLst>
      <p:ext uri="{BB962C8B-B14F-4D97-AF65-F5344CB8AC3E}">
        <p14:creationId xmlns:p14="http://schemas.microsoft.com/office/powerpoint/2010/main" val="35122292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37</a:t>
            </a:fld>
            <a:endParaRPr lang="es-ES" dirty="0"/>
          </a:p>
        </p:txBody>
      </p:sp>
    </p:spTree>
    <p:extLst>
      <p:ext uri="{BB962C8B-B14F-4D97-AF65-F5344CB8AC3E}">
        <p14:creationId xmlns:p14="http://schemas.microsoft.com/office/powerpoint/2010/main" val="20589839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38</a:t>
            </a:fld>
            <a:endParaRPr lang="es-ES" dirty="0"/>
          </a:p>
        </p:txBody>
      </p:sp>
    </p:spTree>
    <p:extLst>
      <p:ext uri="{BB962C8B-B14F-4D97-AF65-F5344CB8AC3E}">
        <p14:creationId xmlns:p14="http://schemas.microsoft.com/office/powerpoint/2010/main" val="31646581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39</a:t>
            </a:fld>
            <a:endParaRPr lang="es-ES" dirty="0"/>
          </a:p>
        </p:txBody>
      </p:sp>
    </p:spTree>
    <p:extLst>
      <p:ext uri="{BB962C8B-B14F-4D97-AF65-F5344CB8AC3E}">
        <p14:creationId xmlns:p14="http://schemas.microsoft.com/office/powerpoint/2010/main" val="27897117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40</a:t>
            </a:fld>
            <a:endParaRPr lang="es-ES" dirty="0"/>
          </a:p>
        </p:txBody>
      </p:sp>
    </p:spTree>
    <p:extLst>
      <p:ext uri="{BB962C8B-B14F-4D97-AF65-F5344CB8AC3E}">
        <p14:creationId xmlns:p14="http://schemas.microsoft.com/office/powerpoint/2010/main" val="6143763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41</a:t>
            </a:fld>
            <a:endParaRPr lang="es-ES" dirty="0"/>
          </a:p>
        </p:txBody>
      </p:sp>
    </p:spTree>
    <p:extLst>
      <p:ext uri="{BB962C8B-B14F-4D97-AF65-F5344CB8AC3E}">
        <p14:creationId xmlns:p14="http://schemas.microsoft.com/office/powerpoint/2010/main" val="5920322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42</a:t>
            </a:fld>
            <a:endParaRPr lang="es-ES" dirty="0"/>
          </a:p>
        </p:txBody>
      </p:sp>
    </p:spTree>
    <p:extLst>
      <p:ext uri="{BB962C8B-B14F-4D97-AF65-F5344CB8AC3E}">
        <p14:creationId xmlns:p14="http://schemas.microsoft.com/office/powerpoint/2010/main" val="6740565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43</a:t>
            </a:fld>
            <a:endParaRPr lang="es-ES" dirty="0"/>
          </a:p>
        </p:txBody>
      </p:sp>
    </p:spTree>
    <p:extLst>
      <p:ext uri="{BB962C8B-B14F-4D97-AF65-F5344CB8AC3E}">
        <p14:creationId xmlns:p14="http://schemas.microsoft.com/office/powerpoint/2010/main" val="39798781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44</a:t>
            </a:fld>
            <a:endParaRPr lang="es-ES" dirty="0"/>
          </a:p>
        </p:txBody>
      </p:sp>
    </p:spTree>
    <p:extLst>
      <p:ext uri="{BB962C8B-B14F-4D97-AF65-F5344CB8AC3E}">
        <p14:creationId xmlns:p14="http://schemas.microsoft.com/office/powerpoint/2010/main" val="13243201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45</a:t>
            </a:fld>
            <a:endParaRPr lang="es-ES" dirty="0"/>
          </a:p>
        </p:txBody>
      </p:sp>
    </p:spTree>
    <p:extLst>
      <p:ext uri="{BB962C8B-B14F-4D97-AF65-F5344CB8AC3E}">
        <p14:creationId xmlns:p14="http://schemas.microsoft.com/office/powerpoint/2010/main" val="21412004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46</a:t>
            </a:fld>
            <a:endParaRPr lang="es-ES" dirty="0"/>
          </a:p>
        </p:txBody>
      </p:sp>
    </p:spTree>
    <p:extLst>
      <p:ext uri="{BB962C8B-B14F-4D97-AF65-F5344CB8AC3E}">
        <p14:creationId xmlns:p14="http://schemas.microsoft.com/office/powerpoint/2010/main" val="27943811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48</a:t>
            </a:fld>
            <a:endParaRPr lang="es-ES" dirty="0"/>
          </a:p>
        </p:txBody>
      </p:sp>
    </p:spTree>
    <p:extLst>
      <p:ext uri="{BB962C8B-B14F-4D97-AF65-F5344CB8AC3E}">
        <p14:creationId xmlns:p14="http://schemas.microsoft.com/office/powerpoint/2010/main" val="40927473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 </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49</a:t>
            </a:fld>
            <a:endParaRPr lang="es-ES" dirty="0"/>
          </a:p>
        </p:txBody>
      </p:sp>
    </p:spTree>
    <p:extLst>
      <p:ext uri="{BB962C8B-B14F-4D97-AF65-F5344CB8AC3E}">
        <p14:creationId xmlns:p14="http://schemas.microsoft.com/office/powerpoint/2010/main" val="12729847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50</a:t>
            </a:fld>
            <a:endParaRPr lang="es-ES" dirty="0"/>
          </a:p>
        </p:txBody>
      </p:sp>
    </p:spTree>
    <p:extLst>
      <p:ext uri="{BB962C8B-B14F-4D97-AF65-F5344CB8AC3E}">
        <p14:creationId xmlns:p14="http://schemas.microsoft.com/office/powerpoint/2010/main" val="32024975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51</a:t>
            </a:fld>
            <a:endParaRPr lang="es-ES" dirty="0"/>
          </a:p>
        </p:txBody>
      </p:sp>
    </p:spTree>
    <p:extLst>
      <p:ext uri="{BB962C8B-B14F-4D97-AF65-F5344CB8AC3E}">
        <p14:creationId xmlns:p14="http://schemas.microsoft.com/office/powerpoint/2010/main" val="33310456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52</a:t>
            </a:fld>
            <a:endParaRPr lang="es-ES" dirty="0"/>
          </a:p>
        </p:txBody>
      </p:sp>
    </p:spTree>
    <p:extLst>
      <p:ext uri="{BB962C8B-B14F-4D97-AF65-F5344CB8AC3E}">
        <p14:creationId xmlns:p14="http://schemas.microsoft.com/office/powerpoint/2010/main" val="22965380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53</a:t>
            </a:fld>
            <a:endParaRPr lang="es-ES" dirty="0"/>
          </a:p>
        </p:txBody>
      </p:sp>
    </p:spTree>
    <p:extLst>
      <p:ext uri="{BB962C8B-B14F-4D97-AF65-F5344CB8AC3E}">
        <p14:creationId xmlns:p14="http://schemas.microsoft.com/office/powerpoint/2010/main" val="2969653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54</a:t>
            </a:fld>
            <a:endParaRPr lang="es-ES" dirty="0"/>
          </a:p>
        </p:txBody>
      </p:sp>
    </p:spTree>
    <p:extLst>
      <p:ext uri="{BB962C8B-B14F-4D97-AF65-F5344CB8AC3E}">
        <p14:creationId xmlns:p14="http://schemas.microsoft.com/office/powerpoint/2010/main" val="12767964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55</a:t>
            </a:fld>
            <a:endParaRPr lang="es-ES" dirty="0"/>
          </a:p>
        </p:txBody>
      </p:sp>
    </p:spTree>
    <p:extLst>
      <p:ext uri="{BB962C8B-B14F-4D97-AF65-F5344CB8AC3E}">
        <p14:creationId xmlns:p14="http://schemas.microsoft.com/office/powerpoint/2010/main" val="25797841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56</a:t>
            </a:fld>
            <a:endParaRPr lang="es-ES" dirty="0"/>
          </a:p>
        </p:txBody>
      </p:sp>
    </p:spTree>
    <p:extLst>
      <p:ext uri="{BB962C8B-B14F-4D97-AF65-F5344CB8AC3E}">
        <p14:creationId xmlns:p14="http://schemas.microsoft.com/office/powerpoint/2010/main" val="15167723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57</a:t>
            </a:fld>
            <a:endParaRPr lang="es-ES" dirty="0"/>
          </a:p>
        </p:txBody>
      </p:sp>
    </p:spTree>
    <p:extLst>
      <p:ext uri="{BB962C8B-B14F-4D97-AF65-F5344CB8AC3E}">
        <p14:creationId xmlns:p14="http://schemas.microsoft.com/office/powerpoint/2010/main" val="26652031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58</a:t>
            </a:fld>
            <a:endParaRPr lang="es-ES" dirty="0"/>
          </a:p>
        </p:txBody>
      </p:sp>
    </p:spTree>
    <p:extLst>
      <p:ext uri="{BB962C8B-B14F-4D97-AF65-F5344CB8AC3E}">
        <p14:creationId xmlns:p14="http://schemas.microsoft.com/office/powerpoint/2010/main" val="1931450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59</a:t>
            </a:fld>
            <a:endParaRPr lang="es-ES" dirty="0"/>
          </a:p>
        </p:txBody>
      </p:sp>
    </p:spTree>
    <p:extLst>
      <p:ext uri="{BB962C8B-B14F-4D97-AF65-F5344CB8AC3E}">
        <p14:creationId xmlns:p14="http://schemas.microsoft.com/office/powerpoint/2010/main" val="20369765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60</a:t>
            </a:fld>
            <a:endParaRPr lang="es-ES" dirty="0"/>
          </a:p>
        </p:txBody>
      </p:sp>
    </p:spTree>
    <p:extLst>
      <p:ext uri="{BB962C8B-B14F-4D97-AF65-F5344CB8AC3E}">
        <p14:creationId xmlns:p14="http://schemas.microsoft.com/office/powerpoint/2010/main" val="15521714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61</a:t>
            </a:fld>
            <a:endParaRPr lang="es-ES" dirty="0"/>
          </a:p>
        </p:txBody>
      </p:sp>
    </p:spTree>
    <p:extLst>
      <p:ext uri="{BB962C8B-B14F-4D97-AF65-F5344CB8AC3E}">
        <p14:creationId xmlns:p14="http://schemas.microsoft.com/office/powerpoint/2010/main" val="26674959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62</a:t>
            </a:fld>
            <a:endParaRPr lang="es-ES" dirty="0"/>
          </a:p>
        </p:txBody>
      </p:sp>
    </p:spTree>
    <p:extLst>
      <p:ext uri="{BB962C8B-B14F-4D97-AF65-F5344CB8AC3E}">
        <p14:creationId xmlns:p14="http://schemas.microsoft.com/office/powerpoint/2010/main" val="42323541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63</a:t>
            </a:fld>
            <a:endParaRPr lang="es-ES" dirty="0"/>
          </a:p>
        </p:txBody>
      </p:sp>
    </p:spTree>
    <p:extLst>
      <p:ext uri="{BB962C8B-B14F-4D97-AF65-F5344CB8AC3E}">
        <p14:creationId xmlns:p14="http://schemas.microsoft.com/office/powerpoint/2010/main" val="32098986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64</a:t>
            </a:fld>
            <a:endParaRPr lang="es-ES" dirty="0"/>
          </a:p>
        </p:txBody>
      </p:sp>
    </p:spTree>
    <p:extLst>
      <p:ext uri="{BB962C8B-B14F-4D97-AF65-F5344CB8AC3E}">
        <p14:creationId xmlns:p14="http://schemas.microsoft.com/office/powerpoint/2010/main" val="35384425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65</a:t>
            </a:fld>
            <a:endParaRPr lang="es-ES" dirty="0"/>
          </a:p>
        </p:txBody>
      </p:sp>
    </p:spTree>
    <p:extLst>
      <p:ext uri="{BB962C8B-B14F-4D97-AF65-F5344CB8AC3E}">
        <p14:creationId xmlns:p14="http://schemas.microsoft.com/office/powerpoint/2010/main" val="41791029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66</a:t>
            </a:fld>
            <a:endParaRPr lang="es-ES" dirty="0"/>
          </a:p>
        </p:txBody>
      </p:sp>
    </p:spTree>
    <p:extLst>
      <p:ext uri="{BB962C8B-B14F-4D97-AF65-F5344CB8AC3E}">
        <p14:creationId xmlns:p14="http://schemas.microsoft.com/office/powerpoint/2010/main" val="29823239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67</a:t>
            </a:fld>
            <a:endParaRPr lang="es-ES" dirty="0"/>
          </a:p>
        </p:txBody>
      </p:sp>
    </p:spTree>
    <p:extLst>
      <p:ext uri="{BB962C8B-B14F-4D97-AF65-F5344CB8AC3E}">
        <p14:creationId xmlns:p14="http://schemas.microsoft.com/office/powerpoint/2010/main" val="37658752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dirty="0"/>
              <a:t>Callaway Garden.-Georgia U S A</a:t>
            </a:r>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68</a:t>
            </a:fld>
            <a:endParaRPr lang="es-ES" dirty="0"/>
          </a:p>
        </p:txBody>
      </p:sp>
    </p:spTree>
    <p:extLst>
      <p:ext uri="{BB962C8B-B14F-4D97-AF65-F5344CB8AC3E}">
        <p14:creationId xmlns:p14="http://schemas.microsoft.com/office/powerpoint/2010/main" val="41128065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Chandor Garden.-Texas.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70</a:t>
            </a:fld>
            <a:endParaRPr lang="es-ES" dirty="0"/>
          </a:p>
        </p:txBody>
      </p:sp>
    </p:spTree>
    <p:extLst>
      <p:ext uri="{BB962C8B-B14F-4D97-AF65-F5344CB8AC3E}">
        <p14:creationId xmlns:p14="http://schemas.microsoft.com/office/powerpoint/2010/main" val="15449000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Chandor Garden.-Texas.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71</a:t>
            </a:fld>
            <a:endParaRPr lang="es-ES" dirty="0"/>
          </a:p>
        </p:txBody>
      </p:sp>
    </p:spTree>
    <p:extLst>
      <p:ext uri="{BB962C8B-B14F-4D97-AF65-F5344CB8AC3E}">
        <p14:creationId xmlns:p14="http://schemas.microsoft.com/office/powerpoint/2010/main" val="4519429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Chandor Garden.-Texas.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72</a:t>
            </a:fld>
            <a:endParaRPr lang="es-ES" dirty="0"/>
          </a:p>
        </p:txBody>
      </p:sp>
    </p:spTree>
    <p:extLst>
      <p:ext uri="{BB962C8B-B14F-4D97-AF65-F5344CB8AC3E}">
        <p14:creationId xmlns:p14="http://schemas.microsoft.com/office/powerpoint/2010/main" val="38795430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Chandor Garden.-Texas.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73</a:t>
            </a:fld>
            <a:endParaRPr lang="es-ES" dirty="0"/>
          </a:p>
        </p:txBody>
      </p:sp>
    </p:spTree>
    <p:extLst>
      <p:ext uri="{BB962C8B-B14F-4D97-AF65-F5344CB8AC3E}">
        <p14:creationId xmlns:p14="http://schemas.microsoft.com/office/powerpoint/2010/main" val="37752190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Chandor Garden.-Texas.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74</a:t>
            </a:fld>
            <a:endParaRPr lang="es-ES" dirty="0"/>
          </a:p>
        </p:txBody>
      </p:sp>
    </p:spTree>
    <p:extLst>
      <p:ext uri="{BB962C8B-B14F-4D97-AF65-F5344CB8AC3E}">
        <p14:creationId xmlns:p14="http://schemas.microsoft.com/office/powerpoint/2010/main" val="25075856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Chandor Garden.-Texas.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75</a:t>
            </a:fld>
            <a:endParaRPr lang="es-ES" dirty="0"/>
          </a:p>
        </p:txBody>
      </p:sp>
    </p:spTree>
    <p:extLst>
      <p:ext uri="{BB962C8B-B14F-4D97-AF65-F5344CB8AC3E}">
        <p14:creationId xmlns:p14="http://schemas.microsoft.com/office/powerpoint/2010/main" val="41438375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Chandor Garden.-Texas.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76</a:t>
            </a:fld>
            <a:endParaRPr lang="es-ES" dirty="0"/>
          </a:p>
        </p:txBody>
      </p:sp>
    </p:spTree>
    <p:extLst>
      <p:ext uri="{BB962C8B-B14F-4D97-AF65-F5344CB8AC3E}">
        <p14:creationId xmlns:p14="http://schemas.microsoft.com/office/powerpoint/2010/main" val="6420594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Chandor Garden.-Texas.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77</a:t>
            </a:fld>
            <a:endParaRPr lang="es-ES" dirty="0"/>
          </a:p>
        </p:txBody>
      </p:sp>
    </p:spTree>
    <p:extLst>
      <p:ext uri="{BB962C8B-B14F-4D97-AF65-F5344CB8AC3E}">
        <p14:creationId xmlns:p14="http://schemas.microsoft.com/office/powerpoint/2010/main" val="29748468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Chandor Garden.-Texas.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78</a:t>
            </a:fld>
            <a:endParaRPr lang="es-ES" dirty="0"/>
          </a:p>
        </p:txBody>
      </p:sp>
    </p:spTree>
    <p:extLst>
      <p:ext uri="{BB962C8B-B14F-4D97-AF65-F5344CB8AC3E}">
        <p14:creationId xmlns:p14="http://schemas.microsoft.com/office/powerpoint/2010/main" val="218168901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84</a:t>
            </a:fld>
            <a:endParaRPr lang="es-ES" dirty="0"/>
          </a:p>
        </p:txBody>
      </p:sp>
    </p:spTree>
    <p:extLst>
      <p:ext uri="{BB962C8B-B14F-4D97-AF65-F5344CB8AC3E}">
        <p14:creationId xmlns:p14="http://schemas.microsoft.com/office/powerpoint/2010/main" val="35866014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Chanticleer.-Dry Garden</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85</a:t>
            </a:fld>
            <a:endParaRPr lang="es-ES" dirty="0"/>
          </a:p>
        </p:txBody>
      </p:sp>
    </p:spTree>
    <p:extLst>
      <p:ext uri="{BB962C8B-B14F-4D97-AF65-F5344CB8AC3E}">
        <p14:creationId xmlns:p14="http://schemas.microsoft.com/office/powerpoint/2010/main" val="4504666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Chanticleer.Gardens-Pennsylvania</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86</a:t>
            </a:fld>
            <a:endParaRPr lang="es-ES" dirty="0"/>
          </a:p>
        </p:txBody>
      </p:sp>
    </p:spTree>
    <p:extLst>
      <p:ext uri="{BB962C8B-B14F-4D97-AF65-F5344CB8AC3E}">
        <p14:creationId xmlns:p14="http://schemas.microsoft.com/office/powerpoint/2010/main" val="390629896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87</a:t>
            </a:fld>
            <a:endParaRPr lang="es-ES" dirty="0"/>
          </a:p>
        </p:txBody>
      </p:sp>
    </p:spTree>
    <p:extLst>
      <p:ext uri="{BB962C8B-B14F-4D97-AF65-F5344CB8AC3E}">
        <p14:creationId xmlns:p14="http://schemas.microsoft.com/office/powerpoint/2010/main" val="38457300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Chanticleer.-Tiarella cordifolia!</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88</a:t>
            </a:fld>
            <a:endParaRPr lang="es-ES" dirty="0"/>
          </a:p>
        </p:txBody>
      </p:sp>
    </p:spTree>
    <p:extLst>
      <p:ext uri="{BB962C8B-B14F-4D97-AF65-F5344CB8AC3E}">
        <p14:creationId xmlns:p14="http://schemas.microsoft.com/office/powerpoint/2010/main" val="34713685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Bell's Run Creek</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89</a:t>
            </a:fld>
            <a:endParaRPr lang="es-ES" dirty="0"/>
          </a:p>
        </p:txBody>
      </p:sp>
    </p:spTree>
    <p:extLst>
      <p:ext uri="{BB962C8B-B14F-4D97-AF65-F5344CB8AC3E}">
        <p14:creationId xmlns:p14="http://schemas.microsoft.com/office/powerpoint/2010/main" val="17676686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90</a:t>
            </a:fld>
            <a:endParaRPr lang="es-ES" dirty="0"/>
          </a:p>
        </p:txBody>
      </p:sp>
    </p:spTree>
    <p:extLst>
      <p:ext uri="{BB962C8B-B14F-4D97-AF65-F5344CB8AC3E}">
        <p14:creationId xmlns:p14="http://schemas.microsoft.com/office/powerpoint/2010/main" val="39443723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Bell's Run Creek</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91</a:t>
            </a:fld>
            <a:endParaRPr lang="es-ES" dirty="0"/>
          </a:p>
        </p:txBody>
      </p:sp>
    </p:spTree>
    <p:extLst>
      <p:ext uri="{BB962C8B-B14F-4D97-AF65-F5344CB8AC3E}">
        <p14:creationId xmlns:p14="http://schemas.microsoft.com/office/powerpoint/2010/main" val="29417403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Bell's Run Creek</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92</a:t>
            </a:fld>
            <a:endParaRPr lang="es-ES" dirty="0"/>
          </a:p>
        </p:txBody>
      </p:sp>
    </p:spTree>
    <p:extLst>
      <p:ext uri="{BB962C8B-B14F-4D97-AF65-F5344CB8AC3E}">
        <p14:creationId xmlns:p14="http://schemas.microsoft.com/office/powerpoint/2010/main" val="7230421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Bell's Run Creek</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93</a:t>
            </a:fld>
            <a:endParaRPr lang="es-ES" dirty="0"/>
          </a:p>
        </p:txBody>
      </p:sp>
    </p:spTree>
    <p:extLst>
      <p:ext uri="{BB962C8B-B14F-4D97-AF65-F5344CB8AC3E}">
        <p14:creationId xmlns:p14="http://schemas.microsoft.com/office/powerpoint/2010/main" val="23978834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Bell's Run Creek</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94</a:t>
            </a:fld>
            <a:endParaRPr lang="es-ES" dirty="0"/>
          </a:p>
        </p:txBody>
      </p:sp>
    </p:spTree>
    <p:extLst>
      <p:ext uri="{BB962C8B-B14F-4D97-AF65-F5344CB8AC3E}">
        <p14:creationId xmlns:p14="http://schemas.microsoft.com/office/powerpoint/2010/main" val="17889086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Bell's Run Creek</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95</a:t>
            </a:fld>
            <a:endParaRPr lang="es-ES" dirty="0"/>
          </a:p>
        </p:txBody>
      </p:sp>
    </p:spTree>
    <p:extLst>
      <p:ext uri="{BB962C8B-B14F-4D97-AF65-F5344CB8AC3E}">
        <p14:creationId xmlns:p14="http://schemas.microsoft.com/office/powerpoint/2010/main" val="5154714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96</a:t>
            </a:fld>
            <a:endParaRPr lang="es-ES" dirty="0"/>
          </a:p>
        </p:txBody>
      </p:sp>
    </p:spTree>
    <p:extLst>
      <p:ext uri="{BB962C8B-B14F-4D97-AF65-F5344CB8AC3E}">
        <p14:creationId xmlns:p14="http://schemas.microsoft.com/office/powerpoint/2010/main" val="40157386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97</a:t>
            </a:fld>
            <a:endParaRPr lang="es-ES" dirty="0"/>
          </a:p>
        </p:txBody>
      </p:sp>
    </p:spTree>
    <p:extLst>
      <p:ext uri="{BB962C8B-B14F-4D97-AF65-F5344CB8AC3E}">
        <p14:creationId xmlns:p14="http://schemas.microsoft.com/office/powerpoint/2010/main" val="411053790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98</a:t>
            </a:fld>
            <a:endParaRPr lang="es-ES" dirty="0"/>
          </a:p>
        </p:txBody>
      </p:sp>
    </p:spTree>
    <p:extLst>
      <p:ext uri="{BB962C8B-B14F-4D97-AF65-F5344CB8AC3E}">
        <p14:creationId xmlns:p14="http://schemas.microsoft.com/office/powerpoint/2010/main" val="369180319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99</a:t>
            </a:fld>
            <a:endParaRPr lang="es-ES" dirty="0"/>
          </a:p>
        </p:txBody>
      </p:sp>
    </p:spTree>
    <p:extLst>
      <p:ext uri="{BB962C8B-B14F-4D97-AF65-F5344CB8AC3E}">
        <p14:creationId xmlns:p14="http://schemas.microsoft.com/office/powerpoint/2010/main" val="379193207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100</a:t>
            </a:fld>
            <a:endParaRPr lang="es-ES" dirty="0"/>
          </a:p>
        </p:txBody>
      </p:sp>
    </p:spTree>
    <p:extLst>
      <p:ext uri="{BB962C8B-B14F-4D97-AF65-F5344CB8AC3E}">
        <p14:creationId xmlns:p14="http://schemas.microsoft.com/office/powerpoint/2010/main" val="16588198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101</a:t>
            </a:fld>
            <a:endParaRPr lang="es-ES" dirty="0"/>
          </a:p>
        </p:txBody>
      </p:sp>
    </p:spTree>
    <p:extLst>
      <p:ext uri="{BB962C8B-B14F-4D97-AF65-F5344CB8AC3E}">
        <p14:creationId xmlns:p14="http://schemas.microsoft.com/office/powerpoint/2010/main" val="24771715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102</a:t>
            </a:fld>
            <a:endParaRPr lang="es-ES" dirty="0"/>
          </a:p>
        </p:txBody>
      </p:sp>
    </p:spTree>
    <p:extLst>
      <p:ext uri="{BB962C8B-B14F-4D97-AF65-F5344CB8AC3E}">
        <p14:creationId xmlns:p14="http://schemas.microsoft.com/office/powerpoint/2010/main" val="145368347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103</a:t>
            </a:fld>
            <a:endParaRPr lang="es-ES" dirty="0"/>
          </a:p>
        </p:txBody>
      </p:sp>
    </p:spTree>
    <p:extLst>
      <p:ext uri="{BB962C8B-B14F-4D97-AF65-F5344CB8AC3E}">
        <p14:creationId xmlns:p14="http://schemas.microsoft.com/office/powerpoint/2010/main" val="36600861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104</a:t>
            </a:fld>
            <a:endParaRPr lang="es-ES" dirty="0"/>
          </a:p>
        </p:txBody>
      </p:sp>
    </p:spTree>
    <p:extLst>
      <p:ext uri="{BB962C8B-B14F-4D97-AF65-F5344CB8AC3E}">
        <p14:creationId xmlns:p14="http://schemas.microsoft.com/office/powerpoint/2010/main" val="27012352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105</a:t>
            </a:fld>
            <a:endParaRPr lang="es-ES" dirty="0"/>
          </a:p>
        </p:txBody>
      </p:sp>
    </p:spTree>
    <p:extLst>
      <p:ext uri="{BB962C8B-B14F-4D97-AF65-F5344CB8AC3E}">
        <p14:creationId xmlns:p14="http://schemas.microsoft.com/office/powerpoint/2010/main" val="41581775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106</a:t>
            </a:fld>
            <a:endParaRPr lang="es-ES" dirty="0"/>
          </a:p>
        </p:txBody>
      </p:sp>
    </p:spTree>
    <p:extLst>
      <p:ext uri="{BB962C8B-B14F-4D97-AF65-F5344CB8AC3E}">
        <p14:creationId xmlns:p14="http://schemas.microsoft.com/office/powerpoint/2010/main" val="156174664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107</a:t>
            </a:fld>
            <a:endParaRPr lang="es-ES" dirty="0"/>
          </a:p>
        </p:txBody>
      </p:sp>
    </p:spTree>
    <p:extLst>
      <p:ext uri="{BB962C8B-B14F-4D97-AF65-F5344CB8AC3E}">
        <p14:creationId xmlns:p14="http://schemas.microsoft.com/office/powerpoint/2010/main" val="33662341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108</a:t>
            </a:fld>
            <a:endParaRPr lang="es-ES" dirty="0"/>
          </a:p>
        </p:txBody>
      </p:sp>
    </p:spTree>
    <p:extLst>
      <p:ext uri="{BB962C8B-B14F-4D97-AF65-F5344CB8AC3E}">
        <p14:creationId xmlns:p14="http://schemas.microsoft.com/office/powerpoint/2010/main" val="40970403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109</a:t>
            </a:fld>
            <a:endParaRPr lang="es-ES" dirty="0"/>
          </a:p>
        </p:txBody>
      </p:sp>
    </p:spTree>
    <p:extLst>
      <p:ext uri="{BB962C8B-B14F-4D97-AF65-F5344CB8AC3E}">
        <p14:creationId xmlns:p14="http://schemas.microsoft.com/office/powerpoint/2010/main" val="1981453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110</a:t>
            </a:fld>
            <a:endParaRPr lang="es-ES" dirty="0"/>
          </a:p>
        </p:txBody>
      </p:sp>
    </p:spTree>
    <p:extLst>
      <p:ext uri="{BB962C8B-B14F-4D97-AF65-F5344CB8AC3E}">
        <p14:creationId xmlns:p14="http://schemas.microsoft.com/office/powerpoint/2010/main" val="414860285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111</a:t>
            </a:fld>
            <a:endParaRPr lang="es-ES" dirty="0"/>
          </a:p>
        </p:txBody>
      </p:sp>
    </p:spTree>
    <p:extLst>
      <p:ext uri="{BB962C8B-B14F-4D97-AF65-F5344CB8AC3E}">
        <p14:creationId xmlns:p14="http://schemas.microsoft.com/office/powerpoint/2010/main" val="322901228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112</a:t>
            </a:fld>
            <a:endParaRPr lang="es-ES" dirty="0"/>
          </a:p>
        </p:txBody>
      </p:sp>
    </p:spTree>
    <p:extLst>
      <p:ext uri="{BB962C8B-B14F-4D97-AF65-F5344CB8AC3E}">
        <p14:creationId xmlns:p14="http://schemas.microsoft.com/office/powerpoint/2010/main" val="167989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113</a:t>
            </a:fld>
            <a:endParaRPr lang="es-ES" dirty="0"/>
          </a:p>
        </p:txBody>
      </p:sp>
    </p:spTree>
    <p:extLst>
      <p:ext uri="{BB962C8B-B14F-4D97-AF65-F5344CB8AC3E}">
        <p14:creationId xmlns:p14="http://schemas.microsoft.com/office/powerpoint/2010/main" val="140256278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114</a:t>
            </a:fld>
            <a:endParaRPr lang="es-ES" dirty="0"/>
          </a:p>
        </p:txBody>
      </p:sp>
    </p:spTree>
    <p:extLst>
      <p:ext uri="{BB962C8B-B14F-4D97-AF65-F5344CB8AC3E}">
        <p14:creationId xmlns:p14="http://schemas.microsoft.com/office/powerpoint/2010/main" val="263070143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115</a:t>
            </a:fld>
            <a:endParaRPr lang="es-ES" dirty="0"/>
          </a:p>
        </p:txBody>
      </p:sp>
    </p:spTree>
    <p:extLst>
      <p:ext uri="{BB962C8B-B14F-4D97-AF65-F5344CB8AC3E}">
        <p14:creationId xmlns:p14="http://schemas.microsoft.com/office/powerpoint/2010/main" val="205885576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116</a:t>
            </a:fld>
            <a:endParaRPr lang="es-ES" dirty="0"/>
          </a:p>
        </p:txBody>
      </p:sp>
    </p:spTree>
    <p:extLst>
      <p:ext uri="{BB962C8B-B14F-4D97-AF65-F5344CB8AC3E}">
        <p14:creationId xmlns:p14="http://schemas.microsoft.com/office/powerpoint/2010/main" val="322491491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117</a:t>
            </a:fld>
            <a:endParaRPr lang="es-ES" dirty="0"/>
          </a:p>
        </p:txBody>
      </p:sp>
    </p:spTree>
    <p:extLst>
      <p:ext uri="{BB962C8B-B14F-4D97-AF65-F5344CB8AC3E}">
        <p14:creationId xmlns:p14="http://schemas.microsoft.com/office/powerpoint/2010/main" val="35188934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118</a:t>
            </a:fld>
            <a:endParaRPr lang="es-ES" dirty="0"/>
          </a:p>
        </p:txBody>
      </p:sp>
    </p:spTree>
    <p:extLst>
      <p:ext uri="{BB962C8B-B14F-4D97-AF65-F5344CB8AC3E}">
        <p14:creationId xmlns:p14="http://schemas.microsoft.com/office/powerpoint/2010/main" val="220646202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119</a:t>
            </a:fld>
            <a:endParaRPr lang="es-ES" dirty="0"/>
          </a:p>
        </p:txBody>
      </p:sp>
    </p:spTree>
    <p:extLst>
      <p:ext uri="{BB962C8B-B14F-4D97-AF65-F5344CB8AC3E}">
        <p14:creationId xmlns:p14="http://schemas.microsoft.com/office/powerpoint/2010/main" val="328744044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120</a:t>
            </a:fld>
            <a:endParaRPr lang="es-ES" dirty="0"/>
          </a:p>
        </p:txBody>
      </p:sp>
    </p:spTree>
    <p:extLst>
      <p:ext uri="{BB962C8B-B14F-4D97-AF65-F5344CB8AC3E}">
        <p14:creationId xmlns:p14="http://schemas.microsoft.com/office/powerpoint/2010/main" val="6929314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121</a:t>
            </a:fld>
            <a:endParaRPr lang="es-ES" dirty="0"/>
          </a:p>
        </p:txBody>
      </p:sp>
    </p:spTree>
    <p:extLst>
      <p:ext uri="{BB962C8B-B14F-4D97-AF65-F5344CB8AC3E}">
        <p14:creationId xmlns:p14="http://schemas.microsoft.com/office/powerpoint/2010/main" val="257683158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122</a:t>
            </a:fld>
            <a:endParaRPr lang="es-ES" dirty="0"/>
          </a:p>
        </p:txBody>
      </p:sp>
    </p:spTree>
    <p:extLst>
      <p:ext uri="{BB962C8B-B14F-4D97-AF65-F5344CB8AC3E}">
        <p14:creationId xmlns:p14="http://schemas.microsoft.com/office/powerpoint/2010/main" val="263618600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123</a:t>
            </a:fld>
            <a:endParaRPr lang="es-ES" dirty="0"/>
          </a:p>
        </p:txBody>
      </p:sp>
    </p:spTree>
    <p:extLst>
      <p:ext uri="{BB962C8B-B14F-4D97-AF65-F5344CB8AC3E}">
        <p14:creationId xmlns:p14="http://schemas.microsoft.com/office/powerpoint/2010/main" val="368241941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124</a:t>
            </a:fld>
            <a:endParaRPr lang="es-ES" dirty="0"/>
          </a:p>
        </p:txBody>
      </p:sp>
    </p:spTree>
    <p:extLst>
      <p:ext uri="{BB962C8B-B14F-4D97-AF65-F5344CB8AC3E}">
        <p14:creationId xmlns:p14="http://schemas.microsoft.com/office/powerpoint/2010/main" val="179514479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125</a:t>
            </a:fld>
            <a:endParaRPr lang="es-ES" dirty="0"/>
          </a:p>
        </p:txBody>
      </p:sp>
    </p:spTree>
    <p:extLst>
      <p:ext uri="{BB962C8B-B14F-4D97-AF65-F5344CB8AC3E}">
        <p14:creationId xmlns:p14="http://schemas.microsoft.com/office/powerpoint/2010/main" val="156682150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126</a:t>
            </a:fld>
            <a:endParaRPr lang="es-ES" dirty="0"/>
          </a:p>
        </p:txBody>
      </p:sp>
    </p:spTree>
    <p:extLst>
      <p:ext uri="{BB962C8B-B14F-4D97-AF65-F5344CB8AC3E}">
        <p14:creationId xmlns:p14="http://schemas.microsoft.com/office/powerpoint/2010/main" val="263330080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127</a:t>
            </a:fld>
            <a:endParaRPr lang="es-ES" dirty="0"/>
          </a:p>
        </p:txBody>
      </p:sp>
    </p:spTree>
    <p:extLst>
      <p:ext uri="{BB962C8B-B14F-4D97-AF65-F5344CB8AC3E}">
        <p14:creationId xmlns:p14="http://schemas.microsoft.com/office/powerpoint/2010/main" val="412743765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Gardens.-Dicentra</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128</a:t>
            </a:fld>
            <a:endParaRPr lang="es-ES" dirty="0"/>
          </a:p>
        </p:txBody>
      </p:sp>
    </p:spTree>
    <p:extLst>
      <p:ext uri="{BB962C8B-B14F-4D97-AF65-F5344CB8AC3E}">
        <p14:creationId xmlns:p14="http://schemas.microsoft.com/office/powerpoint/2010/main" val="317264724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129</a:t>
            </a:fld>
            <a:endParaRPr lang="es-ES" dirty="0"/>
          </a:p>
        </p:txBody>
      </p:sp>
    </p:spTree>
    <p:extLst>
      <p:ext uri="{BB962C8B-B14F-4D97-AF65-F5344CB8AC3E}">
        <p14:creationId xmlns:p14="http://schemas.microsoft.com/office/powerpoint/2010/main" val="366699352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130</a:t>
            </a:fld>
            <a:endParaRPr lang="es-ES" dirty="0"/>
          </a:p>
        </p:txBody>
      </p:sp>
    </p:spTree>
    <p:extLst>
      <p:ext uri="{BB962C8B-B14F-4D97-AF65-F5344CB8AC3E}">
        <p14:creationId xmlns:p14="http://schemas.microsoft.com/office/powerpoint/2010/main" val="186371794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131</a:t>
            </a:fld>
            <a:endParaRPr lang="es-ES" dirty="0"/>
          </a:p>
        </p:txBody>
      </p:sp>
    </p:spTree>
    <p:extLst>
      <p:ext uri="{BB962C8B-B14F-4D97-AF65-F5344CB8AC3E}">
        <p14:creationId xmlns:p14="http://schemas.microsoft.com/office/powerpoint/2010/main" val="5309522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132</a:t>
            </a:fld>
            <a:endParaRPr lang="es-ES" dirty="0"/>
          </a:p>
        </p:txBody>
      </p:sp>
    </p:spTree>
    <p:extLst>
      <p:ext uri="{BB962C8B-B14F-4D97-AF65-F5344CB8AC3E}">
        <p14:creationId xmlns:p14="http://schemas.microsoft.com/office/powerpoint/2010/main" val="181229147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133</a:t>
            </a:fld>
            <a:endParaRPr lang="es-ES" dirty="0"/>
          </a:p>
        </p:txBody>
      </p:sp>
    </p:spTree>
    <p:extLst>
      <p:ext uri="{BB962C8B-B14F-4D97-AF65-F5344CB8AC3E}">
        <p14:creationId xmlns:p14="http://schemas.microsoft.com/office/powerpoint/2010/main" val="308001291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134</a:t>
            </a:fld>
            <a:endParaRPr lang="es-ES" dirty="0"/>
          </a:p>
        </p:txBody>
      </p:sp>
    </p:spTree>
    <p:extLst>
      <p:ext uri="{BB962C8B-B14F-4D97-AF65-F5344CB8AC3E}">
        <p14:creationId xmlns:p14="http://schemas.microsoft.com/office/powerpoint/2010/main" val="424418357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135</a:t>
            </a:fld>
            <a:endParaRPr lang="es-ES" dirty="0"/>
          </a:p>
        </p:txBody>
      </p:sp>
    </p:spTree>
    <p:extLst>
      <p:ext uri="{BB962C8B-B14F-4D97-AF65-F5344CB8AC3E}">
        <p14:creationId xmlns:p14="http://schemas.microsoft.com/office/powerpoint/2010/main" val="88173781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136</a:t>
            </a:fld>
            <a:endParaRPr lang="es-ES" dirty="0"/>
          </a:p>
        </p:txBody>
      </p:sp>
    </p:spTree>
    <p:extLst>
      <p:ext uri="{BB962C8B-B14F-4D97-AF65-F5344CB8AC3E}">
        <p14:creationId xmlns:p14="http://schemas.microsoft.com/office/powerpoint/2010/main" val="128476794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137</a:t>
            </a:fld>
            <a:endParaRPr lang="es-ES" dirty="0"/>
          </a:p>
        </p:txBody>
      </p:sp>
    </p:spTree>
    <p:extLst>
      <p:ext uri="{BB962C8B-B14F-4D97-AF65-F5344CB8AC3E}">
        <p14:creationId xmlns:p14="http://schemas.microsoft.com/office/powerpoint/2010/main" val="353123951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138</a:t>
            </a:fld>
            <a:endParaRPr lang="es-ES" dirty="0"/>
          </a:p>
        </p:txBody>
      </p:sp>
    </p:spTree>
    <p:extLst>
      <p:ext uri="{BB962C8B-B14F-4D97-AF65-F5344CB8AC3E}">
        <p14:creationId xmlns:p14="http://schemas.microsoft.com/office/powerpoint/2010/main" val="103975059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139</a:t>
            </a:fld>
            <a:endParaRPr lang="es-ES" dirty="0"/>
          </a:p>
        </p:txBody>
      </p:sp>
    </p:spTree>
    <p:extLst>
      <p:ext uri="{BB962C8B-B14F-4D97-AF65-F5344CB8AC3E}">
        <p14:creationId xmlns:p14="http://schemas.microsoft.com/office/powerpoint/2010/main" val="154771345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140</a:t>
            </a:fld>
            <a:endParaRPr lang="es-ES" dirty="0"/>
          </a:p>
        </p:txBody>
      </p:sp>
    </p:spTree>
    <p:extLst>
      <p:ext uri="{BB962C8B-B14F-4D97-AF65-F5344CB8AC3E}">
        <p14:creationId xmlns:p14="http://schemas.microsoft.com/office/powerpoint/2010/main" val="154484550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141</a:t>
            </a:fld>
            <a:endParaRPr lang="es-ES" dirty="0"/>
          </a:p>
        </p:txBody>
      </p:sp>
    </p:spTree>
    <p:extLst>
      <p:ext uri="{BB962C8B-B14F-4D97-AF65-F5344CB8AC3E}">
        <p14:creationId xmlns:p14="http://schemas.microsoft.com/office/powerpoint/2010/main" val="73036664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142</a:t>
            </a:fld>
            <a:endParaRPr lang="es-ES" dirty="0"/>
          </a:p>
        </p:txBody>
      </p:sp>
    </p:spTree>
    <p:extLst>
      <p:ext uri="{BB962C8B-B14F-4D97-AF65-F5344CB8AC3E}">
        <p14:creationId xmlns:p14="http://schemas.microsoft.com/office/powerpoint/2010/main" val="125250795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143</a:t>
            </a:fld>
            <a:endParaRPr lang="es-ES" dirty="0"/>
          </a:p>
        </p:txBody>
      </p:sp>
    </p:spTree>
    <p:extLst>
      <p:ext uri="{BB962C8B-B14F-4D97-AF65-F5344CB8AC3E}">
        <p14:creationId xmlns:p14="http://schemas.microsoft.com/office/powerpoint/2010/main" val="378392977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144</a:t>
            </a:fld>
            <a:endParaRPr lang="es-ES" dirty="0"/>
          </a:p>
        </p:txBody>
      </p:sp>
    </p:spTree>
    <p:extLst>
      <p:ext uri="{BB962C8B-B14F-4D97-AF65-F5344CB8AC3E}">
        <p14:creationId xmlns:p14="http://schemas.microsoft.com/office/powerpoint/2010/main" val="35741385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145</a:t>
            </a:fld>
            <a:endParaRPr lang="es-ES" dirty="0"/>
          </a:p>
        </p:txBody>
      </p:sp>
    </p:spTree>
    <p:extLst>
      <p:ext uri="{BB962C8B-B14F-4D97-AF65-F5344CB8AC3E}">
        <p14:creationId xmlns:p14="http://schemas.microsoft.com/office/powerpoint/2010/main" val="387114294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146</a:t>
            </a:fld>
            <a:endParaRPr lang="es-ES" dirty="0"/>
          </a:p>
        </p:txBody>
      </p:sp>
    </p:spTree>
    <p:extLst>
      <p:ext uri="{BB962C8B-B14F-4D97-AF65-F5344CB8AC3E}">
        <p14:creationId xmlns:p14="http://schemas.microsoft.com/office/powerpoint/2010/main" val="79350125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147</a:t>
            </a:fld>
            <a:endParaRPr lang="es-ES" dirty="0"/>
          </a:p>
        </p:txBody>
      </p:sp>
    </p:spTree>
    <p:extLst>
      <p:ext uri="{BB962C8B-B14F-4D97-AF65-F5344CB8AC3E}">
        <p14:creationId xmlns:p14="http://schemas.microsoft.com/office/powerpoint/2010/main" val="21022513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a:p>
            <a:endParaRPr lang="es-ES" dirty="0"/>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148</a:t>
            </a:fld>
            <a:endParaRPr lang="es-ES" dirty="0"/>
          </a:p>
        </p:txBody>
      </p:sp>
    </p:spTree>
    <p:extLst>
      <p:ext uri="{BB962C8B-B14F-4D97-AF65-F5344CB8AC3E}">
        <p14:creationId xmlns:p14="http://schemas.microsoft.com/office/powerpoint/2010/main" val="321737485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Chanticleer Gardens</a:t>
            </a:r>
          </a:p>
        </p:txBody>
      </p:sp>
      <p:sp>
        <p:nvSpPr>
          <p:cNvPr id="4" name="3 Marcador de número de diapositiva"/>
          <p:cNvSpPr>
            <a:spLocks noGrp="1"/>
          </p:cNvSpPr>
          <p:nvPr>
            <p:ph type="sldNum" sz="quarter" idx="10"/>
          </p:nvPr>
        </p:nvSpPr>
        <p:spPr/>
        <p:txBody>
          <a:bodyPr/>
          <a:lstStyle/>
          <a:p>
            <a:fld id="{8E58FD06-D405-4FF0-9F46-7B9505ED9138}" type="slidenum">
              <a:rPr lang="es-ES" smtClean="0"/>
              <a:t>149</a:t>
            </a:fld>
            <a:endParaRPr lang="es-ES" dirty="0"/>
          </a:p>
        </p:txBody>
      </p:sp>
    </p:spTree>
    <p:extLst>
      <p:ext uri="{BB962C8B-B14F-4D97-AF65-F5344CB8AC3E}">
        <p14:creationId xmlns:p14="http://schemas.microsoft.com/office/powerpoint/2010/main" val="233051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108532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53376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925467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1260210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14138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26680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299480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90196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8819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24631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494148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3/5/2018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82515989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98.jpg"/></Relationships>
</file>

<file path=ppt/slides/_rels/slide11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103.jpg"/></Relationships>
</file>

<file path=ppt/slides/_rels/slide11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116.jpg"/></Relationships>
</file>

<file path=ppt/slides/_rels/slide12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1.xml"/><Relationship Id="rId1" Type="http://schemas.openxmlformats.org/officeDocument/2006/relationships/slideLayout" Target="../slideLayouts/slideLayout7.xml"/><Relationship Id="rId4" Type="http://schemas.openxmlformats.org/officeDocument/2006/relationships/image" Target="../media/image127.jpg"/></Relationships>
</file>

<file path=ppt/slides/_rels/slide13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268760"/>
            <a:ext cx="6172200" cy="2304256"/>
          </a:xfrm>
        </p:spPr>
        <p:txBody>
          <a:bodyPr>
            <a:normAutofit fontScale="90000"/>
          </a:bodyPr>
          <a:lstStyle/>
          <a:p>
            <a:r>
              <a:rPr lang="es-ES" sz="3600" dirty="0"/>
              <a:t>ESTADOS UNIDOS.-LA VUELTA AL MUNDO EN 885 </a:t>
            </a:r>
            <a:r>
              <a:rPr lang="es-ES" dirty="0"/>
              <a:t>.-Cactus tropical garden.-Callaway Garden.-Chandor Garden.-Chanticleer Gardens</a:t>
            </a:r>
          </a:p>
        </p:txBody>
      </p:sp>
      <p:sp>
        <p:nvSpPr>
          <p:cNvPr id="3" name="2 Subtítulo"/>
          <p:cNvSpPr>
            <a:spLocks noGrp="1"/>
          </p:cNvSpPr>
          <p:nvPr>
            <p:ph type="subTitle" idx="1"/>
          </p:nvPr>
        </p:nvSpPr>
        <p:spPr>
          <a:xfrm>
            <a:off x="2555776" y="4909914"/>
            <a:ext cx="4320480" cy="1371600"/>
          </a:xfrm>
        </p:spPr>
        <p:txBody>
          <a:bodyPr>
            <a:normAutofit fontScale="92500"/>
          </a:bodyPr>
          <a:lstStyle/>
          <a:p>
            <a:r>
              <a:rPr lang="es-ES" dirty="0"/>
              <a:t>Selección de textos y fotografías por</a:t>
            </a:r>
          </a:p>
          <a:p>
            <a:r>
              <a:rPr lang="es-ES" sz="2800" dirty="0"/>
              <a:t>JOSE ELIAS BONELLS</a:t>
            </a:r>
          </a:p>
          <a:p>
            <a:r>
              <a:rPr lang="es-ES" sz="2800" dirty="0"/>
              <a:t> </a:t>
            </a:r>
          </a:p>
          <a:p>
            <a:endParaRPr lang="es-ES" dirty="0"/>
          </a:p>
        </p:txBody>
      </p:sp>
    </p:spTree>
    <p:extLst>
      <p:ext uri="{BB962C8B-B14F-4D97-AF65-F5344CB8AC3E}">
        <p14:creationId xmlns:p14="http://schemas.microsoft.com/office/powerpoint/2010/main" val="4209692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Cactus Tropical Garden.</a:t>
            </a:r>
          </a:p>
        </p:txBody>
      </p:sp>
      <p:sp>
        <p:nvSpPr>
          <p:cNvPr id="7" name="6 Marcador de contenido"/>
          <p:cNvSpPr>
            <a:spLocks noGrp="1"/>
          </p:cNvSpPr>
          <p:nvPr>
            <p:ph sz="quarter" idx="1"/>
          </p:nvPr>
        </p:nvSpPr>
        <p:spPr/>
        <p:txBody>
          <a:bodyPr>
            <a:normAutofit lnSpcReduction="10000"/>
          </a:bodyPr>
          <a:lstStyle/>
          <a:p>
            <a:r>
              <a:rPr lang="es-ES" dirty="0"/>
              <a:t>Existe una gran variedad de cactus que en función de la forma de sus tallos, su localización y su evolución, podemos dividir en los siguientes tipos:</a:t>
            </a:r>
          </a:p>
          <a:p>
            <a:r>
              <a:rPr lang="es-ES" b="1" dirty="0"/>
              <a:t>Cactus primitivos</a:t>
            </a:r>
            <a:r>
              <a:rPr lang="es-ES" dirty="0"/>
              <a:t>: Se trata de cactus muy raros con hojas similares al resto de plantas. Generalmente son arbustos trepadores con fuertes espinas en tallos u hojas y con flores muy llamativas parecidas a las rosas silvestres. Es el caso de la pereskia.</a:t>
            </a:r>
          </a:p>
          <a:p>
            <a:r>
              <a:rPr lang="es-ES" b="1" dirty="0"/>
              <a:t>Cactus chumberas</a:t>
            </a:r>
            <a:r>
              <a:rPr lang="es-ES" dirty="0"/>
              <a:t>: Las chumberas tienen tallos cilíndricos o aplanados con espinas finas y pilosas. Producen hojas, flores o frutos de colores vivos, a veces comestibles, los higos chumbos. </a:t>
            </a:r>
          </a:p>
        </p:txBody>
      </p:sp>
    </p:spTree>
    <p:extLst>
      <p:ext uri="{BB962C8B-B14F-4D97-AF65-F5344CB8AC3E}">
        <p14:creationId xmlns:p14="http://schemas.microsoft.com/office/powerpoint/2010/main" val="1629851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Las chumberas son plantas muy resistentes al calor y a la sequía que además pueden soportar heladas de hasta -10ºC si el sustrato está seco.</a:t>
            </a:r>
          </a:p>
          <a:p>
            <a:r>
              <a:rPr lang="es-ES" b="1" dirty="0"/>
              <a:t>Cactus tropicales</a:t>
            </a:r>
            <a:r>
              <a:rPr lang="es-ES" dirty="0"/>
              <a:t>: Los cactus tropicales suelen llamarse cactus-orquídea ya que se desarrollan normalmente como plantas epifitas, plantas que crecen sobre otras plantas. </a:t>
            </a:r>
          </a:p>
          <a:p>
            <a:r>
              <a:rPr lang="es-ES" dirty="0"/>
              <a:t>Los cactus tropicales tienen tallos largos, delgados y segmentados, dan flores grandes y llamativas, y suelen generar raíces aéreas para fijarse a otras plantas.</a:t>
            </a:r>
          </a:p>
          <a:p>
            <a:r>
              <a:rPr lang="es-ES" dirty="0"/>
              <a:t>Estos cactus son sensibles al frío, requieren humedad, suelos ricos y protección contra el sol. Es el caso de la pluma de Sta. Teresa o cactus de Navidad.</a:t>
            </a:r>
          </a:p>
          <a:p>
            <a:endParaRPr lang="es-ES" dirty="0"/>
          </a:p>
          <a:p>
            <a:endParaRPr lang="es-ES" dirty="0"/>
          </a:p>
        </p:txBody>
      </p:sp>
    </p:spTree>
    <p:extLst>
      <p:ext uri="{BB962C8B-B14F-4D97-AF65-F5344CB8AC3E}">
        <p14:creationId xmlns:p14="http://schemas.microsoft.com/office/powerpoint/2010/main" val="3735111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b="1" dirty="0"/>
              <a:t>Cactus columnares</a:t>
            </a:r>
            <a:r>
              <a:rPr lang="es-ES" dirty="0"/>
              <a:t>: Se trata de cactus cuyos tallos tienen forma de columna. </a:t>
            </a:r>
          </a:p>
          <a:p>
            <a:r>
              <a:rPr lang="es-ES" dirty="0"/>
              <a:t>Dan flores muy coloridas. En el caso de la especie equinopsis, las flores aparecen durante la noche y mueren por la mañana.</a:t>
            </a:r>
          </a:p>
          <a:p>
            <a:r>
              <a:rPr lang="es-ES" dirty="0"/>
              <a:t> Los cactus columnares crecen lentamente y son resistentes al calor y a la sequía. Necesitan riego y abono en primavera y verano.</a:t>
            </a:r>
          </a:p>
          <a:p>
            <a:r>
              <a:rPr lang="es-ES" b="1" dirty="0"/>
              <a:t>Cactus globulares</a:t>
            </a:r>
            <a:r>
              <a:rPr lang="es-ES" dirty="0"/>
              <a:t>: Son cactos con tallos redondeados originarios de América aunque hay diferencias entre los cactus de Sudamérica y los cactus del centro y norte del continente. </a:t>
            </a:r>
          </a:p>
          <a:p>
            <a:r>
              <a:rPr lang="es-ES" dirty="0"/>
              <a:t>En el centro y norte de América los tallos son apostillados y llenos de espinas tomando un gran diámetro. Florecen de día y en la zona más alta de la planta. Es el caso del asiento de suegra.</a:t>
            </a:r>
          </a:p>
          <a:p>
            <a:endParaRPr lang="es-ES" dirty="0"/>
          </a:p>
        </p:txBody>
      </p:sp>
    </p:spTree>
    <p:extLst>
      <p:ext uri="{BB962C8B-B14F-4D97-AF65-F5344CB8AC3E}">
        <p14:creationId xmlns:p14="http://schemas.microsoft.com/office/powerpoint/2010/main" val="2579980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499992" cy="6858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0"/>
            <a:ext cx="464400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1315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7549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1198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0193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3398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8242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8952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239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1967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85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7097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6276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0677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5520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232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2125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a:t>Callaway Garden.-Georgia U S A </a:t>
            </a:r>
            <a:endParaRPr lang="es-ES" dirty="0"/>
          </a:p>
        </p:txBody>
      </p:sp>
      <p:sp>
        <p:nvSpPr>
          <p:cNvPr id="3" name="2 Marcador de contenido"/>
          <p:cNvSpPr>
            <a:spLocks noGrp="1"/>
          </p:cNvSpPr>
          <p:nvPr>
            <p:ph sz="quarter" idx="1"/>
          </p:nvPr>
        </p:nvSpPr>
        <p:spPr/>
        <p:txBody>
          <a:bodyPr>
            <a:normAutofit fontScale="92500"/>
          </a:bodyPr>
          <a:lstStyle/>
          <a:p>
            <a:r>
              <a:rPr lang="es-ES" dirty="0"/>
              <a:t>Callaway Gardens se encuentra a unos  (2.630 hectáreas), complejo turístico ubicado en Pine Mountain , Georgia , en las afueras de Columbus, Georgia .</a:t>
            </a:r>
          </a:p>
          <a:p>
            <a:r>
              <a:rPr lang="es-ES" dirty="0"/>
              <a:t> El destino atrae a más de 750.000 visitantes al año. </a:t>
            </a:r>
          </a:p>
          <a:p>
            <a:r>
              <a:rPr lang="es-ES" dirty="0"/>
              <a:t>Callaway Gardens fue fundado en 1952 por J. Cason y Virginia Hand Callaway para promover y proteger  especies nativas de azalea.. Su hijo, Bo Callaway , ayudó a desarrollar y ejecutar el jardín.</a:t>
            </a:r>
          </a:p>
          <a:p>
            <a:r>
              <a:rPr lang="es-ES" dirty="0"/>
              <a:t> En la actualidad, Callaway Gardens cuenta con una amplia variedad de atracciones recreativas que incluyen :</a:t>
            </a:r>
          </a:p>
        </p:txBody>
      </p:sp>
    </p:spTree>
    <p:extLst>
      <p:ext uri="{BB962C8B-B14F-4D97-AF65-F5344CB8AC3E}">
        <p14:creationId xmlns:p14="http://schemas.microsoft.com/office/powerpoint/2010/main" val="2330967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Un gran cercado hábitat de la mariposa , el Centro de Día de la mariposa B. Cecil , y el Centro de Horticultura John Sibley, conocido por su amplia variedad de cultivares y plantas nativas.</a:t>
            </a:r>
          </a:p>
          <a:p>
            <a:r>
              <a:rPr lang="es-ES" dirty="0"/>
              <a:t> El nativo de palma Sabal minor mantiene una de sus poblaciones más septentrionales de la zona. </a:t>
            </a:r>
          </a:p>
          <a:p>
            <a:r>
              <a:rPr lang="es-ES" dirty="0"/>
              <a:t>El jardín fue originalmente concebido en 1930 después Cason J. Callaway descubrió una rara azalea creciendo en la zona. </a:t>
            </a:r>
          </a:p>
          <a:p>
            <a:r>
              <a:rPr lang="es-ES" dirty="0"/>
              <a:t> Callaway Gardens abrió el 21 de mayo 1952 como Cason Gardens Ida, con una serie de lagos, un campo de golf, y paisajístico unidades. </a:t>
            </a:r>
          </a:p>
          <a:p>
            <a:r>
              <a:rPr lang="es-ES" dirty="0"/>
              <a:t>Los jardines fueron nombrados para la madre del fundador de Cason J. Callaway. </a:t>
            </a:r>
          </a:p>
          <a:p>
            <a:r>
              <a:rPr lang="es-ES" dirty="0"/>
              <a:t> Robin Lake Beach y el Overlook Azalea Garden abrieron el año siguiente, en 1953. </a:t>
            </a:r>
          </a:p>
        </p:txBody>
      </p:sp>
    </p:spTree>
    <p:extLst>
      <p:ext uri="{BB962C8B-B14F-4D97-AF65-F5344CB8AC3E}">
        <p14:creationId xmlns:p14="http://schemas.microsoft.com/office/powerpoint/2010/main" val="3171635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normAutofit lnSpcReduction="10000"/>
          </a:bodyPr>
          <a:lstStyle/>
          <a:p>
            <a:r>
              <a:rPr lang="es-ES" dirty="0"/>
              <a:t>En 1955, Los jardines fueron renombrados Ida Cason Callaway Gardens. El torneo de esquí acuático Masters, ahora un evento anual, celebró su primera competencia en 1959.</a:t>
            </a:r>
          </a:p>
          <a:p>
            <a:r>
              <a:rPr lang="es-ES" dirty="0"/>
              <a:t>El 12 de abril de 1961, el fundador Cason J. Callaway murió y fue sucedido como presidente de la Junta por su esposa, co-fundadora Virginia Hand Callaway.  </a:t>
            </a:r>
          </a:p>
          <a:p>
            <a:r>
              <a:rPr lang="es-ES" dirty="0"/>
              <a:t>Los jardines han experimentado numerosas ampliaciones tras la muerte de Cason Callaway. El Cason J. Callaway Memorial Forest abrió sus puertas en 1972, y fue designado como Patrimonio Natural Nacional por el Departamento del Interior de los Estados Unidos .  El John A. Sibley Horticultura Center abrió sus puertas en 1984.</a:t>
            </a:r>
          </a:p>
        </p:txBody>
      </p:sp>
    </p:spTree>
    <p:extLst>
      <p:ext uri="{BB962C8B-B14F-4D97-AF65-F5344CB8AC3E}">
        <p14:creationId xmlns:p14="http://schemas.microsoft.com/office/powerpoint/2010/main" val="472690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 El Sr. Huerto de Cason fue el lugar desde hace años de los programas de televisión sobre el cultivo de huertos, sobre todo la edición sur de El Jardín de la Victoria . </a:t>
            </a:r>
          </a:p>
          <a:p>
            <a:r>
              <a:rPr lang="es-ES" dirty="0"/>
              <a:t> El Steeplechase anual en Callaway Gardens corrió su primera carrera en 1985. </a:t>
            </a:r>
          </a:p>
          <a:p>
            <a:r>
              <a:rPr lang="es-ES" dirty="0"/>
              <a:t> El Cecil B. Día Butterfly Center abrió el 25 de septiembre de 1988. </a:t>
            </a:r>
          </a:p>
          <a:p>
            <a:r>
              <a:rPr lang="es-ES" dirty="0"/>
              <a:t> "Fantasy in Lights", un despliegue de luces de Navidad, se estrenó en 1992. </a:t>
            </a:r>
          </a:p>
          <a:p>
            <a:r>
              <a:rPr lang="es-ES" dirty="0"/>
              <a:t> En 1999, el Azalea Tazón abierto, así como el estreno de la High Festival del globo del aire caliente Sky . </a:t>
            </a:r>
          </a:p>
          <a:p>
            <a:r>
              <a:rPr lang="es-ES" dirty="0"/>
              <a:t> En 2000, el Virginia Hand Callaway Discovery Center abrió sus puertas</a:t>
            </a:r>
          </a:p>
          <a:p>
            <a:endParaRPr lang="es-ES" dirty="0"/>
          </a:p>
          <a:p>
            <a:endParaRPr lang="es-ES" dirty="0"/>
          </a:p>
        </p:txBody>
      </p:sp>
    </p:spTree>
    <p:extLst>
      <p:ext uri="{BB962C8B-B14F-4D97-AF65-F5344CB8AC3E}">
        <p14:creationId xmlns:p14="http://schemas.microsoft.com/office/powerpoint/2010/main" val="4060981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4231082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522447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8141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917840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6542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1939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2943327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2411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7609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07953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53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01956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957392"/>
          </a:xfrm>
          <a:prstGeom prst="rect">
            <a:avLst/>
          </a:prstGeom>
        </p:spPr>
      </p:pic>
    </p:spTree>
    <p:extLst>
      <p:ext uri="{BB962C8B-B14F-4D97-AF65-F5344CB8AC3E}">
        <p14:creationId xmlns:p14="http://schemas.microsoft.com/office/powerpoint/2010/main" val="4087998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41829648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23144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167985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91906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659804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31499025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69740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43948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17726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29252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240213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14556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7056784"/>
          </a:xfrm>
          <a:prstGeom prst="rect">
            <a:avLst/>
          </a:prstGeom>
        </p:spPr>
      </p:pic>
    </p:spTree>
    <p:extLst>
      <p:ext uri="{BB962C8B-B14F-4D97-AF65-F5344CB8AC3E}">
        <p14:creationId xmlns:p14="http://schemas.microsoft.com/office/powerpoint/2010/main" val="13320794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6820147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50219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826827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76498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970516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224633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494458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8478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9157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56693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22360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6925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98961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42431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101383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98204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3134824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8874452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274638"/>
            <a:ext cx="7097216" cy="1143000"/>
          </a:xfrm>
        </p:spPr>
        <p:txBody>
          <a:bodyPr/>
          <a:lstStyle/>
          <a:p>
            <a:r>
              <a:rPr lang="es-ES" dirty="0"/>
              <a:t>Chandor Garden.-Texas</a:t>
            </a:r>
          </a:p>
        </p:txBody>
      </p:sp>
      <p:sp>
        <p:nvSpPr>
          <p:cNvPr id="3" name="2 Marcador de contenido"/>
          <p:cNvSpPr>
            <a:spLocks noGrp="1"/>
          </p:cNvSpPr>
          <p:nvPr>
            <p:ph sz="quarter" idx="1"/>
          </p:nvPr>
        </p:nvSpPr>
        <p:spPr/>
        <p:txBody>
          <a:bodyPr>
            <a:normAutofit lnSpcReduction="10000"/>
          </a:bodyPr>
          <a:lstStyle/>
          <a:p>
            <a:r>
              <a:rPr lang="es-ES" dirty="0"/>
              <a:t>Chandor Gardens es un orgulloso miembro de la Comunidad de Paz Gardens  que une los jardines de todo el mundo como lugares universales de la meditación y los símbolos de la paz. </a:t>
            </a:r>
          </a:p>
          <a:p>
            <a:r>
              <a:rPr lang="es-ES" dirty="0"/>
              <a:t>De la mente del artista famoso Douglas Chandor vino la visión de un jardín de experiencia que trasciende el tiempo y la distancia, que te sumergirá en un mundo de encanto y la intriga. Alrededor de cada esquina otra sorpresa aguarda. Cada pocos pasos de una nueva visión abre - y otro desaparece! Sonido, el color y la fragancia delicia a sus sentidos como la poesía y mensajes secretos masajean su mente.</a:t>
            </a:r>
          </a:p>
        </p:txBody>
      </p:sp>
    </p:spTree>
    <p:extLst>
      <p:ext uri="{BB962C8B-B14F-4D97-AF65-F5344CB8AC3E}">
        <p14:creationId xmlns:p14="http://schemas.microsoft.com/office/powerpoint/2010/main" val="10628338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22147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51516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10750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3349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94934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43338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88726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33344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92494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Chanticleer.Gardens-Pennsylvania</a:t>
            </a:r>
            <a:br>
              <a:rPr lang="es-ES" dirty="0"/>
            </a:br>
            <a:endParaRPr lang="es-ES" dirty="0"/>
          </a:p>
        </p:txBody>
      </p:sp>
      <p:sp>
        <p:nvSpPr>
          <p:cNvPr id="5" name="4 Marcador de contenido"/>
          <p:cNvSpPr>
            <a:spLocks noGrp="1"/>
          </p:cNvSpPr>
          <p:nvPr>
            <p:ph sz="quarter" idx="1"/>
          </p:nvPr>
        </p:nvSpPr>
        <p:spPr/>
        <p:txBody>
          <a:bodyPr/>
          <a:lstStyle/>
          <a:p>
            <a:r>
              <a:rPr lang="es-ES" dirty="0"/>
              <a:t>Chanticleer Garden es una finca y el jardín botánico situado en 786 Church Road, Wayne, Pennsylvania .</a:t>
            </a:r>
          </a:p>
          <a:p>
            <a:r>
              <a:rPr lang="es-ES" dirty="0"/>
              <a:t> Está abierto de miércoles a domingo, de abril a octubre, una cuota de admisión se carga. </a:t>
            </a:r>
          </a:p>
          <a:p>
            <a:r>
              <a:rPr lang="es-ES" dirty="0"/>
              <a:t>La puerta se coronó con piedra tallada con gallos o Chanticleers en Francés . </a:t>
            </a:r>
          </a:p>
          <a:p>
            <a:r>
              <a:rPr lang="es-ES" dirty="0"/>
              <a:t>La casa y los jardines están listados en el Registro Nacional de Lugares Históricos en 1984.</a:t>
            </a:r>
          </a:p>
        </p:txBody>
      </p:sp>
    </p:spTree>
    <p:extLst>
      <p:ext uri="{BB962C8B-B14F-4D97-AF65-F5344CB8AC3E}">
        <p14:creationId xmlns:p14="http://schemas.microsoft.com/office/powerpoint/2010/main" val="24441877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Las fechas raíces Chanticleer de principios del siglo XX, cuando la tierra a lo largo de la línea principal del ferrocarril de Pennsylvania fue desarrollado para residencias de verano para escapar del calor de Filadelfia. </a:t>
            </a:r>
          </a:p>
          <a:p>
            <a:r>
              <a:rPr lang="es-ES" dirty="0"/>
              <a:t>Adolph Rosengarten, Sr., y su esposa Christine eligieron el Wayne-St. Área Davids para construir su refugio en el campo.</a:t>
            </a:r>
          </a:p>
          <a:p>
            <a:r>
              <a:rPr lang="es-ES" dirty="0"/>
              <a:t> Empresa farmacéutica de la familia se convertiría en parte de Merck &amp; Company en 1920. </a:t>
            </a:r>
          </a:p>
          <a:p>
            <a:r>
              <a:rPr lang="es-ES" dirty="0"/>
              <a:t>Los Rosengartens contrató al arquitecto y ex compañero Charles L. Borie para diseñar la casa, que se completó en 1913. </a:t>
            </a:r>
          </a:p>
        </p:txBody>
      </p:sp>
    </p:spTree>
    <p:extLst>
      <p:ext uri="{BB962C8B-B14F-4D97-AF65-F5344CB8AC3E}">
        <p14:creationId xmlns:p14="http://schemas.microsoft.com/office/powerpoint/2010/main" val="35472952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El Paisajista Thomas Sears diseñó las terrazas como extensiones de la casa. A 1.924 Además convirtió la casa de verano en una residencia durante todo el año y la familia se mudó aquí de forma permanente. </a:t>
            </a:r>
          </a:p>
          <a:p>
            <a:r>
              <a:rPr lang="es-ES" dirty="0"/>
              <a:t>El humor del Sr. Rosengarten es evidente en nombrar a su casa después de la finca "Chanticlere" en 1855 Thackeray novela “Los recién llegados”. </a:t>
            </a:r>
          </a:p>
          <a:p>
            <a:r>
              <a:rPr lang="es-ES" dirty="0"/>
              <a:t>El Chanticlere ficción fue "hipotecado hasta las ventanas del castillo muy", pero "sigue siendo el espectáculo de la provincia." Jugar con la palabra, que es sinónimo de "gallo", las Rosengartens utilizan motivos gallo en toda la finca. </a:t>
            </a:r>
          </a:p>
          <a:p>
            <a:endParaRPr lang="es-ES" dirty="0"/>
          </a:p>
          <a:p>
            <a:endParaRPr lang="es-ES" dirty="0"/>
          </a:p>
        </p:txBody>
      </p:sp>
    </p:spTree>
    <p:extLst>
      <p:ext uri="{BB962C8B-B14F-4D97-AF65-F5344CB8AC3E}">
        <p14:creationId xmlns:p14="http://schemas.microsoft.com/office/powerpoint/2010/main" val="18171277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Adolph y Christine dieron sus dos casas de los niños como regalo de boda.</a:t>
            </a:r>
          </a:p>
          <a:p>
            <a:r>
              <a:rPr lang="es-ES" dirty="0"/>
              <a:t> Compraron una propiedad vecina para el hijo Adolfo, Jr. y su esposa Janet Newlin en 1933. Ahora es la sede de la Ruina. </a:t>
            </a:r>
          </a:p>
          <a:p>
            <a:r>
              <a:rPr lang="es-ES" dirty="0"/>
              <a:t>La casa de la hija Emily, que se encuentra en la entrada de los visitantes de hoy, fue construida para ella en 1935. </a:t>
            </a:r>
          </a:p>
          <a:p>
            <a:r>
              <a:rPr lang="es-ES" dirty="0"/>
              <a:t>Se utiliza en la actualidad para las oficinas y aulas. </a:t>
            </a:r>
          </a:p>
          <a:p>
            <a:r>
              <a:rPr lang="es-ES" dirty="0"/>
              <a:t>Adolph, Jr., compró parte de su hermana de la finca después de su muerte en la década de 1980. Él no se movió en la casa principal, pero la utilizó para el entretenimiento y la mantuvo como lo fue cuando la familia vivía allí.</a:t>
            </a:r>
          </a:p>
          <a:p>
            <a:endParaRPr lang="es-ES" dirty="0"/>
          </a:p>
        </p:txBody>
      </p:sp>
    </p:spTree>
    <p:extLst>
      <p:ext uri="{BB962C8B-B14F-4D97-AF65-F5344CB8AC3E}">
        <p14:creationId xmlns:p14="http://schemas.microsoft.com/office/powerpoint/2010/main" val="5947259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La casa está abierta para visitas con reserva previa. Adolph, Jr., dejó todo el edificio para el disfrute y la educación del público después de su muerte en 1990. </a:t>
            </a:r>
          </a:p>
          <a:p>
            <a:r>
              <a:rPr lang="es-ES" dirty="0"/>
              <a:t>Un tablero del siete-miembro de la Administración, de los cuales cinco son parientes Rosengarten, supervisa la Fundación Chanticleer.</a:t>
            </a:r>
          </a:p>
          <a:p>
            <a:r>
              <a:rPr lang="es-ES" dirty="0"/>
              <a:t> El jardín se abrió al público en 1993.</a:t>
            </a:r>
          </a:p>
          <a:p>
            <a:r>
              <a:rPr lang="es-ES" dirty="0"/>
              <a:t> Hay 17 personas a tiempo completo, de los cuales dos manejan instalaciones y 12 son los jardineros .</a:t>
            </a:r>
          </a:p>
        </p:txBody>
      </p:sp>
    </p:spTree>
    <p:extLst>
      <p:ext uri="{BB962C8B-B14F-4D97-AF65-F5344CB8AC3E}">
        <p14:creationId xmlns:p14="http://schemas.microsoft.com/office/powerpoint/2010/main" val="24198058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61852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07100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34081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141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960"/>
            <a:ext cx="9144000" cy="6736080"/>
          </a:xfrm>
          <a:prstGeom prst="rect">
            <a:avLst/>
          </a:prstGeom>
        </p:spPr>
      </p:pic>
    </p:spTree>
    <p:extLst>
      <p:ext uri="{BB962C8B-B14F-4D97-AF65-F5344CB8AC3E}">
        <p14:creationId xmlns:p14="http://schemas.microsoft.com/office/powerpoint/2010/main" val="18442936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0"/>
            <a:ext cx="9036496" cy="6957392"/>
          </a:xfrm>
          <a:prstGeom prst="rect">
            <a:avLst/>
          </a:prstGeom>
        </p:spPr>
      </p:pic>
    </p:spTree>
    <p:extLst>
      <p:ext uri="{BB962C8B-B14F-4D97-AF65-F5344CB8AC3E}">
        <p14:creationId xmlns:p14="http://schemas.microsoft.com/office/powerpoint/2010/main" val="2815159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7508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3610647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29905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1321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128792"/>
          </a:xfrm>
          <a:prstGeom prst="rect">
            <a:avLst/>
          </a:prstGeom>
        </p:spPr>
      </p:pic>
    </p:spTree>
    <p:extLst>
      <p:ext uri="{BB962C8B-B14F-4D97-AF65-F5344CB8AC3E}">
        <p14:creationId xmlns:p14="http://schemas.microsoft.com/office/powerpoint/2010/main" val="13624285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5045041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53735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5294"/>
          <a:stretch/>
        </p:blipFill>
        <p:spPr>
          <a:xfrm>
            <a:off x="0" y="0"/>
            <a:ext cx="9252520" cy="6858000"/>
          </a:xfrm>
          <a:prstGeom prst="rect">
            <a:avLst/>
          </a:prstGeom>
        </p:spPr>
      </p:pic>
    </p:spTree>
    <p:extLst>
      <p:ext uri="{BB962C8B-B14F-4D97-AF65-F5344CB8AC3E}">
        <p14:creationId xmlns:p14="http://schemas.microsoft.com/office/powerpoint/2010/main" val="10567857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502245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057299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74692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17663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4710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40479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9832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255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5899501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320368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53135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799950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83" y="0"/>
            <a:ext cx="4586288"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6997" y="-99392"/>
            <a:ext cx="4597003" cy="6858000"/>
          </a:xfrm>
          <a:prstGeom prst="rect">
            <a:avLst/>
          </a:prstGeom>
        </p:spPr>
      </p:pic>
    </p:spTree>
    <p:extLst>
      <p:ext uri="{BB962C8B-B14F-4D97-AF65-F5344CB8AC3E}">
        <p14:creationId xmlns:p14="http://schemas.microsoft.com/office/powerpoint/2010/main" val="26588265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871013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135776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5694741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5" y="-5190"/>
            <a:ext cx="468052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8025" y="-24698"/>
            <a:ext cx="4355975" cy="6858000"/>
          </a:xfrm>
          <a:prstGeom prst="rect">
            <a:avLst/>
          </a:prstGeom>
        </p:spPr>
      </p:pic>
    </p:spTree>
    <p:extLst>
      <p:ext uri="{BB962C8B-B14F-4D97-AF65-F5344CB8AC3E}">
        <p14:creationId xmlns:p14="http://schemas.microsoft.com/office/powerpoint/2010/main" val="27078235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75042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496167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5002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6632"/>
            <a:ext cx="9144000" cy="6840760"/>
          </a:xfrm>
          <a:prstGeom prst="rect">
            <a:avLst/>
          </a:prstGeom>
        </p:spPr>
      </p:pic>
    </p:spTree>
    <p:extLst>
      <p:ext uri="{BB962C8B-B14F-4D97-AF65-F5344CB8AC3E}">
        <p14:creationId xmlns:p14="http://schemas.microsoft.com/office/powerpoint/2010/main" val="812856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92351087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6665054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42984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6077"/>
          <a:stretch/>
        </p:blipFill>
        <p:spPr>
          <a:xfrm>
            <a:off x="0" y="0"/>
            <a:ext cx="9144000" cy="6957392"/>
          </a:xfrm>
          <a:prstGeom prst="rect">
            <a:avLst/>
          </a:prstGeom>
        </p:spPr>
      </p:pic>
    </p:spTree>
    <p:extLst>
      <p:ext uri="{BB962C8B-B14F-4D97-AF65-F5344CB8AC3E}">
        <p14:creationId xmlns:p14="http://schemas.microsoft.com/office/powerpoint/2010/main" val="16666514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489343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098886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979243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16632"/>
            <a:ext cx="4572000" cy="6858000"/>
          </a:xfrm>
          <a:prstGeom prst="rect">
            <a:avLst/>
          </a:prstGeom>
        </p:spPr>
      </p:pic>
    </p:spTree>
    <p:extLst>
      <p:ext uri="{BB962C8B-B14F-4D97-AF65-F5344CB8AC3E}">
        <p14:creationId xmlns:p14="http://schemas.microsoft.com/office/powerpoint/2010/main" val="158682093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773622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8408938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463867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558144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746889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400"/>
          </a:xfrm>
          <a:prstGeom prst="rect">
            <a:avLst/>
          </a:prstGeom>
        </p:spPr>
      </p:pic>
    </p:spTree>
    <p:extLst>
      <p:ext uri="{BB962C8B-B14F-4D97-AF65-F5344CB8AC3E}">
        <p14:creationId xmlns:p14="http://schemas.microsoft.com/office/powerpoint/2010/main" val="51977637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19080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196099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7721137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8024"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0"/>
            <a:ext cx="4644008" cy="6858000"/>
          </a:xfrm>
          <a:prstGeom prst="rect">
            <a:avLst/>
          </a:prstGeom>
        </p:spPr>
      </p:pic>
    </p:spTree>
    <p:extLst>
      <p:ext uri="{BB962C8B-B14F-4D97-AF65-F5344CB8AC3E}">
        <p14:creationId xmlns:p14="http://schemas.microsoft.com/office/powerpoint/2010/main" val="229841368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371902276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t="2307"/>
          <a:stretch/>
        </p:blipFill>
        <p:spPr>
          <a:xfrm>
            <a:off x="0" y="0"/>
            <a:ext cx="9144000" cy="6857999"/>
          </a:xfrm>
          <a:prstGeom prst="rect">
            <a:avLst/>
          </a:prstGeom>
        </p:spPr>
      </p:pic>
    </p:spTree>
    <p:extLst>
      <p:ext uri="{BB962C8B-B14F-4D97-AF65-F5344CB8AC3E}">
        <p14:creationId xmlns:p14="http://schemas.microsoft.com/office/powerpoint/2010/main" val="26547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93670541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267561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764598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829332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592" y="0"/>
            <a:ext cx="8814816" cy="6858000"/>
          </a:xfrm>
          <a:prstGeom prst="rect">
            <a:avLst/>
          </a:prstGeom>
        </p:spPr>
      </p:pic>
    </p:spTree>
    <p:extLst>
      <p:ext uri="{BB962C8B-B14F-4D97-AF65-F5344CB8AC3E}">
        <p14:creationId xmlns:p14="http://schemas.microsoft.com/office/powerpoint/2010/main" val="364926488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7056784"/>
          </a:xfrm>
          <a:prstGeom prst="rect">
            <a:avLst/>
          </a:prstGeom>
        </p:spPr>
      </p:pic>
    </p:spTree>
    <p:extLst>
      <p:ext uri="{BB962C8B-B14F-4D97-AF65-F5344CB8AC3E}">
        <p14:creationId xmlns:p14="http://schemas.microsoft.com/office/powerpoint/2010/main" val="277949406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412076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400367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80021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831438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399"/>
          </a:xfrm>
          <a:prstGeom prst="rect">
            <a:avLst/>
          </a:prstGeom>
        </p:spPr>
      </p:pic>
    </p:spTree>
    <p:extLst>
      <p:ext uri="{BB962C8B-B14F-4D97-AF65-F5344CB8AC3E}">
        <p14:creationId xmlns:p14="http://schemas.microsoft.com/office/powerpoint/2010/main" val="113637805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651649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131</TotalTime>
  <Words>2159</Words>
  <Application>Microsoft Office PowerPoint</Application>
  <PresentationFormat>Presentación en pantalla (4:3)</PresentationFormat>
  <Paragraphs>324</Paragraphs>
  <Slides>150</Slides>
  <Notes>134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150</vt:i4>
      </vt:variant>
    </vt:vector>
  </HeadingPairs>
  <TitlesOfParts>
    <vt:vector size="155" baseType="lpstr">
      <vt:lpstr>Calibri</vt:lpstr>
      <vt:lpstr>Century Schoolbook</vt:lpstr>
      <vt:lpstr>Wingdings</vt:lpstr>
      <vt:lpstr>Wingdings 2</vt:lpstr>
      <vt:lpstr>1_Default Theme</vt:lpstr>
      <vt:lpstr>ESTADOS UNIDOS.-LA VUELTA AL MUNDO EN 885 .-Cactus tropical garden.-Callaway Garden.-Chandor Garden.-Chanticleer Gardens</vt:lpstr>
      <vt:lpstr>Cactus Tropical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Callaway Garden.-Georgia U S 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Chandor Garden.-Texas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Chanticleer.Gardens-Pennsylvania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UNIDOS.-LA VUELTA AL MUNDO EN 385 .-</dc:title>
  <dc:creator>Josep</dc:creator>
  <cp:lastModifiedBy>Usuario</cp:lastModifiedBy>
  <cp:revision>16</cp:revision>
  <dcterms:created xsi:type="dcterms:W3CDTF">2013-11-05T06:50:41Z</dcterms:created>
  <dcterms:modified xsi:type="dcterms:W3CDTF">2018-03-05T06:46:37Z</dcterms:modified>
</cp:coreProperties>
</file>