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1"/>
  </p:notesMasterIdLst>
  <p:sldIdLst>
    <p:sldId id="257" r:id="rId2"/>
    <p:sldId id="368" r:id="rId3"/>
    <p:sldId id="260" r:id="rId4"/>
    <p:sldId id="261" r:id="rId5"/>
    <p:sldId id="262" r:id="rId6"/>
    <p:sldId id="263" r:id="rId7"/>
    <p:sldId id="264" r:id="rId8"/>
    <p:sldId id="265" r:id="rId9"/>
    <p:sldId id="266" r:id="rId10"/>
    <p:sldId id="267" r:id="rId11"/>
    <p:sldId id="269" r:id="rId12"/>
    <p:sldId id="270" r:id="rId13"/>
    <p:sldId id="271" r:id="rId14"/>
    <p:sldId id="272" r:id="rId15"/>
    <p:sldId id="273" r:id="rId16"/>
    <p:sldId id="274" r:id="rId17"/>
    <p:sldId id="275" r:id="rId18"/>
    <p:sldId id="276" r:id="rId19"/>
    <p:sldId id="277" r:id="rId20"/>
    <p:sldId id="278" r:id="rId21"/>
    <p:sldId id="279" r:id="rId22"/>
    <p:sldId id="281" r:id="rId23"/>
    <p:sldId id="283" r:id="rId24"/>
    <p:sldId id="284" r:id="rId25"/>
    <p:sldId id="286" r:id="rId26"/>
    <p:sldId id="386" r:id="rId27"/>
    <p:sldId id="387" r:id="rId28"/>
    <p:sldId id="388" r:id="rId29"/>
    <p:sldId id="389" r:id="rId30"/>
    <p:sldId id="390" r:id="rId31"/>
    <p:sldId id="391" r:id="rId32"/>
    <p:sldId id="392" r:id="rId33"/>
    <p:sldId id="393" r:id="rId34"/>
    <p:sldId id="394" r:id="rId35"/>
    <p:sldId id="299" r:id="rId36"/>
    <p:sldId id="395" r:id="rId37"/>
    <p:sldId id="369" r:id="rId38"/>
    <p:sldId id="376" r:id="rId39"/>
    <p:sldId id="396" r:id="rId40"/>
    <p:sldId id="295" r:id="rId41"/>
    <p:sldId id="296" r:id="rId42"/>
    <p:sldId id="292" r:id="rId43"/>
    <p:sldId id="353" r:id="rId44"/>
    <p:sldId id="354" r:id="rId45"/>
    <p:sldId id="355" r:id="rId46"/>
    <p:sldId id="383" r:id="rId47"/>
    <p:sldId id="291" r:id="rId48"/>
    <p:sldId id="290" r:id="rId49"/>
    <p:sldId id="293" r:id="rId50"/>
    <p:sldId id="294" r:id="rId51"/>
    <p:sldId id="320" r:id="rId52"/>
    <p:sldId id="337" r:id="rId53"/>
    <p:sldId id="346" r:id="rId54"/>
    <p:sldId id="338" r:id="rId55"/>
    <p:sldId id="321" r:id="rId56"/>
    <p:sldId id="335" r:id="rId57"/>
    <p:sldId id="378" r:id="rId58"/>
    <p:sldId id="379" r:id="rId59"/>
    <p:sldId id="348" r:id="rId60"/>
    <p:sldId id="380" r:id="rId61"/>
    <p:sldId id="382" r:id="rId62"/>
    <p:sldId id="289" r:id="rId63"/>
    <p:sldId id="361" r:id="rId64"/>
    <p:sldId id="362" r:id="rId65"/>
    <p:sldId id="300" r:id="rId66"/>
    <p:sldId id="302" r:id="rId67"/>
    <p:sldId id="303" r:id="rId68"/>
    <p:sldId id="304" r:id="rId69"/>
    <p:sldId id="313" r:id="rId70"/>
    <p:sldId id="351" r:id="rId71"/>
    <p:sldId id="359" r:id="rId72"/>
    <p:sldId id="360" r:id="rId73"/>
    <p:sldId id="371" r:id="rId74"/>
    <p:sldId id="297" r:id="rId75"/>
    <p:sldId id="311" r:id="rId76"/>
    <p:sldId id="312" r:id="rId77"/>
    <p:sldId id="288" r:id="rId78"/>
    <p:sldId id="305" r:id="rId79"/>
    <p:sldId id="308" r:id="rId80"/>
    <p:sldId id="315" r:id="rId81"/>
    <p:sldId id="316" r:id="rId82"/>
    <p:sldId id="314" r:id="rId83"/>
    <p:sldId id="306" r:id="rId84"/>
    <p:sldId id="307" r:id="rId85"/>
    <p:sldId id="309" r:id="rId86"/>
    <p:sldId id="310" r:id="rId87"/>
    <p:sldId id="317" r:id="rId88"/>
    <p:sldId id="318" r:id="rId89"/>
    <p:sldId id="319" r:id="rId90"/>
    <p:sldId id="322" r:id="rId91"/>
    <p:sldId id="323" r:id="rId92"/>
    <p:sldId id="325" r:id="rId93"/>
    <p:sldId id="326" r:id="rId94"/>
    <p:sldId id="327" r:id="rId95"/>
    <p:sldId id="328" r:id="rId96"/>
    <p:sldId id="324" r:id="rId97"/>
    <p:sldId id="330" r:id="rId98"/>
    <p:sldId id="331" r:id="rId99"/>
    <p:sldId id="341" r:id="rId100"/>
    <p:sldId id="340" r:id="rId101"/>
    <p:sldId id="363" r:id="rId102"/>
    <p:sldId id="364" r:id="rId103"/>
    <p:sldId id="365" r:id="rId104"/>
    <p:sldId id="375" r:id="rId105"/>
    <p:sldId id="366" r:id="rId106"/>
    <p:sldId id="367" r:id="rId107"/>
    <p:sldId id="373" r:id="rId108"/>
    <p:sldId id="334" r:id="rId109"/>
    <p:sldId id="332" r:id="rId110"/>
    <p:sldId id="339" r:id="rId111"/>
    <p:sldId id="345" r:id="rId112"/>
    <p:sldId id="350" r:id="rId113"/>
    <p:sldId id="352" r:id="rId114"/>
    <p:sldId id="357" r:id="rId115"/>
    <p:sldId id="358" r:id="rId116"/>
    <p:sldId id="370" r:id="rId117"/>
    <p:sldId id="372" r:id="rId118"/>
    <p:sldId id="377" r:id="rId119"/>
    <p:sldId id="385"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F5893E-6999-4362-BAC0-5669230A232D}"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95868-917B-4E26-9080-B7D4A8937387}" type="slidenum">
              <a:rPr lang="es-ES" smtClean="0"/>
              <a:t>‹Nº›</a:t>
            </a:fld>
            <a:endParaRPr lang="es-ES" dirty="0"/>
          </a:p>
        </p:txBody>
      </p:sp>
    </p:spTree>
    <p:extLst>
      <p:ext uri="{BB962C8B-B14F-4D97-AF65-F5344CB8AC3E}">
        <p14:creationId xmlns:p14="http://schemas.microsoft.com/office/powerpoint/2010/main" val="1951843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Columbus Park.-Ohio_</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a:t>
            </a:fld>
            <a:endParaRPr lang="es-ES" dirty="0"/>
          </a:p>
        </p:txBody>
      </p:sp>
    </p:spTree>
    <p:extLst>
      <p:ext uri="{BB962C8B-B14F-4D97-AF65-F5344CB8AC3E}">
        <p14:creationId xmlns:p14="http://schemas.microsoft.com/office/powerpoint/2010/main" val="3944280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Columbus Park.-Ohio_</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a:t>
            </a:fld>
            <a:endParaRPr lang="es-ES" dirty="0"/>
          </a:p>
        </p:txBody>
      </p:sp>
    </p:spTree>
    <p:extLst>
      <p:ext uri="{BB962C8B-B14F-4D97-AF65-F5344CB8AC3E}">
        <p14:creationId xmlns:p14="http://schemas.microsoft.com/office/powerpoint/2010/main" val="752116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Columbus Park.-Ohio_r</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a:t>
            </a:fld>
            <a:endParaRPr lang="es-ES" dirty="0"/>
          </a:p>
        </p:txBody>
      </p:sp>
    </p:spTree>
    <p:extLst>
      <p:ext uri="{BB962C8B-B14F-4D97-AF65-F5344CB8AC3E}">
        <p14:creationId xmlns:p14="http://schemas.microsoft.com/office/powerpoint/2010/main" val="1951928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Columbus Park.-Ohio_r</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a:t>
            </a:fld>
            <a:endParaRPr lang="es-ES" dirty="0"/>
          </a:p>
        </p:txBody>
      </p:sp>
    </p:spTree>
    <p:extLst>
      <p:ext uri="{BB962C8B-B14F-4D97-AF65-F5344CB8AC3E}">
        <p14:creationId xmlns:p14="http://schemas.microsoft.com/office/powerpoint/2010/main" val="2265826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a:t>
            </a:fld>
            <a:endParaRPr lang="es-ES" dirty="0"/>
          </a:p>
        </p:txBody>
      </p:sp>
    </p:spTree>
    <p:extLst>
      <p:ext uri="{BB962C8B-B14F-4D97-AF65-F5344CB8AC3E}">
        <p14:creationId xmlns:p14="http://schemas.microsoft.com/office/powerpoint/2010/main" val="735869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a:t>
            </a:fld>
            <a:endParaRPr lang="es-ES" dirty="0"/>
          </a:p>
        </p:txBody>
      </p:sp>
    </p:spTree>
    <p:extLst>
      <p:ext uri="{BB962C8B-B14F-4D97-AF65-F5344CB8AC3E}">
        <p14:creationId xmlns:p14="http://schemas.microsoft.com/office/powerpoint/2010/main" val="3724214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a:t>
            </a:fld>
            <a:endParaRPr lang="es-ES" dirty="0"/>
          </a:p>
        </p:txBody>
      </p:sp>
    </p:spTree>
    <p:extLst>
      <p:ext uri="{BB962C8B-B14F-4D97-AF65-F5344CB8AC3E}">
        <p14:creationId xmlns:p14="http://schemas.microsoft.com/office/powerpoint/2010/main" val="2202693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a:t>
            </a:fld>
            <a:endParaRPr lang="es-ES" dirty="0"/>
          </a:p>
        </p:txBody>
      </p:sp>
    </p:spTree>
    <p:extLst>
      <p:ext uri="{BB962C8B-B14F-4D97-AF65-F5344CB8AC3E}">
        <p14:creationId xmlns:p14="http://schemas.microsoft.com/office/powerpoint/2010/main" val="3183867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12</a:t>
            </a:fld>
            <a:endParaRPr lang="es-ES" dirty="0"/>
          </a:p>
        </p:txBody>
      </p:sp>
    </p:spTree>
    <p:extLst>
      <p:ext uri="{BB962C8B-B14F-4D97-AF65-F5344CB8AC3E}">
        <p14:creationId xmlns:p14="http://schemas.microsoft.com/office/powerpoint/2010/main" val="2798843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13</a:t>
            </a:fld>
            <a:endParaRPr lang="es-ES" dirty="0"/>
          </a:p>
        </p:txBody>
      </p:sp>
    </p:spTree>
    <p:extLst>
      <p:ext uri="{BB962C8B-B14F-4D97-AF65-F5344CB8AC3E}">
        <p14:creationId xmlns:p14="http://schemas.microsoft.com/office/powerpoint/2010/main" val="1215561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14</a:t>
            </a:fld>
            <a:endParaRPr lang="es-ES" dirty="0"/>
          </a:p>
        </p:txBody>
      </p:sp>
    </p:spTree>
    <p:extLst>
      <p:ext uri="{BB962C8B-B14F-4D97-AF65-F5344CB8AC3E}">
        <p14:creationId xmlns:p14="http://schemas.microsoft.com/office/powerpoint/2010/main" val="2567886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15</a:t>
            </a:fld>
            <a:endParaRPr lang="es-ES" dirty="0"/>
          </a:p>
        </p:txBody>
      </p:sp>
    </p:spTree>
    <p:extLst>
      <p:ext uri="{BB962C8B-B14F-4D97-AF65-F5344CB8AC3E}">
        <p14:creationId xmlns:p14="http://schemas.microsoft.com/office/powerpoint/2010/main" val="2311977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16</a:t>
            </a:fld>
            <a:endParaRPr lang="es-ES" dirty="0"/>
          </a:p>
        </p:txBody>
      </p:sp>
    </p:spTree>
    <p:extLst>
      <p:ext uri="{BB962C8B-B14F-4D97-AF65-F5344CB8AC3E}">
        <p14:creationId xmlns:p14="http://schemas.microsoft.com/office/powerpoint/2010/main" val="4107116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17</a:t>
            </a:fld>
            <a:endParaRPr lang="es-ES" dirty="0"/>
          </a:p>
        </p:txBody>
      </p:sp>
    </p:spTree>
    <p:extLst>
      <p:ext uri="{BB962C8B-B14F-4D97-AF65-F5344CB8AC3E}">
        <p14:creationId xmlns:p14="http://schemas.microsoft.com/office/powerpoint/2010/main" val="789560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18</a:t>
            </a:fld>
            <a:endParaRPr lang="es-ES" dirty="0"/>
          </a:p>
        </p:txBody>
      </p:sp>
    </p:spTree>
    <p:extLst>
      <p:ext uri="{BB962C8B-B14F-4D97-AF65-F5344CB8AC3E}">
        <p14:creationId xmlns:p14="http://schemas.microsoft.com/office/powerpoint/2010/main" val="3314520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19</a:t>
            </a:fld>
            <a:endParaRPr lang="es-ES" dirty="0"/>
          </a:p>
        </p:txBody>
      </p:sp>
    </p:spTree>
    <p:extLst>
      <p:ext uri="{BB962C8B-B14F-4D97-AF65-F5344CB8AC3E}">
        <p14:creationId xmlns:p14="http://schemas.microsoft.com/office/powerpoint/2010/main" val="1962938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20</a:t>
            </a:fld>
            <a:endParaRPr lang="es-ES" dirty="0"/>
          </a:p>
        </p:txBody>
      </p:sp>
    </p:spTree>
    <p:extLst>
      <p:ext uri="{BB962C8B-B14F-4D97-AF65-F5344CB8AC3E}">
        <p14:creationId xmlns:p14="http://schemas.microsoft.com/office/powerpoint/2010/main" val="2581704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21</a:t>
            </a:fld>
            <a:endParaRPr lang="es-ES" dirty="0"/>
          </a:p>
        </p:txBody>
      </p:sp>
    </p:spTree>
    <p:extLst>
      <p:ext uri="{BB962C8B-B14F-4D97-AF65-F5344CB8AC3E}">
        <p14:creationId xmlns:p14="http://schemas.microsoft.com/office/powerpoint/2010/main" val="363879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22</a:t>
            </a:fld>
            <a:endParaRPr lang="es-ES" dirty="0"/>
          </a:p>
        </p:txBody>
      </p:sp>
    </p:spTree>
    <p:extLst>
      <p:ext uri="{BB962C8B-B14F-4D97-AF65-F5344CB8AC3E}">
        <p14:creationId xmlns:p14="http://schemas.microsoft.com/office/powerpoint/2010/main" val="584045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23</a:t>
            </a:fld>
            <a:endParaRPr lang="es-ES" dirty="0"/>
          </a:p>
        </p:txBody>
      </p:sp>
    </p:spTree>
    <p:extLst>
      <p:ext uri="{BB962C8B-B14F-4D97-AF65-F5344CB8AC3E}">
        <p14:creationId xmlns:p14="http://schemas.microsoft.com/office/powerpoint/2010/main" val="671550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Columbus.-The Topiary Park - Columbus, Ohio</a:t>
            </a:r>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24</a:t>
            </a:fld>
            <a:endParaRPr lang="es-ES" dirty="0"/>
          </a:p>
        </p:txBody>
      </p:sp>
    </p:spTree>
    <p:extLst>
      <p:ext uri="{BB962C8B-B14F-4D97-AF65-F5344CB8AC3E}">
        <p14:creationId xmlns:p14="http://schemas.microsoft.com/office/powerpoint/2010/main" val="2097391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35</a:t>
            </a:fld>
            <a:endParaRPr lang="es-ES" dirty="0"/>
          </a:p>
        </p:txBody>
      </p:sp>
    </p:spTree>
    <p:extLst>
      <p:ext uri="{BB962C8B-B14F-4D97-AF65-F5344CB8AC3E}">
        <p14:creationId xmlns:p14="http://schemas.microsoft.com/office/powerpoint/2010/main" val="3560561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37</a:t>
            </a:fld>
            <a:endParaRPr lang="es-ES" dirty="0"/>
          </a:p>
        </p:txBody>
      </p:sp>
    </p:spTree>
    <p:extLst>
      <p:ext uri="{BB962C8B-B14F-4D97-AF65-F5344CB8AC3E}">
        <p14:creationId xmlns:p14="http://schemas.microsoft.com/office/powerpoint/2010/main" val="3044316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38</a:t>
            </a:fld>
            <a:endParaRPr lang="es-ES" dirty="0"/>
          </a:p>
        </p:txBody>
      </p:sp>
    </p:spTree>
    <p:extLst>
      <p:ext uri="{BB962C8B-B14F-4D97-AF65-F5344CB8AC3E}">
        <p14:creationId xmlns:p14="http://schemas.microsoft.com/office/powerpoint/2010/main" val="13020157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40</a:t>
            </a:fld>
            <a:endParaRPr lang="es-ES" dirty="0"/>
          </a:p>
        </p:txBody>
      </p:sp>
    </p:spTree>
    <p:extLst>
      <p:ext uri="{BB962C8B-B14F-4D97-AF65-F5344CB8AC3E}">
        <p14:creationId xmlns:p14="http://schemas.microsoft.com/office/powerpoint/2010/main" val="144125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41</a:t>
            </a:fld>
            <a:endParaRPr lang="es-ES" dirty="0"/>
          </a:p>
        </p:txBody>
      </p:sp>
    </p:spTree>
    <p:extLst>
      <p:ext uri="{BB962C8B-B14F-4D97-AF65-F5344CB8AC3E}">
        <p14:creationId xmlns:p14="http://schemas.microsoft.com/office/powerpoint/2010/main" val="1816986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42</a:t>
            </a:fld>
            <a:endParaRPr lang="es-ES" dirty="0"/>
          </a:p>
        </p:txBody>
      </p:sp>
    </p:spTree>
    <p:extLst>
      <p:ext uri="{BB962C8B-B14F-4D97-AF65-F5344CB8AC3E}">
        <p14:creationId xmlns:p14="http://schemas.microsoft.com/office/powerpoint/2010/main" val="32981083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43</a:t>
            </a:fld>
            <a:endParaRPr lang="es-ES" dirty="0"/>
          </a:p>
        </p:txBody>
      </p:sp>
    </p:spTree>
    <p:extLst>
      <p:ext uri="{BB962C8B-B14F-4D97-AF65-F5344CB8AC3E}">
        <p14:creationId xmlns:p14="http://schemas.microsoft.com/office/powerpoint/2010/main" val="33237832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44</a:t>
            </a:fld>
            <a:endParaRPr lang="es-ES" dirty="0"/>
          </a:p>
        </p:txBody>
      </p:sp>
    </p:spTree>
    <p:extLst>
      <p:ext uri="{BB962C8B-B14F-4D97-AF65-F5344CB8AC3E}">
        <p14:creationId xmlns:p14="http://schemas.microsoft.com/office/powerpoint/2010/main" val="5868263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45</a:t>
            </a:fld>
            <a:endParaRPr lang="es-ES" dirty="0"/>
          </a:p>
        </p:txBody>
      </p:sp>
    </p:spTree>
    <p:extLst>
      <p:ext uri="{BB962C8B-B14F-4D97-AF65-F5344CB8AC3E}">
        <p14:creationId xmlns:p14="http://schemas.microsoft.com/office/powerpoint/2010/main" val="33254026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46</a:t>
            </a:fld>
            <a:endParaRPr lang="es-ES" dirty="0"/>
          </a:p>
        </p:txBody>
      </p:sp>
    </p:spTree>
    <p:extLst>
      <p:ext uri="{BB962C8B-B14F-4D97-AF65-F5344CB8AC3E}">
        <p14:creationId xmlns:p14="http://schemas.microsoft.com/office/powerpoint/2010/main" val="38937624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47</a:t>
            </a:fld>
            <a:endParaRPr lang="es-ES" dirty="0"/>
          </a:p>
        </p:txBody>
      </p:sp>
    </p:spTree>
    <p:extLst>
      <p:ext uri="{BB962C8B-B14F-4D97-AF65-F5344CB8AC3E}">
        <p14:creationId xmlns:p14="http://schemas.microsoft.com/office/powerpoint/2010/main" val="36873053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48</a:t>
            </a:fld>
            <a:endParaRPr lang="es-ES" dirty="0"/>
          </a:p>
        </p:txBody>
      </p:sp>
    </p:spTree>
    <p:extLst>
      <p:ext uri="{BB962C8B-B14F-4D97-AF65-F5344CB8AC3E}">
        <p14:creationId xmlns:p14="http://schemas.microsoft.com/office/powerpoint/2010/main" val="605562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49</a:t>
            </a:fld>
            <a:endParaRPr lang="es-ES" dirty="0"/>
          </a:p>
        </p:txBody>
      </p:sp>
    </p:spTree>
    <p:extLst>
      <p:ext uri="{BB962C8B-B14F-4D97-AF65-F5344CB8AC3E}">
        <p14:creationId xmlns:p14="http://schemas.microsoft.com/office/powerpoint/2010/main" val="3513063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50</a:t>
            </a:fld>
            <a:endParaRPr lang="es-ES" dirty="0"/>
          </a:p>
        </p:txBody>
      </p:sp>
    </p:spTree>
    <p:extLst>
      <p:ext uri="{BB962C8B-B14F-4D97-AF65-F5344CB8AC3E}">
        <p14:creationId xmlns:p14="http://schemas.microsoft.com/office/powerpoint/2010/main" val="38228936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51</a:t>
            </a:fld>
            <a:endParaRPr lang="es-ES" dirty="0"/>
          </a:p>
        </p:txBody>
      </p:sp>
    </p:spTree>
    <p:extLst>
      <p:ext uri="{BB962C8B-B14F-4D97-AF65-F5344CB8AC3E}">
        <p14:creationId xmlns:p14="http://schemas.microsoft.com/office/powerpoint/2010/main" val="156844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52</a:t>
            </a:fld>
            <a:endParaRPr lang="es-ES" dirty="0"/>
          </a:p>
        </p:txBody>
      </p:sp>
    </p:spTree>
    <p:extLst>
      <p:ext uri="{BB962C8B-B14F-4D97-AF65-F5344CB8AC3E}">
        <p14:creationId xmlns:p14="http://schemas.microsoft.com/office/powerpoint/2010/main" val="1048986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53</a:t>
            </a:fld>
            <a:endParaRPr lang="es-ES" dirty="0"/>
          </a:p>
        </p:txBody>
      </p:sp>
    </p:spTree>
    <p:extLst>
      <p:ext uri="{BB962C8B-B14F-4D97-AF65-F5344CB8AC3E}">
        <p14:creationId xmlns:p14="http://schemas.microsoft.com/office/powerpoint/2010/main" val="25103369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54</a:t>
            </a:fld>
            <a:endParaRPr lang="es-ES" dirty="0"/>
          </a:p>
        </p:txBody>
      </p:sp>
    </p:spTree>
    <p:extLst>
      <p:ext uri="{BB962C8B-B14F-4D97-AF65-F5344CB8AC3E}">
        <p14:creationId xmlns:p14="http://schemas.microsoft.com/office/powerpoint/2010/main" val="40001763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55</a:t>
            </a:fld>
            <a:endParaRPr lang="es-ES" dirty="0"/>
          </a:p>
        </p:txBody>
      </p:sp>
    </p:spTree>
    <p:extLst>
      <p:ext uri="{BB962C8B-B14F-4D97-AF65-F5344CB8AC3E}">
        <p14:creationId xmlns:p14="http://schemas.microsoft.com/office/powerpoint/2010/main" val="14334352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56</a:t>
            </a:fld>
            <a:endParaRPr lang="es-ES" dirty="0"/>
          </a:p>
        </p:txBody>
      </p:sp>
    </p:spTree>
    <p:extLst>
      <p:ext uri="{BB962C8B-B14F-4D97-AF65-F5344CB8AC3E}">
        <p14:creationId xmlns:p14="http://schemas.microsoft.com/office/powerpoint/2010/main" val="31334084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57</a:t>
            </a:fld>
            <a:endParaRPr lang="es-ES" dirty="0"/>
          </a:p>
        </p:txBody>
      </p:sp>
    </p:spTree>
    <p:extLst>
      <p:ext uri="{BB962C8B-B14F-4D97-AF65-F5344CB8AC3E}">
        <p14:creationId xmlns:p14="http://schemas.microsoft.com/office/powerpoint/2010/main" val="15714878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58</a:t>
            </a:fld>
            <a:endParaRPr lang="es-ES" dirty="0"/>
          </a:p>
        </p:txBody>
      </p:sp>
    </p:spTree>
    <p:extLst>
      <p:ext uri="{BB962C8B-B14F-4D97-AF65-F5344CB8AC3E}">
        <p14:creationId xmlns:p14="http://schemas.microsoft.com/office/powerpoint/2010/main" val="1598454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59</a:t>
            </a:fld>
            <a:endParaRPr lang="es-ES" dirty="0"/>
          </a:p>
        </p:txBody>
      </p:sp>
    </p:spTree>
    <p:extLst>
      <p:ext uri="{BB962C8B-B14F-4D97-AF65-F5344CB8AC3E}">
        <p14:creationId xmlns:p14="http://schemas.microsoft.com/office/powerpoint/2010/main" val="18026576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60</a:t>
            </a:fld>
            <a:endParaRPr lang="es-ES" dirty="0"/>
          </a:p>
        </p:txBody>
      </p:sp>
    </p:spTree>
    <p:extLst>
      <p:ext uri="{BB962C8B-B14F-4D97-AF65-F5344CB8AC3E}">
        <p14:creationId xmlns:p14="http://schemas.microsoft.com/office/powerpoint/2010/main" val="37227457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61</a:t>
            </a:fld>
            <a:endParaRPr lang="es-ES" dirty="0"/>
          </a:p>
        </p:txBody>
      </p:sp>
    </p:spTree>
    <p:extLst>
      <p:ext uri="{BB962C8B-B14F-4D97-AF65-F5344CB8AC3E}">
        <p14:creationId xmlns:p14="http://schemas.microsoft.com/office/powerpoint/2010/main" val="15633932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62</a:t>
            </a:fld>
            <a:endParaRPr lang="es-ES" dirty="0"/>
          </a:p>
        </p:txBody>
      </p:sp>
    </p:spTree>
    <p:extLst>
      <p:ext uri="{BB962C8B-B14F-4D97-AF65-F5344CB8AC3E}">
        <p14:creationId xmlns:p14="http://schemas.microsoft.com/office/powerpoint/2010/main" val="6761395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63</a:t>
            </a:fld>
            <a:endParaRPr lang="es-ES" dirty="0"/>
          </a:p>
        </p:txBody>
      </p:sp>
    </p:spTree>
    <p:extLst>
      <p:ext uri="{BB962C8B-B14F-4D97-AF65-F5344CB8AC3E}">
        <p14:creationId xmlns:p14="http://schemas.microsoft.com/office/powerpoint/2010/main" val="29080557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64</a:t>
            </a:fld>
            <a:endParaRPr lang="es-ES" dirty="0"/>
          </a:p>
        </p:txBody>
      </p:sp>
    </p:spTree>
    <p:extLst>
      <p:ext uri="{BB962C8B-B14F-4D97-AF65-F5344CB8AC3E}">
        <p14:creationId xmlns:p14="http://schemas.microsoft.com/office/powerpoint/2010/main" val="33224192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65</a:t>
            </a:fld>
            <a:endParaRPr lang="es-ES" dirty="0"/>
          </a:p>
        </p:txBody>
      </p:sp>
    </p:spTree>
    <p:extLst>
      <p:ext uri="{BB962C8B-B14F-4D97-AF65-F5344CB8AC3E}">
        <p14:creationId xmlns:p14="http://schemas.microsoft.com/office/powerpoint/2010/main" val="4865733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66</a:t>
            </a:fld>
            <a:endParaRPr lang="es-ES" dirty="0"/>
          </a:p>
        </p:txBody>
      </p:sp>
    </p:spTree>
    <p:extLst>
      <p:ext uri="{BB962C8B-B14F-4D97-AF65-F5344CB8AC3E}">
        <p14:creationId xmlns:p14="http://schemas.microsoft.com/office/powerpoint/2010/main" val="26307556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67</a:t>
            </a:fld>
            <a:endParaRPr lang="es-ES" dirty="0"/>
          </a:p>
        </p:txBody>
      </p:sp>
    </p:spTree>
    <p:extLst>
      <p:ext uri="{BB962C8B-B14F-4D97-AF65-F5344CB8AC3E}">
        <p14:creationId xmlns:p14="http://schemas.microsoft.com/office/powerpoint/2010/main" val="4166707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68</a:t>
            </a:fld>
            <a:endParaRPr lang="es-ES" dirty="0"/>
          </a:p>
        </p:txBody>
      </p:sp>
    </p:spTree>
    <p:extLst>
      <p:ext uri="{BB962C8B-B14F-4D97-AF65-F5344CB8AC3E}">
        <p14:creationId xmlns:p14="http://schemas.microsoft.com/office/powerpoint/2010/main" val="40272336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69</a:t>
            </a:fld>
            <a:endParaRPr lang="es-ES" dirty="0"/>
          </a:p>
        </p:txBody>
      </p:sp>
    </p:spTree>
    <p:extLst>
      <p:ext uri="{BB962C8B-B14F-4D97-AF65-F5344CB8AC3E}">
        <p14:creationId xmlns:p14="http://schemas.microsoft.com/office/powerpoint/2010/main" val="41868570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70</a:t>
            </a:fld>
            <a:endParaRPr lang="es-ES" dirty="0"/>
          </a:p>
        </p:txBody>
      </p:sp>
    </p:spTree>
    <p:extLst>
      <p:ext uri="{BB962C8B-B14F-4D97-AF65-F5344CB8AC3E}">
        <p14:creationId xmlns:p14="http://schemas.microsoft.com/office/powerpoint/2010/main" val="30313857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71</a:t>
            </a:fld>
            <a:endParaRPr lang="es-ES" dirty="0"/>
          </a:p>
        </p:txBody>
      </p:sp>
    </p:spTree>
    <p:extLst>
      <p:ext uri="{BB962C8B-B14F-4D97-AF65-F5344CB8AC3E}">
        <p14:creationId xmlns:p14="http://schemas.microsoft.com/office/powerpoint/2010/main" val="10944231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72</a:t>
            </a:fld>
            <a:endParaRPr lang="es-ES" dirty="0"/>
          </a:p>
        </p:txBody>
      </p:sp>
    </p:spTree>
    <p:extLst>
      <p:ext uri="{BB962C8B-B14F-4D97-AF65-F5344CB8AC3E}">
        <p14:creationId xmlns:p14="http://schemas.microsoft.com/office/powerpoint/2010/main" val="21571800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73</a:t>
            </a:fld>
            <a:endParaRPr lang="es-ES" dirty="0"/>
          </a:p>
        </p:txBody>
      </p:sp>
    </p:spTree>
    <p:extLst>
      <p:ext uri="{BB962C8B-B14F-4D97-AF65-F5344CB8AC3E}">
        <p14:creationId xmlns:p14="http://schemas.microsoft.com/office/powerpoint/2010/main" val="30318490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74</a:t>
            </a:fld>
            <a:endParaRPr lang="es-ES" dirty="0"/>
          </a:p>
        </p:txBody>
      </p:sp>
    </p:spTree>
    <p:extLst>
      <p:ext uri="{BB962C8B-B14F-4D97-AF65-F5344CB8AC3E}">
        <p14:creationId xmlns:p14="http://schemas.microsoft.com/office/powerpoint/2010/main" val="35238559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75</a:t>
            </a:fld>
            <a:endParaRPr lang="es-ES" dirty="0"/>
          </a:p>
        </p:txBody>
      </p:sp>
    </p:spTree>
    <p:extLst>
      <p:ext uri="{BB962C8B-B14F-4D97-AF65-F5344CB8AC3E}">
        <p14:creationId xmlns:p14="http://schemas.microsoft.com/office/powerpoint/2010/main" val="6833051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76</a:t>
            </a:fld>
            <a:endParaRPr lang="es-ES" dirty="0"/>
          </a:p>
        </p:txBody>
      </p:sp>
    </p:spTree>
    <p:extLst>
      <p:ext uri="{BB962C8B-B14F-4D97-AF65-F5344CB8AC3E}">
        <p14:creationId xmlns:p14="http://schemas.microsoft.com/office/powerpoint/2010/main" val="16678538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77</a:t>
            </a:fld>
            <a:endParaRPr lang="es-ES" dirty="0"/>
          </a:p>
        </p:txBody>
      </p:sp>
    </p:spTree>
    <p:extLst>
      <p:ext uri="{BB962C8B-B14F-4D97-AF65-F5344CB8AC3E}">
        <p14:creationId xmlns:p14="http://schemas.microsoft.com/office/powerpoint/2010/main" val="33470419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78</a:t>
            </a:fld>
            <a:endParaRPr lang="es-ES" dirty="0"/>
          </a:p>
        </p:txBody>
      </p:sp>
    </p:spTree>
    <p:extLst>
      <p:ext uri="{BB962C8B-B14F-4D97-AF65-F5344CB8AC3E}">
        <p14:creationId xmlns:p14="http://schemas.microsoft.com/office/powerpoint/2010/main" val="41491705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79</a:t>
            </a:fld>
            <a:endParaRPr lang="es-ES" dirty="0"/>
          </a:p>
        </p:txBody>
      </p:sp>
    </p:spTree>
    <p:extLst>
      <p:ext uri="{BB962C8B-B14F-4D97-AF65-F5344CB8AC3E}">
        <p14:creationId xmlns:p14="http://schemas.microsoft.com/office/powerpoint/2010/main" val="325684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80</a:t>
            </a:fld>
            <a:endParaRPr lang="es-ES" dirty="0"/>
          </a:p>
        </p:txBody>
      </p:sp>
    </p:spTree>
    <p:extLst>
      <p:ext uri="{BB962C8B-B14F-4D97-AF65-F5344CB8AC3E}">
        <p14:creationId xmlns:p14="http://schemas.microsoft.com/office/powerpoint/2010/main" val="18915415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81</a:t>
            </a:fld>
            <a:endParaRPr lang="es-ES" dirty="0"/>
          </a:p>
        </p:txBody>
      </p:sp>
    </p:spTree>
    <p:extLst>
      <p:ext uri="{BB962C8B-B14F-4D97-AF65-F5344CB8AC3E}">
        <p14:creationId xmlns:p14="http://schemas.microsoft.com/office/powerpoint/2010/main" val="20383515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82</a:t>
            </a:fld>
            <a:endParaRPr lang="es-ES" dirty="0"/>
          </a:p>
        </p:txBody>
      </p:sp>
    </p:spTree>
    <p:extLst>
      <p:ext uri="{BB962C8B-B14F-4D97-AF65-F5344CB8AC3E}">
        <p14:creationId xmlns:p14="http://schemas.microsoft.com/office/powerpoint/2010/main" val="29678000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83</a:t>
            </a:fld>
            <a:endParaRPr lang="es-ES" dirty="0"/>
          </a:p>
        </p:txBody>
      </p:sp>
    </p:spTree>
    <p:extLst>
      <p:ext uri="{BB962C8B-B14F-4D97-AF65-F5344CB8AC3E}">
        <p14:creationId xmlns:p14="http://schemas.microsoft.com/office/powerpoint/2010/main" val="15516861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84</a:t>
            </a:fld>
            <a:endParaRPr lang="es-ES" dirty="0"/>
          </a:p>
        </p:txBody>
      </p:sp>
    </p:spTree>
    <p:extLst>
      <p:ext uri="{BB962C8B-B14F-4D97-AF65-F5344CB8AC3E}">
        <p14:creationId xmlns:p14="http://schemas.microsoft.com/office/powerpoint/2010/main" val="37965138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85</a:t>
            </a:fld>
            <a:endParaRPr lang="es-ES" dirty="0"/>
          </a:p>
        </p:txBody>
      </p:sp>
    </p:spTree>
    <p:extLst>
      <p:ext uri="{BB962C8B-B14F-4D97-AF65-F5344CB8AC3E}">
        <p14:creationId xmlns:p14="http://schemas.microsoft.com/office/powerpoint/2010/main" val="33041166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86</a:t>
            </a:fld>
            <a:endParaRPr lang="es-ES" dirty="0"/>
          </a:p>
        </p:txBody>
      </p:sp>
    </p:spTree>
    <p:extLst>
      <p:ext uri="{BB962C8B-B14F-4D97-AF65-F5344CB8AC3E}">
        <p14:creationId xmlns:p14="http://schemas.microsoft.com/office/powerpoint/2010/main" val="13887082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87</a:t>
            </a:fld>
            <a:endParaRPr lang="es-ES" dirty="0"/>
          </a:p>
        </p:txBody>
      </p:sp>
    </p:spTree>
    <p:extLst>
      <p:ext uri="{BB962C8B-B14F-4D97-AF65-F5344CB8AC3E}">
        <p14:creationId xmlns:p14="http://schemas.microsoft.com/office/powerpoint/2010/main" val="33482007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88</a:t>
            </a:fld>
            <a:endParaRPr lang="es-ES" dirty="0"/>
          </a:p>
        </p:txBody>
      </p:sp>
    </p:spTree>
    <p:extLst>
      <p:ext uri="{BB962C8B-B14F-4D97-AF65-F5344CB8AC3E}">
        <p14:creationId xmlns:p14="http://schemas.microsoft.com/office/powerpoint/2010/main" val="32178764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89</a:t>
            </a:fld>
            <a:endParaRPr lang="es-ES" dirty="0"/>
          </a:p>
        </p:txBody>
      </p:sp>
    </p:spTree>
    <p:extLst>
      <p:ext uri="{BB962C8B-B14F-4D97-AF65-F5344CB8AC3E}">
        <p14:creationId xmlns:p14="http://schemas.microsoft.com/office/powerpoint/2010/main" val="40377303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90</a:t>
            </a:fld>
            <a:endParaRPr lang="es-ES" dirty="0"/>
          </a:p>
        </p:txBody>
      </p:sp>
    </p:spTree>
    <p:extLst>
      <p:ext uri="{BB962C8B-B14F-4D97-AF65-F5344CB8AC3E}">
        <p14:creationId xmlns:p14="http://schemas.microsoft.com/office/powerpoint/2010/main" val="28698435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91</a:t>
            </a:fld>
            <a:endParaRPr lang="es-ES" dirty="0"/>
          </a:p>
        </p:txBody>
      </p:sp>
    </p:spTree>
    <p:extLst>
      <p:ext uri="{BB962C8B-B14F-4D97-AF65-F5344CB8AC3E}">
        <p14:creationId xmlns:p14="http://schemas.microsoft.com/office/powerpoint/2010/main" val="2491072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92</a:t>
            </a:fld>
            <a:endParaRPr lang="es-ES" dirty="0"/>
          </a:p>
        </p:txBody>
      </p:sp>
    </p:spTree>
    <p:extLst>
      <p:ext uri="{BB962C8B-B14F-4D97-AF65-F5344CB8AC3E}">
        <p14:creationId xmlns:p14="http://schemas.microsoft.com/office/powerpoint/2010/main" val="16353146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93</a:t>
            </a:fld>
            <a:endParaRPr lang="es-ES" dirty="0"/>
          </a:p>
        </p:txBody>
      </p:sp>
    </p:spTree>
    <p:extLst>
      <p:ext uri="{BB962C8B-B14F-4D97-AF65-F5344CB8AC3E}">
        <p14:creationId xmlns:p14="http://schemas.microsoft.com/office/powerpoint/2010/main" val="30879134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94</a:t>
            </a:fld>
            <a:endParaRPr lang="es-ES" dirty="0"/>
          </a:p>
        </p:txBody>
      </p:sp>
    </p:spTree>
    <p:extLst>
      <p:ext uri="{BB962C8B-B14F-4D97-AF65-F5344CB8AC3E}">
        <p14:creationId xmlns:p14="http://schemas.microsoft.com/office/powerpoint/2010/main" val="53766011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95</a:t>
            </a:fld>
            <a:endParaRPr lang="es-ES" dirty="0"/>
          </a:p>
        </p:txBody>
      </p:sp>
    </p:spTree>
    <p:extLst>
      <p:ext uri="{BB962C8B-B14F-4D97-AF65-F5344CB8AC3E}">
        <p14:creationId xmlns:p14="http://schemas.microsoft.com/office/powerpoint/2010/main" val="2846288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96</a:t>
            </a:fld>
            <a:endParaRPr lang="es-ES" dirty="0"/>
          </a:p>
        </p:txBody>
      </p:sp>
    </p:spTree>
    <p:extLst>
      <p:ext uri="{BB962C8B-B14F-4D97-AF65-F5344CB8AC3E}">
        <p14:creationId xmlns:p14="http://schemas.microsoft.com/office/powerpoint/2010/main" val="5704550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97</a:t>
            </a:fld>
            <a:endParaRPr lang="es-ES" dirty="0"/>
          </a:p>
        </p:txBody>
      </p:sp>
    </p:spTree>
    <p:extLst>
      <p:ext uri="{BB962C8B-B14F-4D97-AF65-F5344CB8AC3E}">
        <p14:creationId xmlns:p14="http://schemas.microsoft.com/office/powerpoint/2010/main" val="14652517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98</a:t>
            </a:fld>
            <a:endParaRPr lang="es-ES" dirty="0"/>
          </a:p>
        </p:txBody>
      </p:sp>
    </p:spTree>
    <p:extLst>
      <p:ext uri="{BB962C8B-B14F-4D97-AF65-F5344CB8AC3E}">
        <p14:creationId xmlns:p14="http://schemas.microsoft.com/office/powerpoint/2010/main" val="20938247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99</a:t>
            </a:fld>
            <a:endParaRPr lang="es-ES" dirty="0"/>
          </a:p>
        </p:txBody>
      </p:sp>
    </p:spTree>
    <p:extLst>
      <p:ext uri="{BB962C8B-B14F-4D97-AF65-F5344CB8AC3E}">
        <p14:creationId xmlns:p14="http://schemas.microsoft.com/office/powerpoint/2010/main" val="12439796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100</a:t>
            </a:fld>
            <a:endParaRPr lang="es-ES" dirty="0"/>
          </a:p>
        </p:txBody>
      </p:sp>
    </p:spTree>
    <p:extLst>
      <p:ext uri="{BB962C8B-B14F-4D97-AF65-F5344CB8AC3E}">
        <p14:creationId xmlns:p14="http://schemas.microsoft.com/office/powerpoint/2010/main" val="28972041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101</a:t>
            </a:fld>
            <a:endParaRPr lang="es-ES" dirty="0"/>
          </a:p>
        </p:txBody>
      </p:sp>
    </p:spTree>
    <p:extLst>
      <p:ext uri="{BB962C8B-B14F-4D97-AF65-F5344CB8AC3E}">
        <p14:creationId xmlns:p14="http://schemas.microsoft.com/office/powerpoint/2010/main" val="76809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102</a:t>
            </a:fld>
            <a:endParaRPr lang="es-ES" dirty="0"/>
          </a:p>
        </p:txBody>
      </p:sp>
    </p:spTree>
    <p:extLst>
      <p:ext uri="{BB962C8B-B14F-4D97-AF65-F5344CB8AC3E}">
        <p14:creationId xmlns:p14="http://schemas.microsoft.com/office/powerpoint/2010/main" val="11716106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103</a:t>
            </a:fld>
            <a:endParaRPr lang="es-ES" dirty="0"/>
          </a:p>
        </p:txBody>
      </p:sp>
    </p:spTree>
    <p:extLst>
      <p:ext uri="{BB962C8B-B14F-4D97-AF65-F5344CB8AC3E}">
        <p14:creationId xmlns:p14="http://schemas.microsoft.com/office/powerpoint/2010/main" val="337679656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104</a:t>
            </a:fld>
            <a:endParaRPr lang="es-ES" dirty="0"/>
          </a:p>
        </p:txBody>
      </p:sp>
    </p:spTree>
    <p:extLst>
      <p:ext uri="{BB962C8B-B14F-4D97-AF65-F5344CB8AC3E}">
        <p14:creationId xmlns:p14="http://schemas.microsoft.com/office/powerpoint/2010/main" val="169189646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105</a:t>
            </a:fld>
            <a:endParaRPr lang="es-ES" dirty="0"/>
          </a:p>
        </p:txBody>
      </p:sp>
    </p:spTree>
    <p:extLst>
      <p:ext uri="{BB962C8B-B14F-4D97-AF65-F5344CB8AC3E}">
        <p14:creationId xmlns:p14="http://schemas.microsoft.com/office/powerpoint/2010/main" val="28520248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106</a:t>
            </a:fld>
            <a:endParaRPr lang="es-ES" dirty="0"/>
          </a:p>
        </p:txBody>
      </p:sp>
    </p:spTree>
    <p:extLst>
      <p:ext uri="{BB962C8B-B14F-4D97-AF65-F5344CB8AC3E}">
        <p14:creationId xmlns:p14="http://schemas.microsoft.com/office/powerpoint/2010/main" val="40921442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107</a:t>
            </a:fld>
            <a:endParaRPr lang="es-ES" dirty="0"/>
          </a:p>
        </p:txBody>
      </p:sp>
    </p:spTree>
    <p:extLst>
      <p:ext uri="{BB962C8B-B14F-4D97-AF65-F5344CB8AC3E}">
        <p14:creationId xmlns:p14="http://schemas.microsoft.com/office/powerpoint/2010/main" val="38890434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108</a:t>
            </a:fld>
            <a:endParaRPr lang="es-ES" dirty="0"/>
          </a:p>
        </p:txBody>
      </p:sp>
    </p:spTree>
    <p:extLst>
      <p:ext uri="{BB962C8B-B14F-4D97-AF65-F5344CB8AC3E}">
        <p14:creationId xmlns:p14="http://schemas.microsoft.com/office/powerpoint/2010/main" val="910218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109</a:t>
            </a:fld>
            <a:endParaRPr lang="es-ES" dirty="0"/>
          </a:p>
        </p:txBody>
      </p:sp>
    </p:spTree>
    <p:extLst>
      <p:ext uri="{BB962C8B-B14F-4D97-AF65-F5344CB8AC3E}">
        <p14:creationId xmlns:p14="http://schemas.microsoft.com/office/powerpoint/2010/main" val="379818021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110</a:t>
            </a:fld>
            <a:endParaRPr lang="es-ES" dirty="0"/>
          </a:p>
        </p:txBody>
      </p:sp>
    </p:spTree>
    <p:extLst>
      <p:ext uri="{BB962C8B-B14F-4D97-AF65-F5344CB8AC3E}">
        <p14:creationId xmlns:p14="http://schemas.microsoft.com/office/powerpoint/2010/main" val="188308176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111</a:t>
            </a:fld>
            <a:endParaRPr lang="es-ES" dirty="0"/>
          </a:p>
        </p:txBody>
      </p:sp>
    </p:spTree>
    <p:extLst>
      <p:ext uri="{BB962C8B-B14F-4D97-AF65-F5344CB8AC3E}">
        <p14:creationId xmlns:p14="http://schemas.microsoft.com/office/powerpoint/2010/main" val="31502584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112</a:t>
            </a:fld>
            <a:endParaRPr lang="es-ES" dirty="0"/>
          </a:p>
        </p:txBody>
      </p:sp>
    </p:spTree>
    <p:extLst>
      <p:ext uri="{BB962C8B-B14F-4D97-AF65-F5344CB8AC3E}">
        <p14:creationId xmlns:p14="http://schemas.microsoft.com/office/powerpoint/2010/main" val="82939441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113</a:t>
            </a:fld>
            <a:endParaRPr lang="es-ES" dirty="0"/>
          </a:p>
        </p:txBody>
      </p:sp>
    </p:spTree>
    <p:extLst>
      <p:ext uri="{BB962C8B-B14F-4D97-AF65-F5344CB8AC3E}">
        <p14:creationId xmlns:p14="http://schemas.microsoft.com/office/powerpoint/2010/main" val="49873754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114</a:t>
            </a:fld>
            <a:endParaRPr lang="es-ES" dirty="0"/>
          </a:p>
        </p:txBody>
      </p:sp>
    </p:spTree>
    <p:extLst>
      <p:ext uri="{BB962C8B-B14F-4D97-AF65-F5344CB8AC3E}">
        <p14:creationId xmlns:p14="http://schemas.microsoft.com/office/powerpoint/2010/main" val="362411755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115</a:t>
            </a:fld>
            <a:endParaRPr lang="es-ES" dirty="0"/>
          </a:p>
        </p:txBody>
      </p:sp>
    </p:spTree>
    <p:extLst>
      <p:ext uri="{BB962C8B-B14F-4D97-AF65-F5344CB8AC3E}">
        <p14:creationId xmlns:p14="http://schemas.microsoft.com/office/powerpoint/2010/main" val="112512343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116</a:t>
            </a:fld>
            <a:endParaRPr lang="es-ES" dirty="0"/>
          </a:p>
        </p:txBody>
      </p:sp>
    </p:spTree>
    <p:extLst>
      <p:ext uri="{BB962C8B-B14F-4D97-AF65-F5344CB8AC3E}">
        <p14:creationId xmlns:p14="http://schemas.microsoft.com/office/powerpoint/2010/main" val="332390650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117</a:t>
            </a:fld>
            <a:endParaRPr lang="es-ES" dirty="0"/>
          </a:p>
        </p:txBody>
      </p:sp>
    </p:spTree>
    <p:extLst>
      <p:ext uri="{BB962C8B-B14F-4D97-AF65-F5344CB8AC3E}">
        <p14:creationId xmlns:p14="http://schemas.microsoft.com/office/powerpoint/2010/main" val="34331102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118</a:t>
            </a:fld>
            <a:endParaRPr lang="es-ES" dirty="0"/>
          </a:p>
        </p:txBody>
      </p:sp>
    </p:spTree>
    <p:extLst>
      <p:ext uri="{BB962C8B-B14F-4D97-AF65-F5344CB8AC3E}">
        <p14:creationId xmlns:p14="http://schemas.microsoft.com/office/powerpoint/2010/main" val="16610998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Cypress Gardens</a:t>
            </a:r>
          </a:p>
          <a:p>
            <a:endParaRPr lang="es-ES" dirty="0"/>
          </a:p>
        </p:txBody>
      </p:sp>
      <p:sp>
        <p:nvSpPr>
          <p:cNvPr id="4" name="3 Marcador de número de diapositiva"/>
          <p:cNvSpPr>
            <a:spLocks noGrp="1"/>
          </p:cNvSpPr>
          <p:nvPr>
            <p:ph type="sldNum" sz="quarter" idx="10"/>
          </p:nvPr>
        </p:nvSpPr>
        <p:spPr/>
        <p:txBody>
          <a:bodyPr/>
          <a:lstStyle/>
          <a:p>
            <a:fld id="{42E95868-917B-4E26-9080-B7D4A8937387}" type="slidenum">
              <a:rPr lang="es-ES" smtClean="0"/>
              <a:t>119</a:t>
            </a:fld>
            <a:endParaRPr lang="es-ES" dirty="0"/>
          </a:p>
        </p:txBody>
      </p:sp>
    </p:spTree>
    <p:extLst>
      <p:ext uri="{BB962C8B-B14F-4D97-AF65-F5344CB8AC3E}">
        <p14:creationId xmlns:p14="http://schemas.microsoft.com/office/powerpoint/2010/main" val="1397009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32133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2317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00567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254759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450179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950213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89838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142812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25591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96204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02670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7254791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upload.wikimedia.org/wikipedia/commons/3/37/Cypress_Gardens_Adventure_Park_topiary.jpg"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upload.wikimedia.org/wikipedia/commons/2/2e/0105CypressGardens17.jpg"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764704"/>
            <a:ext cx="6172200" cy="3024336"/>
          </a:xfrm>
        </p:spPr>
        <p:txBody>
          <a:bodyPr>
            <a:normAutofit/>
          </a:bodyPr>
          <a:lstStyle/>
          <a:p>
            <a:r>
              <a:rPr lang="es-ES" sz="3200" dirty="0"/>
              <a:t>ESTADOS UNIDOS.-LA VUELTA AL MUNDO EN 885 </a:t>
            </a:r>
            <a:r>
              <a:rPr lang="es-ES" dirty="0"/>
              <a:t>.-Cypress Gardens.-Columbus.-The Topiary Park </a:t>
            </a:r>
          </a:p>
        </p:txBody>
      </p:sp>
      <p:sp>
        <p:nvSpPr>
          <p:cNvPr id="3" name="2 Subtítulo"/>
          <p:cNvSpPr>
            <a:spLocks noGrp="1"/>
          </p:cNvSpPr>
          <p:nvPr>
            <p:ph type="subTitle" idx="1"/>
          </p:nvPr>
        </p:nvSpPr>
        <p:spPr>
          <a:xfrm>
            <a:off x="2267744" y="5301208"/>
            <a:ext cx="4320480" cy="1371600"/>
          </a:xfrm>
        </p:spPr>
        <p:txBody>
          <a:bodyPr>
            <a:normAutofit fontScale="92500"/>
          </a:bodyPr>
          <a:lstStyle/>
          <a:p>
            <a:r>
              <a:rPr lang="es-ES" dirty="0"/>
              <a:t>Selección de textos y fotografías por</a:t>
            </a:r>
          </a:p>
          <a:p>
            <a:r>
              <a:rPr lang="es-ES" sz="2800" dirty="0"/>
              <a:t>JOSE ELIAS BONELLS</a:t>
            </a:r>
          </a:p>
          <a:p>
            <a:endParaRPr lang="es-ES" dirty="0"/>
          </a:p>
        </p:txBody>
      </p:sp>
      <p:pic>
        <p:nvPicPr>
          <p:cNvPr id="4" name="01-pista de audio 01(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80312" y="5877272"/>
            <a:ext cx="609600" cy="609600"/>
          </a:xfrm>
          <a:prstGeom prst="rect">
            <a:avLst/>
          </a:prstGeom>
        </p:spPr>
      </p:pic>
    </p:spTree>
    <p:extLst>
      <p:ext uri="{BB962C8B-B14F-4D97-AF65-F5344CB8AC3E}">
        <p14:creationId xmlns:p14="http://schemas.microsoft.com/office/powerpoint/2010/main" val="373475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1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Columbus.-The Topiary Park </a:t>
            </a:r>
          </a:p>
        </p:txBody>
      </p:sp>
      <p:sp>
        <p:nvSpPr>
          <p:cNvPr id="3" name="2 Marcador de contenido"/>
          <p:cNvSpPr>
            <a:spLocks noGrp="1"/>
          </p:cNvSpPr>
          <p:nvPr>
            <p:ph sz="quarter" idx="1"/>
          </p:nvPr>
        </p:nvSpPr>
        <p:spPr/>
        <p:txBody>
          <a:bodyPr>
            <a:normAutofit lnSpcReduction="10000"/>
          </a:bodyPr>
          <a:lstStyle/>
          <a:p>
            <a:r>
              <a:rPr lang="es-ES" dirty="0"/>
              <a:t>Un parque de 28.000 m2 en el centro de Columbus, Ohio, el parque Topiario es el más famoso por su interpretación de la topiaria de la famosa pintura post-impresionista Georges Seurat Tarde de domingo en la isla de La Grand Jatte.</a:t>
            </a:r>
          </a:p>
          <a:p>
            <a:r>
              <a:rPr lang="es-ES" dirty="0"/>
              <a:t> Los visitantes vienen de todas partes del mundo para disfrutar de la experiencia única de caminar en ya través de una obra de arte. </a:t>
            </a:r>
          </a:p>
          <a:p>
            <a:r>
              <a:rPr lang="es-ES" dirty="0"/>
              <a:t>Además de la atracción topiaria, los visitantes encontrarán paseos hermosos jardines, bancas, mesas de picnic y un centro de visitantes. La entrada es gratuita, y el parque es accesible para discapacitados. </a:t>
            </a:r>
          </a:p>
        </p:txBody>
      </p:sp>
    </p:spTree>
    <p:extLst>
      <p:ext uri="{BB962C8B-B14F-4D97-AF65-F5344CB8AC3E}">
        <p14:creationId xmlns:p14="http://schemas.microsoft.com/office/powerpoint/2010/main" val="548652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762455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25718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2777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3697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3294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306983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744937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3601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58" y="0"/>
            <a:ext cx="9023684" cy="6858000"/>
          </a:xfrm>
          <a:prstGeom prst="rect">
            <a:avLst/>
          </a:prstGeom>
        </p:spPr>
      </p:pic>
    </p:spTree>
    <p:extLst>
      <p:ext uri="{BB962C8B-B14F-4D97-AF65-F5344CB8AC3E}">
        <p14:creationId xmlns:p14="http://schemas.microsoft.com/office/powerpoint/2010/main" val="667264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7316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2" y="154149"/>
            <a:ext cx="4815620" cy="36450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83969"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13" y="3645024"/>
            <a:ext cx="4815620" cy="3212976"/>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033" y="3645024"/>
            <a:ext cx="4283968" cy="3212976"/>
          </a:xfrm>
          <a:prstGeom prst="rect">
            <a:avLst/>
          </a:prstGeom>
        </p:spPr>
      </p:pic>
    </p:spTree>
    <p:extLst>
      <p:ext uri="{BB962C8B-B14F-4D97-AF65-F5344CB8AC3E}">
        <p14:creationId xmlns:p14="http://schemas.microsoft.com/office/powerpoint/2010/main" val="2795564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893"/>
          <a:stretch/>
        </p:blipFill>
        <p:spPr>
          <a:xfrm>
            <a:off x="0" y="-99392"/>
            <a:ext cx="9144000" cy="6957392"/>
          </a:xfrm>
          <a:prstGeom prst="rect">
            <a:avLst/>
          </a:prstGeom>
        </p:spPr>
      </p:pic>
    </p:spTree>
    <p:extLst>
      <p:ext uri="{BB962C8B-B14F-4D97-AF65-F5344CB8AC3E}">
        <p14:creationId xmlns:p14="http://schemas.microsoft.com/office/powerpoint/2010/main" val="361199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44"/>
          <a:stretch/>
        </p:blipFill>
        <p:spPr>
          <a:xfrm>
            <a:off x="179512" y="-171400"/>
            <a:ext cx="8964488" cy="7029400"/>
          </a:xfrm>
          <a:prstGeom prst="rect">
            <a:avLst/>
          </a:prstGeom>
        </p:spPr>
      </p:pic>
    </p:spTree>
    <p:extLst>
      <p:ext uri="{BB962C8B-B14F-4D97-AF65-F5344CB8AC3E}">
        <p14:creationId xmlns:p14="http://schemas.microsoft.com/office/powerpoint/2010/main" val="1420610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4429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8647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6505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1104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1"/>
          </a:xfrm>
          <a:prstGeom prst="rect">
            <a:avLst/>
          </a:prstGeom>
        </p:spPr>
      </p:pic>
    </p:spTree>
    <p:extLst>
      <p:ext uri="{BB962C8B-B14F-4D97-AF65-F5344CB8AC3E}">
        <p14:creationId xmlns:p14="http://schemas.microsoft.com/office/powerpoint/2010/main" val="3428597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10"/>
            <a:ext cx="9144000" cy="6851579"/>
          </a:xfrm>
          <a:prstGeom prst="rect">
            <a:avLst/>
          </a:prstGeom>
        </p:spPr>
      </p:pic>
    </p:spTree>
    <p:extLst>
      <p:ext uri="{BB962C8B-B14F-4D97-AF65-F5344CB8AC3E}">
        <p14:creationId xmlns:p14="http://schemas.microsoft.com/office/powerpoint/2010/main" val="4051283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
            <a:ext cx="9144000" cy="6731000"/>
          </a:xfrm>
          <a:prstGeom prst="rect">
            <a:avLst/>
          </a:prstGeom>
        </p:spPr>
      </p:pic>
    </p:spTree>
    <p:extLst>
      <p:ext uri="{BB962C8B-B14F-4D97-AF65-F5344CB8AC3E}">
        <p14:creationId xmlns:p14="http://schemas.microsoft.com/office/powerpoint/2010/main" val="2625912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14"/>
            <a:ext cx="9324528" cy="6851686"/>
          </a:xfrm>
          <a:prstGeom prst="rect">
            <a:avLst/>
          </a:prstGeom>
        </p:spPr>
      </p:pic>
    </p:spTree>
    <p:extLst>
      <p:ext uri="{BB962C8B-B14F-4D97-AF65-F5344CB8AC3E}">
        <p14:creationId xmlns:p14="http://schemas.microsoft.com/office/powerpoint/2010/main" val="3653106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950881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Cypress Gardens</a:t>
            </a:r>
          </a:p>
        </p:txBody>
      </p:sp>
      <p:sp>
        <p:nvSpPr>
          <p:cNvPr id="3" name="2 Marcador de contenido"/>
          <p:cNvSpPr>
            <a:spLocks noGrp="1"/>
          </p:cNvSpPr>
          <p:nvPr>
            <p:ph sz="quarter" idx="1"/>
          </p:nvPr>
        </p:nvSpPr>
        <p:spPr/>
        <p:txBody>
          <a:bodyPr>
            <a:normAutofit lnSpcReduction="10000"/>
          </a:bodyPr>
          <a:lstStyle/>
          <a:p>
            <a:r>
              <a:rPr lang="es-ES" dirty="0"/>
              <a:t>Cypress Gardens era un jardín botánico y parque de atracciones cerca de Winter Haven, Florida, que operó desde 1936 hasta 2009. </a:t>
            </a:r>
          </a:p>
          <a:p>
            <a:r>
              <a:rPr lang="es-ES" dirty="0"/>
              <a:t>A partir de 2011, la parte de jardín botánico se ha conservado dentro de la recién formada Legoland Florida .</a:t>
            </a:r>
          </a:p>
          <a:p>
            <a:r>
              <a:rPr lang="es-ES" dirty="0"/>
              <a:t> Anunciado como el primer parque temático turístico comercial de Florida,  Cypress Gardens abrió el 2 de enero 1936 como un jardín botánico plantado por Dick Pope Sr. y su esposa Julie. </a:t>
            </a:r>
          </a:p>
          <a:p>
            <a:r>
              <a:rPr lang="es-ES" dirty="0"/>
              <a:t>Con los años se convirtió en una de las mayores atracciones de Florida, conocida por sus shows de esquí de agua , jardines, y Southern Belles.</a:t>
            </a:r>
          </a:p>
        </p:txBody>
      </p:sp>
    </p:spTree>
    <p:extLst>
      <p:ext uri="{BB962C8B-B14F-4D97-AF65-F5344CB8AC3E}">
        <p14:creationId xmlns:p14="http://schemas.microsoft.com/office/powerpoint/2010/main" val="1964567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Llegó a ser conocido como la "Capital del esquí de agua del mundo", ya que fue el escenario de muchos de los primeros hitos del deporte y más de 50 récords mundiales se rompieron allí.</a:t>
            </a:r>
          </a:p>
          <a:p>
            <a:r>
              <a:rPr lang="es-ES" dirty="0"/>
              <a:t> Durante la Segunda Guerra Mundial , los soldados visitaron y el esquí acuático se introdujo para su entretenimiento.  Numerosas películas se filmaron en el parque, incluyendo porciones de Esto es Cinerama , el primer largometraje filmado en el formato de pantalla ancha, y una serie de películas de Esther Williams  y especiales de televisión en los años 1950 y 1960.  </a:t>
            </a:r>
          </a:p>
          <a:p>
            <a:r>
              <a:rPr lang="es-ES" dirty="0"/>
              <a:t>En la década de 1950 se introdujo la atracción Belles sur, donde las mujeres jóvenes vestidos con los miriñaques que recuerdan al sur Antebellum. </a:t>
            </a:r>
          </a:p>
        </p:txBody>
      </p:sp>
    </p:spTree>
    <p:extLst>
      <p:ext uri="{BB962C8B-B14F-4D97-AF65-F5344CB8AC3E}">
        <p14:creationId xmlns:p14="http://schemas.microsoft.com/office/powerpoint/2010/main" val="2322529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Durante la Guerra Civil Americana Centennial jóvenes vestidos con uniformes confederados se fotografiaron con los Southern Belles.</a:t>
            </a:r>
          </a:p>
          <a:p>
            <a:r>
              <a:rPr lang="es-ES" dirty="0"/>
              <a:t> A principios de 1960 se introdujo un barco fotografía personalizada llamada Miss Cover Girl, y el parque se convirtió en un lugar popular para la filmación de comerciales de televisión. </a:t>
            </a:r>
          </a:p>
          <a:p>
            <a:r>
              <a:rPr lang="es-ES" dirty="0"/>
              <a:t>Muchas celebridades y dignatarios han esquiado y visitó en el parque, incluyendo Elvis Presley , el rey Hussein de Jordania y su hijo y sucesor, el Rey Abdullah II . </a:t>
            </a:r>
          </a:p>
          <a:p>
            <a:r>
              <a:rPr lang="es-ES" dirty="0"/>
              <a:t>También fue el sitio especial de Johnny Carson .</a:t>
            </a:r>
          </a:p>
          <a:p>
            <a:endParaRPr lang="es-ES" dirty="0"/>
          </a:p>
        </p:txBody>
      </p:sp>
    </p:spTree>
    <p:extLst>
      <p:ext uri="{BB962C8B-B14F-4D97-AF65-F5344CB8AC3E}">
        <p14:creationId xmlns:p14="http://schemas.microsoft.com/office/powerpoint/2010/main" val="2928688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La competencia por los clientes aumentó después de Walt Disney World Resort abrió cerca en 1971. A principios de 1980  Dick Pope se retiró y se transfiere el parque a su hijo, Dick Pope, Jr. </a:t>
            </a:r>
          </a:p>
          <a:p>
            <a:r>
              <a:rPr lang="es-ES" dirty="0"/>
              <a:t>En la década de 1980 editor de libros Harcourt, Brace, Jovanovich compró el parque junto a SeaWorld , Circus World (más tarde reconstruido como Boardwalk y béisbol ) y estrellas del Salón de la Fama . </a:t>
            </a:r>
          </a:p>
          <a:p>
            <a:r>
              <a:rPr lang="es-ES" dirty="0"/>
              <a:t>Harcourt vendió la mayor parte de los negocios de Anheuser-Busch en 1989.  Busch continuó operando en Cypress Gardens hasta el 1 de abril de 1995, cuando un grupo de gerentes del parque, dirigido por Bill Reynolds, compró la propiedad. </a:t>
            </a:r>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2754041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Bajo el presidente y CEO de Reynolds, el parque a operado hasta el 13 de abril de 2003, cuando se cerró después de una caída del turismo prolongada después del 11 de septiembre 2001, por los ataques terroristas . </a:t>
            </a:r>
          </a:p>
          <a:p>
            <a:r>
              <a:rPr lang="es-ES" dirty="0"/>
              <a:t>529 personas estaban sin trabajo, con un preaviso de tres días. </a:t>
            </a:r>
          </a:p>
          <a:p>
            <a:r>
              <a:rPr lang="es-ES" dirty="0"/>
              <a:t>Inmediatamente los Amigos de Cypress Gardens, fundado y dirigido por Birmania Davis Posey, se incorporaron. Consiguieron miembros en los 50 de los Estados Unidos y en 27 países. Dentro de tres meses y medio, el esfuerzo de base aumentó $ 13,5 millones y se guardo del parque.</a:t>
            </a:r>
          </a:p>
          <a:p>
            <a:endParaRPr lang="es-ES" dirty="0"/>
          </a:p>
          <a:p>
            <a:endParaRPr lang="es-ES" dirty="0"/>
          </a:p>
        </p:txBody>
      </p:sp>
    </p:spTree>
    <p:extLst>
      <p:ext uri="{BB962C8B-B14F-4D97-AF65-F5344CB8AC3E}">
        <p14:creationId xmlns:p14="http://schemas.microsoft.com/office/powerpoint/2010/main" val="3864554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643192" cy="5997280"/>
          </a:xfrm>
        </p:spPr>
        <p:txBody>
          <a:bodyPr>
            <a:normAutofit lnSpcReduction="10000"/>
          </a:bodyPr>
          <a:lstStyle/>
          <a:p>
            <a:r>
              <a:rPr lang="es-ES" dirty="0"/>
              <a:t>El 22 de febrero de 2004, Grupo Parques Aventura , propiedad de Kent Buescher , compró la propiedad y lo renombró Cypress Gardens Adventure Park. </a:t>
            </a:r>
          </a:p>
          <a:p>
            <a:r>
              <a:rPr lang="es-ES" dirty="0"/>
              <a:t>La compra de la parte de parque de atracciones de la propiedad Cypress Gardens era parte de una operación de conservación más grande.</a:t>
            </a:r>
          </a:p>
          <a:p>
            <a:r>
              <a:rPr lang="es-ES" dirty="0"/>
              <a:t> En esa operación, todo el sitio de  (61 ha) fue adquirido de su anterior propietario, primeros jardines, LC, por The Trust for Public Land , una organización nacional de conservación. </a:t>
            </a:r>
          </a:p>
          <a:p>
            <a:r>
              <a:rPr lang="es-ES" dirty="0"/>
              <a:t> TPL luego vendió una servidumbre de conservación sobre la totalidad propiedad al estado de la Florida, mientras que el Condado de Polk compró la porción de (12 ha) jardines de la propiedad, menos los derechos de desarrollo que se transmite en el estado de servidumbre.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679333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pPr marL="0" indent="0">
              <a:buNone/>
            </a:pPr>
            <a:r>
              <a:rPr lang="es-ES" dirty="0"/>
              <a:t> </a:t>
            </a:r>
          </a:p>
          <a:p>
            <a:r>
              <a:rPr lang="es-ES" dirty="0"/>
              <a:t>El grupo Parques de aventura adquirió el resto de la propiedad, también está sujeto a la servidumbre de conservación.</a:t>
            </a:r>
          </a:p>
          <a:p>
            <a:r>
              <a:rPr lang="es-ES" dirty="0"/>
              <a:t> El plan de Buescher para reabrir el parque en septiembre de 2004 se retrasó por los daños creados por los huracanes Charley , Frances y Jeanne . </a:t>
            </a:r>
          </a:p>
          <a:p>
            <a:r>
              <a:rPr lang="es-ES" dirty="0"/>
              <a:t>Cypress Gardens Adventure Park, finalmente abrió sus puertas en noviembre de 2004. </a:t>
            </a:r>
          </a:p>
          <a:p>
            <a:r>
              <a:rPr lang="es-ES" dirty="0"/>
              <a:t>Una de las nuevas atracciones, la montaña rusa Triple Hurricane, fue nombrado para la temporada de tumultuosa tormenta. </a:t>
            </a:r>
          </a:p>
          <a:p>
            <a:r>
              <a:rPr lang="es-ES" dirty="0"/>
              <a:t>El parque acuático Splash Island junto inaugurado en 2005, junto con el Galaxy spin montaña rusa . </a:t>
            </a:r>
          </a:p>
          <a:p>
            <a:endParaRPr lang="es-ES" dirty="0"/>
          </a:p>
          <a:p>
            <a:endParaRPr lang="es-ES" dirty="0"/>
          </a:p>
        </p:txBody>
      </p:sp>
    </p:spTree>
    <p:extLst>
      <p:ext uri="{BB962C8B-B14F-4D97-AF65-F5344CB8AC3E}">
        <p14:creationId xmlns:p14="http://schemas.microsoft.com/office/powerpoint/2010/main" val="255889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En septiembre de 2006, Grupo Aventura Parques declarado en el Capítulo 11 de protección de bancarrota en el sitio de la Florida después de aproximadamente $ 30 millones en daños y perjuicios sufridos por los huracanes de 2004.</a:t>
            </a:r>
          </a:p>
          <a:p>
            <a:r>
              <a:rPr lang="es-ES" dirty="0"/>
              <a:t>Tierra Austral Adventures, una subsidiaria de Mulberry, Florida basado Land Holdings Sur, compró Cypress Gardens en una subasta de bancarrota el 16 de octubre de 2007, de $ 16.9 millones, dejando Buescher como manager interino hasta de Baker Leisure Group de Orlando, Florida , se hizo cargo de las operaciones del parque en enero de 2008.</a:t>
            </a:r>
          </a:p>
        </p:txBody>
      </p:sp>
    </p:spTree>
    <p:extLst>
      <p:ext uri="{BB962C8B-B14F-4D97-AF65-F5344CB8AC3E}">
        <p14:creationId xmlns:p14="http://schemas.microsoft.com/office/powerpoint/2010/main" val="544702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El lunes 10 de noviembre del 2008, la Tierra del Sur Holdings anunció el cierre temporal del parque, que fue cerrado 17 de noviembre de ese año.</a:t>
            </a:r>
          </a:p>
          <a:p>
            <a:r>
              <a:rPr lang="es-ES" dirty="0"/>
              <a:t> Se volvió a abrir el 28 de marzo de 2009 con un parque acuático ampliado llamado Splash Island. Los animales, sin embargo, se habían ido y los paseos no funcionan o que ya se habían retirado. Cypress Gardens y Splash Island comenzó separada venta de entradas, con la estación de doble parque pasa también disponible.</a:t>
            </a:r>
          </a:p>
          <a:p>
            <a:r>
              <a:rPr lang="es-ES" dirty="0"/>
              <a:t>El 23 de septiembre de 2009, el propietario del terreno Sur Holdings LLC anunció que el parque se cierra inmediatamente, diciendo que todas las vías para mantener el parque abierto había sido explorada, pero que no fueron capaces de encontrar una manera de "mantener el parque en funcionamiento en su forma tradicional .</a:t>
            </a:r>
          </a:p>
          <a:p>
            <a:endParaRPr lang="es-ES" dirty="0"/>
          </a:p>
        </p:txBody>
      </p:sp>
    </p:spTree>
    <p:extLst>
      <p:ext uri="{BB962C8B-B14F-4D97-AF65-F5344CB8AC3E}">
        <p14:creationId xmlns:p14="http://schemas.microsoft.com/office/powerpoint/2010/main" val="1951024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El 15 de enero de 2010, el segundo mayor parque temático del mundo y operador de atracción Merlin Entertainments compraron Cypress Gardens  con la intención de utilizar el sitio para el quinto Legoland . </a:t>
            </a:r>
          </a:p>
          <a:p>
            <a:r>
              <a:rPr lang="es-ES" dirty="0"/>
              <a:t> El 21 de enero de 2010, Merlin Entertainments anunció que el parque convertirse en Legoland Florida . </a:t>
            </a:r>
          </a:p>
          <a:p>
            <a:r>
              <a:rPr lang="es-ES" dirty="0"/>
              <a:t>El 21 de octubre de 2010, se anunció una fecha de apertura octubre 2011. </a:t>
            </a:r>
          </a:p>
          <a:p>
            <a:r>
              <a:rPr lang="es-ES" dirty="0"/>
              <a:t> El día de apertura tuvo lugar el 15 de octubre de 2011 a las 10 a.m. </a:t>
            </a:r>
          </a:p>
        </p:txBody>
      </p:sp>
    </p:spTree>
    <p:extLst>
      <p:ext uri="{BB962C8B-B14F-4D97-AF65-F5344CB8AC3E}">
        <p14:creationId xmlns:p14="http://schemas.microsoft.com/office/powerpoint/2010/main" val="370108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66262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Cypress Gardens Adventure Park topiar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565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56155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77504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0105CypressGardens1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187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20212646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51"/>
          <a:stretch/>
        </p:blipFill>
        <p:spPr>
          <a:xfrm>
            <a:off x="0" y="0"/>
            <a:ext cx="9144000" cy="6957392"/>
          </a:xfrm>
          <a:prstGeom prst="rect">
            <a:avLst/>
          </a:prstGeom>
        </p:spPr>
      </p:pic>
    </p:spTree>
    <p:extLst>
      <p:ext uri="{BB962C8B-B14F-4D97-AF65-F5344CB8AC3E}">
        <p14:creationId xmlns:p14="http://schemas.microsoft.com/office/powerpoint/2010/main" val="3095362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2126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91137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01405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75758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93092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235"/>
          <a:stretch/>
        </p:blipFill>
        <p:spPr>
          <a:xfrm>
            <a:off x="0" y="0"/>
            <a:ext cx="9144000" cy="6858000"/>
          </a:xfrm>
          <a:prstGeom prst="rect">
            <a:avLst/>
          </a:prstGeom>
        </p:spPr>
      </p:pic>
    </p:spTree>
    <p:extLst>
      <p:ext uri="{BB962C8B-B14F-4D97-AF65-F5344CB8AC3E}">
        <p14:creationId xmlns:p14="http://schemas.microsoft.com/office/powerpoint/2010/main" val="11744513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21699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887834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47"/>
          <a:stretch/>
        </p:blipFill>
        <p:spPr>
          <a:xfrm>
            <a:off x="0" y="0"/>
            <a:ext cx="9144000" cy="6858000"/>
          </a:xfrm>
          <a:prstGeom prst="rect">
            <a:avLst/>
          </a:prstGeom>
        </p:spPr>
      </p:pic>
    </p:spTree>
    <p:extLst>
      <p:ext uri="{BB962C8B-B14F-4D97-AF65-F5344CB8AC3E}">
        <p14:creationId xmlns:p14="http://schemas.microsoft.com/office/powerpoint/2010/main" val="34844441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1876894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911" r="3235"/>
          <a:stretch/>
        </p:blipFill>
        <p:spPr>
          <a:xfrm>
            <a:off x="0" y="0"/>
            <a:ext cx="9252520" cy="6857999"/>
          </a:xfrm>
          <a:prstGeom prst="rect">
            <a:avLst/>
          </a:prstGeom>
        </p:spPr>
      </p:pic>
    </p:spTree>
    <p:extLst>
      <p:ext uri="{BB962C8B-B14F-4D97-AF65-F5344CB8AC3E}">
        <p14:creationId xmlns:p14="http://schemas.microsoft.com/office/powerpoint/2010/main" val="27434536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83" y="0"/>
            <a:ext cx="9063633" cy="6858000"/>
          </a:xfrm>
          <a:prstGeom prst="rect">
            <a:avLst/>
          </a:prstGeom>
        </p:spPr>
      </p:pic>
    </p:spTree>
    <p:extLst>
      <p:ext uri="{BB962C8B-B14F-4D97-AF65-F5344CB8AC3E}">
        <p14:creationId xmlns:p14="http://schemas.microsoft.com/office/powerpoint/2010/main" val="3510372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5243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68796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91092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12382722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01580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630391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7463086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8592105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9116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4347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99392"/>
            <a:ext cx="9145016" cy="7056784"/>
          </a:xfrm>
          <a:prstGeom prst="rect">
            <a:avLst/>
          </a:prstGeom>
        </p:spPr>
      </p:pic>
    </p:spTree>
    <p:extLst>
      <p:ext uri="{BB962C8B-B14F-4D97-AF65-F5344CB8AC3E}">
        <p14:creationId xmlns:p14="http://schemas.microsoft.com/office/powerpoint/2010/main" val="16491885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21345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2845531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66317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6584437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6485031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 y="0"/>
            <a:ext cx="9081492" cy="6858000"/>
          </a:xfrm>
          <a:prstGeom prst="rect">
            <a:avLst/>
          </a:prstGeom>
        </p:spPr>
      </p:pic>
    </p:spTree>
    <p:extLst>
      <p:ext uri="{BB962C8B-B14F-4D97-AF65-F5344CB8AC3E}">
        <p14:creationId xmlns:p14="http://schemas.microsoft.com/office/powerpoint/2010/main" val="24655089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647395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94887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08144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086759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206169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3983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36271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36287053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38948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44218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63923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345994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82630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273062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71252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076332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82215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40309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61586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68679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7101408"/>
          </a:xfrm>
          <a:prstGeom prst="rect">
            <a:avLst/>
          </a:prstGeom>
        </p:spPr>
      </p:pic>
    </p:spTree>
    <p:extLst>
      <p:ext uri="{BB962C8B-B14F-4D97-AF65-F5344CB8AC3E}">
        <p14:creationId xmlns:p14="http://schemas.microsoft.com/office/powerpoint/2010/main" val="28720645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50635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7543043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55487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957392"/>
          </a:xfrm>
          <a:prstGeom prst="rect">
            <a:avLst/>
          </a:prstGeom>
        </p:spPr>
      </p:pic>
    </p:spTree>
    <p:extLst>
      <p:ext uri="{BB962C8B-B14F-4D97-AF65-F5344CB8AC3E}">
        <p14:creationId xmlns:p14="http://schemas.microsoft.com/office/powerpoint/2010/main" val="10657198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23957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116632"/>
            <a:ext cx="9324528" cy="6840760"/>
          </a:xfrm>
          <a:prstGeom prst="rect">
            <a:avLst/>
          </a:prstGeom>
        </p:spPr>
      </p:pic>
    </p:spTree>
    <p:extLst>
      <p:ext uri="{BB962C8B-B14F-4D97-AF65-F5344CB8AC3E}">
        <p14:creationId xmlns:p14="http://schemas.microsoft.com/office/powerpoint/2010/main" val="30660737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42754439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88979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61167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01873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255"/>
          <a:stretch/>
        </p:blipFill>
        <p:spPr>
          <a:xfrm>
            <a:off x="0" y="0"/>
            <a:ext cx="9144000" cy="6858000"/>
          </a:xfrm>
          <a:prstGeom prst="rect">
            <a:avLst/>
          </a:prstGeom>
        </p:spPr>
      </p:pic>
    </p:spTree>
    <p:extLst>
      <p:ext uri="{BB962C8B-B14F-4D97-AF65-F5344CB8AC3E}">
        <p14:creationId xmlns:p14="http://schemas.microsoft.com/office/powerpoint/2010/main" val="21338311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93661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46665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34163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70762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73963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41151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773729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5769551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879"/>
          <a:stretch/>
        </p:blipFill>
        <p:spPr>
          <a:xfrm>
            <a:off x="0" y="0"/>
            <a:ext cx="9144000" cy="6857999"/>
          </a:xfrm>
          <a:prstGeom prst="rect">
            <a:avLst/>
          </a:prstGeom>
        </p:spPr>
      </p:pic>
    </p:spTree>
    <p:extLst>
      <p:ext uri="{BB962C8B-B14F-4D97-AF65-F5344CB8AC3E}">
        <p14:creationId xmlns:p14="http://schemas.microsoft.com/office/powerpoint/2010/main" val="25329199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4838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51664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14492727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85140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235" t="4059" r="2794" b="5294"/>
          <a:stretch/>
        </p:blipFill>
        <p:spPr>
          <a:xfrm>
            <a:off x="0" y="0"/>
            <a:ext cx="9144000" cy="6858000"/>
          </a:xfrm>
          <a:prstGeom prst="rect">
            <a:avLst/>
          </a:prstGeom>
        </p:spPr>
      </p:pic>
    </p:spTree>
    <p:extLst>
      <p:ext uri="{BB962C8B-B14F-4D97-AF65-F5344CB8AC3E}">
        <p14:creationId xmlns:p14="http://schemas.microsoft.com/office/powerpoint/2010/main" val="28531930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540552" cy="7128792"/>
          </a:xfrm>
          <a:prstGeom prst="rect">
            <a:avLst/>
          </a:prstGeom>
        </p:spPr>
      </p:pic>
    </p:spTree>
    <p:extLst>
      <p:ext uri="{BB962C8B-B14F-4D97-AF65-F5344CB8AC3E}">
        <p14:creationId xmlns:p14="http://schemas.microsoft.com/office/powerpoint/2010/main" val="40526114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27900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01818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132</TotalTime>
  <Words>1730</Words>
  <Application>Microsoft Office PowerPoint</Application>
  <PresentationFormat>Presentación en pantalla (4:3)</PresentationFormat>
  <Paragraphs>257</Paragraphs>
  <Slides>119</Slides>
  <Notes>104</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119</vt:i4>
      </vt:variant>
    </vt:vector>
  </HeadingPairs>
  <TitlesOfParts>
    <vt:vector size="124" baseType="lpstr">
      <vt:lpstr>Calibri</vt:lpstr>
      <vt:lpstr>Century Schoolbook</vt:lpstr>
      <vt:lpstr>Wingdings</vt:lpstr>
      <vt:lpstr>Wingdings 2</vt:lpstr>
      <vt:lpstr>1_Default Theme</vt:lpstr>
      <vt:lpstr>ESTADOS UNIDOS.-LA VUELTA AL MUNDO EN 885 .-Cypress Gardens.-Columbus.-The Topiary Park </vt:lpstr>
      <vt:lpstr>Columbus.-The Topiary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Cypress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16</cp:revision>
  <dcterms:created xsi:type="dcterms:W3CDTF">2013-11-05T12:01:09Z</dcterms:created>
  <dcterms:modified xsi:type="dcterms:W3CDTF">2018-03-05T06:54:33Z</dcterms:modified>
</cp:coreProperties>
</file>