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E03AE-6CF5-4F1C-92AC-1433F8D2306C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776D6-A9C2-4936-88A0-61C7F77B9FA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548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837F96-E521-4B0B-A48D-8F718BCCF65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8D6953-9876-44E5-BBEA-6B94BD996ED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2EEA6D-C604-49CB-A1F9-39910EAC195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Filoli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5D60682-062B-4412-B43F-6DDA124FEFE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Gardens.-California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41A9EF-D244-473E-96B6-2202FCF431D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A957DD-1DBA-4830-9406-66A65B728AF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5A66D3-667B-4D66-B75B-7EAC4CFE6DD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411068-8A1C-4865-B6DB-9B948C7E231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D764B7-D10F-44EE-873C-59B8539796F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3267B0-2B30-41F5-8CA5-58AE2DD6754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E0AD39-74C1-4860-92F6-3206175FCAB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47A808-7034-4407-8A4F-113932B77AA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DD0310-241D-4B4B-BE2F-4D3459AAD68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4BBBB2-C670-429B-BAAF-288B5497DD0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4AB8F5-B1F8-4E2B-BC53-DC1F2206DB0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E495E6-B87D-49B2-BFE7-0C774ABD10A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A2E992-46BB-43ED-8CDF-109EDCFB087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5B5292-E51D-40C5-80D1-41E31D0FD3E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3FD9D1-21D9-4A6A-A14B-2AB799D3315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6CA570-DEC4-49F2-BBEF-A93297CD88D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916C74-AFDF-4603-B928-91782931CA5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59D423-F679-4690-AFC0-17855CDE71F5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45398A-8309-4AA0-AE62-67F09C4B1C4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4BF898-3531-4CA9-9080-356A1B7B129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2F566D-1AA4-4EBC-9B02-DB08400ED3A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61221D3-5C48-4143-853B-66B24CF85D6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3DE1D8-2D81-4036-A9E9-B7DD492B9DED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A8DC85-0235-4BC3-8A5E-CDAD02D5B8B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6D40EB6-788F-4A99-9E04-21D29C35B9C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584EE2-E1C0-448D-8CA2-23D5B0F0521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75F8D8-4BD7-4567-8DDA-64F910152A3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DC1E41-061B-4529-A65A-9D3744F2D19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941047-639F-4FCD-974C-EBE7728EBDB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8B5A9E-2DDB-4B7D-996B-E021F868B1C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166CC2-5602-4C66-9E0A-C92EBE95BF7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C57D1E-091C-48E9-AF01-65CAC298C27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E1DF6E-4F87-446C-8E82-72B0C438EC8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96BEC5-099C-4C32-9D1C-FA929A5A253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F88DFC-C0B0-43E3-A949-C39FFC14CF6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600433-CF92-491E-81C6-A96253948401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4E53B1-34BA-4D79-A740-0C33ABA795D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EE371D-37EC-4CCA-8075-023C1F9A214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5636FD-D1B9-417B-84C0-97CA4CCBDB5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649118-5F40-4516-AA6A-D60D3AE08D8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50D9C1-AF08-4E83-89C8-135B521F660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F20ABA-0734-480C-A52F-A99FFB03AFC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B88B91-23DC-4188-BB76-9EB17391B47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B6C7DB-C87F-4FC4-8B2A-658B496D744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668978-853F-4D27-9EFA-BD9C270DFAC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56FD27-45FC-43BA-A2BF-68FBAE46DE2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596068-37D1-4AE9-8244-F9CCE2311B5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272CDA-3313-43BD-972A-0D45EE15E46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441740-039A-4717-A994-E59F361D71B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380F66-72DA-459C-AA07-2602E8408F5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CD9EDE-D570-4D46-A9FB-2A8B4E594A5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253435-720C-433C-91FD-3513A839A3E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882B5E-4BAB-4B32-9D21-CED8F80829B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6B2200-CE36-4C16-BBD8-39CDD698033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ACF843-42BF-4029-A15E-990679CBD87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C9BFF2-74E1-457B-9719-9DBAD35B2B6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4FD2F2-7321-4283-8699-AB055AD1B3C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F6059B9-AFF2-4A8F-9343-E4A4E6C26D0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1256A0-E336-49C6-9D70-98F6D3BE484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4B322B-093B-424B-BC46-5C3C4CF1744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AEFF8E0-7FA3-4626-9C5A-E8459788ADF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68B1F2-D408-4C92-8DE4-ACD72F1339C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3521B3-C21E-4224-B677-FAADDA620EB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D61AE3-7141-4348-92FF-BAD17F08482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D4AFF3-67B8-4A5B-9CC0-EACEBD87103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9283F4-FF4F-42C7-BD37-3A401503C23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1D01CC-D8C9-41FA-A11A-8B2F0D3445A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03B8AD-3D89-4A5A-BC4B-16574D6A5BB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01C8C9-99CD-4E8F-985D-F82CEF221FF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015BC0-4D5E-4723-82BA-87B53898010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F2210C-368E-4E06-BFC7-E47BBCBED3B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539FEE-42F1-4063-ABF0-48C02F443AA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781EEA-EE26-4F2C-9343-9D55551014C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787B27-4C65-422A-A9DB-C17D4D2C4CB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384C26-4179-4971-94B1-6586D936A6E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BAD0BA-0832-4FCA-98FE-73E945ABA4C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24D806-ED7E-4EAA-A273-7E22B586249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1FD83A-FD06-44A7-8167-BBD34BFDE3B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BF0DA5-D46D-4E86-9A79-6EE1DEBFC099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399651D-EE19-466E-95B4-AACEF97C18E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FA3286-8F4D-4FB9-9920-BE913A32E3B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B06209-B776-4746-BE3A-E8BBD9E34FE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70AD5F-2055-40B8-8C8C-8A80F13109D2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98D3E7-4DDD-4FB8-8A7C-A3E44A1DA5A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637DA0-26A2-4177-A18A-B241BA3A789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41E5CF-52A8-4B59-B947-609E8940334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217D71-262C-4EB2-BD17-640DB47B8A54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5522EC-A9AD-42AB-A2F5-383891EAEAF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42C2CC-5477-410B-A190-682ABCD299A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93C749-AE5C-450C-A5EA-AD238A5FF0EC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10F0A0-962A-43ED-B654-B82714415D0B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AE38C7B-1504-4F02-A69F-4A1C0873A8B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085A0A5-507E-4DB4-A7D6-A600F0EBDD4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6A0716-49B2-4EA6-83C6-9DF517EFAA5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363FD8-D51B-4ADE-AFE7-21A6AFA1B59F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531231-9D72-4D4B-95A8-631DB89B991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3F822CB-2E65-48E3-BD98-8775B7A7F51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D5AD8F-7622-446E-8898-21484579F283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DA230E-1DC5-4D27-92D8-FD78F1C8F9C0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705CE2-06E3-41BC-97F0-51BBF3F9DEBA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FC505C-0AEA-488A-AB86-5FF26472EF2E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212CAA-2DFF-40C4-AE59-0CE81006A678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3D0B8D-20D6-46B7-907C-9E1693524366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4C413A0-A5D3-4D0F-BE93-CEF2F1BBBFB7}" type="slidenum">
              <a:rPr lang="es-ES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Filoli Gardens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836712"/>
            <a:ext cx="6172200" cy="295232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JARDINES.-AMERICANOS.-VIII.-</a:t>
            </a:r>
            <a:r>
              <a:rPr lang="es-ES" dirty="0"/>
              <a:t>FILOLI GARDENS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085184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b="1" dirty="0">
                <a:solidFill>
                  <a:schemeClr val="tx1"/>
                </a:solidFill>
              </a:rPr>
              <a:t>FILOLI GARDENS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Están situados 40 Km. Al sur de San Francisco, en Lake Crystal Springs en Woodside.  California.EE.UU.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Filoli fue construido entre 1915 y 1917 por William Bowers Bourn II y su esposa Agnes Moody Bourn.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La finca fue vendida a los Sres.William P.Roth en 1937 quienes construyeron los jardines.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En 1975 donaron la finca al Fondo Fiduciario Nacional para la Preservación Histórica.</a:t>
            </a:r>
          </a:p>
        </p:txBody>
      </p:sp>
    </p:spTree>
    <p:extLst>
      <p:ext uri="{BB962C8B-B14F-4D97-AF65-F5344CB8AC3E}">
        <p14:creationId xmlns:p14="http://schemas.microsoft.com/office/powerpoint/2010/main" val="3044077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92150"/>
            <a:ext cx="7139136" cy="543877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Las dieciséis hectáreas de jardines están estructuradas como una serie de estancias espaciales comunicadas entre si, con plantaciones resistentes y plantas anuales de flor en contraste con el césped, pavimentos y laminas de agua.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Filoli es un ejemplo notable de jardinería anglo-americana, estilo que fue pionero a finales del siglo XIX.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Posee cafetería y centro de visitantes.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En los jardines se han rodado varias películas y sirvió de marco para la serie televisiva Dinastía.</a:t>
            </a:r>
          </a:p>
          <a:p>
            <a:pPr>
              <a:lnSpc>
                <a:spcPct val="90000"/>
              </a:lnSpc>
            </a:pPr>
            <a:endParaRPr lang="es-ES_tradnl" altLang="es-ES" sz="2800" dirty="0"/>
          </a:p>
        </p:txBody>
      </p:sp>
    </p:spTree>
    <p:extLst>
      <p:ext uri="{BB962C8B-B14F-4D97-AF65-F5344CB8AC3E}">
        <p14:creationId xmlns:p14="http://schemas.microsoft.com/office/powerpoint/2010/main" val="2923732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FiLoLiGardenP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468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819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iloli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23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iloli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963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loli Form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55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loli Gardeb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792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iloli Garde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499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loli Garde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18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lol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839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lol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093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0"/>
            <a:ext cx="9752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898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635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iloli Gardens 4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377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iloli GARDENS 18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668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iloli Gardens 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173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480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85738"/>
            <a:ext cx="9753600" cy="722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490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63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663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540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259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576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144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283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106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010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235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4813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786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336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2563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4710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3789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171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850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8513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8519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691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109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686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85738"/>
            <a:ext cx="9753600" cy="722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2171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8816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5005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4661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4956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2332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822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8951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69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997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2095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2255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9146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1534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1105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0927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5273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0595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1184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1264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5266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228600"/>
            <a:ext cx="96012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7387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0140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5734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3042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193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4694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3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0481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0460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5179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1538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685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7904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5888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3965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2626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80963"/>
            <a:ext cx="975360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1136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5823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5390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2004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6653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28588"/>
            <a:ext cx="9753600" cy="711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95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9539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6581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2682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895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61157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915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228600"/>
            <a:ext cx="91535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60793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3009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7582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7344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228600"/>
            <a:ext cx="91535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0493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3389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9415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06628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7036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85691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1538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3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25560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02567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_tradnl" altLang="es-ES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s-ES_tradnl" altLang="es-ES" dirty="0"/>
          </a:p>
        </p:txBody>
      </p:sp>
      <p:pic>
        <p:nvPicPr>
          <p:cNvPr id="112644" name="Picture 4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80786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Fil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99866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6471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ilol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899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Filoli Summer Col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013" y="0"/>
            <a:ext cx="10260013" cy="889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3170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506</Words>
  <Application>Microsoft Office PowerPoint</Application>
  <PresentationFormat>Presentación en pantalla (4:3)</PresentationFormat>
  <Paragraphs>226</Paragraphs>
  <Slides>109</Slides>
  <Notes>108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109</vt:i4>
      </vt:variant>
    </vt:vector>
  </HeadingPairs>
  <TitlesOfParts>
    <vt:vector size="115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885 JARDINES.-AMERICANOS.-VIII.-FILOLI GARDENS </vt:lpstr>
      <vt:lpstr>FILOLI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6</cp:revision>
  <dcterms:created xsi:type="dcterms:W3CDTF">2013-09-16T06:09:50Z</dcterms:created>
  <dcterms:modified xsi:type="dcterms:W3CDTF">2018-03-05T08:08:32Z</dcterms:modified>
</cp:coreProperties>
</file>