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AB6BE-133F-4F07-BCE9-3FD2A7F18314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7BDDD-07D9-46AA-BD99-766126E26AC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9106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00ECC-AE4B-4BFD-9C8D-D1DE5225FF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3439B1-F40F-49B4-AC9A-FE6B566C03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26202E-39F1-45C6-B0A5-65B378A846D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8BB1F0-EE77-4A47-A565-624EABE384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3C4A57-0D67-4C63-BA4D-E0EFAB1DB0F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325E30-0DB8-4DB3-93E9-ED6C26E942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2511D7-5113-4318-8411-E666CC6E20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626116-9E8E-420D-ABBD-16B0BFA8EED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DA0395-8058-40ED-9B9D-1A83B312A20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C94E4B-68CC-4212-8816-499AF1F02CA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489AD0-FE97-4F18-841A-0D31B71617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95BD6B-7CBD-4CFA-A3B3-9210DADECF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049169-5B0B-48B3-9DEF-85F28C606B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6D3D24-29C9-420E-9D85-71FA96DBA6D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4E2550-703C-4E32-91C4-6203F736E74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Duke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318C99-19ED-47A0-AC99-1F1FE47ACC6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D46B4D-1C85-4294-BF0A-BE8701E196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833B0F-A86E-47B1-B66C-BB58D81FBAB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B20ADE-722E-485F-989D-B3FF66099B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025CFD-D7E2-4AFE-8882-93F9DADE24C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39EE9E-37EC-4AEA-A3BD-B659D2079F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D7B63F-CE4A-4188-A0CB-D1DB92994F5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87E285-70C1-4C77-A91F-B3E845E1C0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B433E8-F148-49BF-8746-872A6206E34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Gardens.-Saratoga.-California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30F37C-EF29-4AC2-89D3-006C6C6C1F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258249-4CA4-481D-AFF4-E761E02802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F8C280-1F38-44B3-AD29-CE54707FE99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04AB7-5CC0-40FF-85AA-64CF0A2FE4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60B3E8-71C2-4F6E-A345-9792CB2895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CDEB12-1517-47AF-985C-582E72A0EE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DA5E11-3C8E-43F8-A6F0-83417D69AE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6D0BC5-421B-4E5F-AB1C-4D03C3F907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9A8FF4-9130-4673-80AE-52B269C91B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90ECCA-6AA6-43C2-9964-193639E9D1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B9367D-53A5-40D0-8EDC-DA69566D93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7A863F-BDC8-4388-8336-03C3FB4BA3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7777DA-D5F0-452E-8DB2-A1E32E7A76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C3DE71-2B90-4EBC-B14A-CA26B45187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633ED5-6FE8-46E6-B2C4-070A374BE48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	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ED6CB7-865E-4D9C-B3FD-DEA8FBA05D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A020E6-6BFD-4AFF-821C-49C8159320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3D9FF8-AA32-44CD-9D49-94EFBCA0BF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CA1026-BF4E-41C4-A289-77F52B2103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D1776-E118-49E7-8BFF-A75AD61C22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7A6802-D7DA-4F2C-875A-71A195FE97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Gardens.-Entrance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77A283-8DED-4FE9-8D8C-FCC0E79480C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3EBBFD-9EC9-4889-B06A-D081D691AC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Gardens.-Pond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87324D-5AAA-42CC-9EE2-A726EB5E99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ADABA5-60D8-438B-8466-E685C937A6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93996C-14B8-43A0-ACBC-8F46BC23C7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8B9F24-089E-4E9D-AAC1-CF28B1B174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F5E363-47ED-4FB0-BF0C-7A17644D74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397B6D-99E8-4855-A7F4-44C7B333AEF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2877D4-8B94-41EA-BC66-1177FCD1102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5E5D4C-4BA0-4C45-B5EA-030EF588A3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85DF6E-44B5-43C0-9564-EBAB455AC51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13EEBE-0778-4094-9CB7-E6AEBF9087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9ED7F7-246B-4EEB-B365-1B74FED05B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27A66C-FA6A-4177-95B9-A227D9F05BE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C584A4-A0FB-460F-94A0-4CD15BC98B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E0316E-25B2-4DDD-8FC3-0DF16D105A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92C560-D4B3-44E2-9D0D-E5609A1CED8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BE0EBE-A3DE-4D52-8194-A172F85FEF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CAF138-977F-4C8A-9ED5-1269803FE0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78F290-4302-4A13-BB38-6E25758BA8B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48C4AF-BDBA-48D7-828B-A4352D6CA34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D22EFB-254A-47D5-A478-7E51D50746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D803A5-3645-4D72-85B4-0BD7043DEE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9AC42D-85EA-4593-8093-37952159A8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59ADD6-635E-4CA7-9808-BDCFEA856A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F47B76-79BE-4C8A-BBDC-CE256C22AC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Garden.-The Three Musiciens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D5717-591C-4800-B65B-C4095A7F9D0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030F2B-75EB-4126-8439-DCB5BD1AED8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B9BCC1-836D-4912-A388-8D9E7B313E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16823F-56BA-474B-9BF3-0E32D531B50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C17FED-C57D-4F19-9379-AF281E185C3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369B66-06C3-47EA-8E92-67ADD1650FC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6E3122-FA12-4F34-A2EC-CD45A3C42C4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DD7F1B-B726-4A45-8F32-6786AAC7AA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C59583-22D7-4309-8DE2-EE0F5F9983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232E09-9B7A-4D74-BA7B-ADAAD5680D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60D590-E0D9-4899-9E39-97A254C0E0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Gardens.-Three musiciens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763760-B9E3-43B5-B9D6-44C1C729848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99829C-3EFD-4DFA-97C6-67C6CC2C20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248A82-381C-48ED-ABC1-2FDFEA63E56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7B3DE6-74B6-44FF-ABD9-86ADBC5AF6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DA1231-2ACB-4EC7-9BD2-B8819DA6A9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009055-F646-47E9-986A-252311F3CA3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882A8B-A92E-4C94-9C02-9F991EF993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B4ADF8-6A6B-4AC7-AF93-76DF5998CE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6D5A5-AB72-4C0A-888D-D81C32C5B5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372044-0EF4-497D-BC46-79909620980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6AE486-7170-4023-985A-2300FCADE94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C54630-4CD0-4E67-95F8-2F06D1383D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657C73-569B-4A29-8004-661DAF6CB3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1775EB-2947-446B-913C-FB0E820325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00A45B-0D4E-43BE-ADCB-84452B5D46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BDAB12-274B-438B-82B3-52EBD9B786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B2A706-A654-45E6-B947-A7044ACDF3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BBE255-CA3A-4214-B9FF-8902806FB8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6C5F2-0EC3-4026-B83E-1965E4CD17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78B464-3A8C-4042-AB58-96E7DC595A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E2ADFB-2C36-4C5C-B753-86442AE7F5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28D6E0-927D-48CC-8015-8A19BA9570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4BD778-54F5-4A48-B675-EF478915BC2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2A02F-821A-4E82-BAB6-743548D5C9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BE9085-191F-4C3A-A3A3-94EEA37D809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263A74-5320-4528-8AF0-1D31A1D2BF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F8A680-E6A7-460E-BD91-8FBC2BD123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05425C-3017-4D3D-8700-35718738F1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San Francisco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6E714D-FF91-4A3D-8FF4-36D7715BCAE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1560C-F64A-46FA-A264-31F6111223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A885F6-3A38-45A4-9E05-9EE056D4C5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EBBB74-F3EA-460C-A03E-D5AF6E30A4D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Francisco, California</a:t>
            </a:r>
          </a:p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DCBADC-1ACD-44F7-B011-DCCBDAC4E00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9D28DF-C0AD-49ED-9212-AC13866D2A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272D02-F6DC-4743-BBA3-AAA6B5E0DE6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5F5F70-E9C8-4DB5-9A46-465F53A243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C078B-5514-433E-8129-B821A208A0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310D31-DA13-4BCA-8A05-34013F6BDD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E14B6D-4D2B-410C-88B3-D779D45736D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Spring Flowers Show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8BAEA3-6EF7-4C23-A95C-83632C25573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Springs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268760"/>
            <a:ext cx="6172200" cy="331236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Azaleas.-Hakone Gardens.-Missouri Botanical .-Museo Murikami.-Mynell Gardens.-San Francisco Residence</a:t>
            </a: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983608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pt-BR" sz="2800" dirty="0"/>
              <a:t> 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hlink"/>
                </a:solidFill>
              </a:rPr>
              <a:t>JARDINES con AZALEAS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Las azaleas son arbustos de hoja perenne y caduca.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Se diferencian de los rododendros de la misma familia por su tamaño y el de la flor.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Las azaleas tienen flores terminales, emiten muchos tallos por lo que conforman grandes masas de color desde el rojo  al naranja, amarrillo blancos y púrpuras.</a:t>
            </a:r>
          </a:p>
        </p:txBody>
      </p:sp>
    </p:spTree>
    <p:extLst>
      <p:ext uri="{BB962C8B-B14F-4D97-AF65-F5344CB8AC3E}">
        <p14:creationId xmlns:p14="http://schemas.microsoft.com/office/powerpoint/2010/main" val="312480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283152" cy="2620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Existen muchos híbridos obtenidos por los horticultores.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miel producida por las abejas a partir de las azaleas es altamente venenosa para los seres humanos, no así para los insectos.</a:t>
            </a:r>
          </a:p>
        </p:txBody>
      </p:sp>
    </p:spTree>
    <p:extLst>
      <p:ext uri="{BB962C8B-B14F-4D97-AF65-F5344CB8AC3E}">
        <p14:creationId xmlns:p14="http://schemas.microsoft.com/office/powerpoint/2010/main" val="220302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991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9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130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76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4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79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sticou Azalea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14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37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19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883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881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zaleas-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11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zaleas en Duk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00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040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85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6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078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982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hlink"/>
                </a:solidFill>
              </a:rPr>
              <a:t>HAKONE GARDENS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44675"/>
            <a:ext cx="7427168" cy="360045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Tradicional jardín japonés situado en Saratoga.-California.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Es el jardín mas antiguo estilo japonés construido en el Hemisferio Occidental.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Incluye un jardín de bambúes, un jardín zen, una casa de te ,y un centro de intercambio cultural en  una replica de una casa japonesa del siglo XIX.</a:t>
            </a:r>
          </a:p>
        </p:txBody>
      </p:sp>
    </p:spTree>
    <p:extLst>
      <p:ext uri="{BB962C8B-B14F-4D97-AF65-F5344CB8AC3E}">
        <p14:creationId xmlns:p14="http://schemas.microsoft.com/office/powerpoint/2010/main" val="3511026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067128" cy="3124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Creado en 1916 por Oliver e Isabel Stone e inspirado en sus viajes al Japón.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En 1966 la ciudad de Saratoga compro los terrenos creando una fundación para la restauración ,conservación y mejora del jardín.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En el jardín se filmo la película Memorias de una Geisha.</a:t>
            </a:r>
          </a:p>
        </p:txBody>
      </p:sp>
    </p:spTree>
    <p:extLst>
      <p:ext uri="{BB962C8B-B14F-4D97-AF65-F5344CB8AC3E}">
        <p14:creationId xmlns:p14="http://schemas.microsoft.com/office/powerpoint/2010/main" val="2481817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Hakon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291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kon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632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801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670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21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190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533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649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792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61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522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65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695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310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94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7771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0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6812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5184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647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550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4949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1272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03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6913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71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MISSOURI BOTANICAL GARDEN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355160" cy="4070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Esta situado en St.Louis. Missouri.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Fundado en 1859 es una de las instituciones botánicas mas antigua de Estados Unidos.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un centro de investigación botánica y educación científica de renombre internacional.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Tiene una superficie de 31 has. y un jardín japonés de 5 has.</a:t>
            </a:r>
          </a:p>
        </p:txBody>
      </p:sp>
    </p:spTree>
    <p:extLst>
      <p:ext uri="{BB962C8B-B14F-4D97-AF65-F5344CB8AC3E}">
        <p14:creationId xmlns:p14="http://schemas.microsoft.com/office/powerpoint/2010/main" val="2760850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1438"/>
            <a:ext cx="7139136" cy="3240087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Incluye el Climatron un invernadero con selva tropical, un parque infantil y la casa original de su fundador Henry Shaw construido en 1890 además de grandes colecciones de plantas.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En el jardín se celebran muchos festivales culturales, incluyendo un festival chino y uno japonés.</a:t>
            </a:r>
          </a:p>
        </p:txBody>
      </p:sp>
    </p:spTree>
    <p:extLst>
      <p:ext uri="{BB962C8B-B14F-4D97-AF65-F5344CB8AC3E}">
        <p14:creationId xmlns:p14="http://schemas.microsoft.com/office/powerpoint/2010/main" val="33860275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issoruri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5175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Missouri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0215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87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3367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7753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2227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705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252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3983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11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81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0861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639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8147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160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9399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5778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4042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877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674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1053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8035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269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7040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0611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7454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4274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8124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issp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307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5071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4829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9291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issouri Botanic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358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7966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hlink"/>
                </a:solidFill>
              </a:rPr>
              <a:t>MUSEO MORIKAMI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El Museo Morikami y sus jardines para el arte y la cultura japonesa esta situado en Palm Beach. Florida.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Incluye dos edificios dedicados a museo, un jardín japonés, un jardín de bonsáis, un café restaurante y una tienda de regalos.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nace de la donación por George Morikami, un nativo de Miyazu ,de su finca de Palm Beach para que fuera utilizada como parque.</a:t>
            </a:r>
          </a:p>
        </p:txBody>
      </p:sp>
    </p:spTree>
    <p:extLst>
      <p:ext uri="{BB962C8B-B14F-4D97-AF65-F5344CB8AC3E}">
        <p14:creationId xmlns:p14="http://schemas.microsoft.com/office/powerpoint/2010/main" val="35775473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139136" cy="21161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Los jardines y el museo se abrieron en el año 1993.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Cada año se celebran festivales japoneses.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Se pueden reservar los jardines para eventos privados.</a:t>
            </a:r>
          </a:p>
        </p:txBody>
      </p:sp>
    </p:spTree>
    <p:extLst>
      <p:ext uri="{BB962C8B-B14F-4D97-AF65-F5344CB8AC3E}">
        <p14:creationId xmlns:p14="http://schemas.microsoft.com/office/powerpoint/2010/main" val="20322099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orikam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6603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8437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orikami Bonsa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71475"/>
            <a:ext cx="9180513" cy="611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3062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orikami Bonsai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3297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3553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orikami Japane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6907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orikami waterf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8988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3341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7360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8556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093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3097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512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2521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ot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4518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hlink"/>
                </a:solidFill>
              </a:rPr>
              <a:t>MYNELL GARDENS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283152" cy="21161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Están situados en la ciudad de Jackson.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Se trata del jardín Botánico de la ciudad.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Destacan la plantación de plantas autóctonas y una gran colección de azaleas.</a:t>
            </a:r>
          </a:p>
        </p:txBody>
      </p:sp>
    </p:spTree>
    <p:extLst>
      <p:ext uri="{BB962C8B-B14F-4D97-AF65-F5344CB8AC3E}">
        <p14:creationId xmlns:p14="http://schemas.microsoft.com/office/powerpoint/2010/main" val="40838990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1696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0056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513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12237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ynel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3877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hlink"/>
                </a:solidFill>
              </a:rPr>
              <a:t>RESIDENCIA EN  SAN FRANCISCO.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sz="2800" b="1" dirty="0"/>
              <a:t>Un jardín urbano residencial en San Francisco, concebido como arquitectura al aire libre para la vida cotidiana, maximiza el impacto y la experiencia de un pequeño espacio. Dado su pequeño tamaño, el jardín fue concebido como arquitectura sin techo: un espacio para apreciar tanto desde los niveles superiores de la casa, así como un conjunto de patios de descanso íntimo para ser disfrutado desde el interior. </a:t>
            </a:r>
            <a:endParaRPr lang="es-ES_tradnl" alt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0579108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r>
              <a:rPr lang="es-ES" altLang="es-ES" sz="2800" b="1" dirty="0"/>
              <a:t>El diseño presta especial atención a la experiencia sensorial de materiales y la plantación, que contribuyen a la riqueza y la belleza del jardín.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3126918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3" descr="Residencia en San Francis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6771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Residencia en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4348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Residencia Privada en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6567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Residencia Priv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59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Residencia Priva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2766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Residencia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24995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483_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0549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8699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9576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0"/>
            <a:ext cx="8953500" cy="1193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8470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9501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8010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Spring Flowers Show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91978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Sprin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983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1017</Words>
  <Application>Microsoft Office PowerPoint</Application>
  <PresentationFormat>Presentación en pantalla (4:3)</PresentationFormat>
  <Paragraphs>272</Paragraphs>
  <Slides>124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3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JARDINES.-Azaleas.-Hakone Gardens.-Missouri Botanical .-Museo Murikami.-Mynell Gardens.-San Francisco Residence  </vt:lpstr>
      <vt:lpstr>JARDINES con AZALEAS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HAKONE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MISSOURI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MUSEO MORIKAMI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MYNELL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RESIDENCIA EN  SAN FRANCISCO.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2018-03-05T09:40:53Z</dcterms:modified>
</cp:coreProperties>
</file>