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theme" Target="theme/theme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4B1913-58F1-470B-81AE-3E14BC876646}" type="datetimeFigureOut">
              <a:rPr lang="es-ES" smtClean="0"/>
              <a:t>05/03/2018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95AA66-7397-4C65-B4C4-44FBF4BD09C0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159357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AFC3A81-F7DD-470D-AFCF-4717897FFFF2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8D9A2E8-BD9D-4A64-B143-6D67BFBA484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413FC44-EFA0-4683-AFB7-B0AF6B590DB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68EDC35-E132-4874-B5D4-94255FFE840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 Rose Garden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5262A1D-9522-4F4B-A694-D1D1410720F5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Brooklyn.-Rose Garden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702D647-01F4-49E4-B27C-41B5BB2FF28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 .-Rose Garden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A57552C-9F4B-43D6-84AB-10D28BE8B48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Brooklyn.-Rose Garden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0B67C60-6023-4573-99DB-418E7408A2F1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Brooklyn.-Rose Garden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72DDA66-7475-483F-8ECB-BEF5CCEFD66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Brooklyn.-Rose Garden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8E60190-A234-4C10-A679-351FB6B47F8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Brooklyn.-Rose Garden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B99AA57-25F6-4399-8360-7B3017FDB921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Brooklyn.-Rose Garden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D5CAB79-8C35-4CBA-85F0-FF11BB9B754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Brooklyn.-Rose Garden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60B8676-00B3-444A-97A6-E10C1E7395E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 .-Rose Garden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B8100D9-6EB5-49F4-8181-018D87910132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Brooklyn.-Rose Garden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F0180E2-D43E-452A-A7DE-2299DC9A883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Brooklyn.-Rose Garden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F29EC0D-C085-4FF8-86FF-D47609CC4A7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Brooklyn.-Japanese Garden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FBE577B-A188-48A1-8000-686DAB32956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Brooklyn.-Japanese Garden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3847B3C-98B3-4C54-95A3-6D9613D2B7B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Brooklyn.-Japanese Garden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124FC21-7151-4889-9C10-2CC3AA73B300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Brooklyn.-Japanese Garden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FC4C4D9-C576-41BA-B038-71E2CB2556C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 Botanical Garden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E53B750-E688-46D8-894D-0A1A1D99437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Brooklyn.-Japanese Garden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7310108-8060-43DD-94EB-D37273BD906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Brooklyn.-Japanese Garden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961CDC3-5E2A-421D-A170-2F3D670525C2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 Japanese Garden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3830268-DBD3-4848-BB9F-4E66631FCA1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Brooklyn.-Japanese Garden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01F49BE-3F94-47E0-B0C2-EC2665070D3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Brooklyn.-Japanese Garden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DD401F5-D065-47DA-BFC0-58E4C06D2B3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 Botanical Garden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B995716-BB0F-42F3-80CC-F1E22F13C48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Brooklyn.-Japanese Garden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7DE49A9-F169-4725-A4C9-2B33D56AB52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 .-Japanese Garden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58C71D8-2F32-43BC-B7B7-F466669C9FE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Brooklyn.-Japanese Garden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EC2FC9A-4AF3-44B8-A44A-B30390565D8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Brooklyn.-Japanese Garden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9B9C11E-6DE1-45F8-850F-77B2C1B4CB11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Brooklyn.-Japanese Garden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A8BAE57-01CB-47B9-92DB-92020CE0B4D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Brooklyn.-Japanese Garden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96BE1FD-DC72-4E86-8038-1E368F801BF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Brooklyn.-Japanese Garden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DA19984-4BC5-4D25-A072-EEB8ABA1FBD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Brooklyn.-Japanese Garden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3F34303-26B5-4563-A8D1-B0763904F52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Brooklyn.-Japanese Garden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7ACAAC0-DC0F-4153-99D4-B4D73E56289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Brooklyn.-Japanese Garden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8E9F22D-C7B9-4A81-8E4F-E503C8B5CDC5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Brooklyn.-Japanese Garden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0EA3018-2D10-4F8B-8A45-31F074ECD71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Brooklyn.-Japanese Garden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97EBE5D-3C84-4D69-B9CA-CC68F0CCC070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Brooklyn.-Japanese Gardens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E2EE9BF-31B2-45BC-9662-0F8A423D08F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Brooklyn.-Japànese Gardens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41DD6F3-C9D4-4121-B94F-D55CE989F072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Brooklyn.-Japanese Garden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B6C32E0-DE5C-4B38-BD57-ECFC93FB8EE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Brooklyn.-Bonsai Garden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D9ECF02-BD8A-4BD1-86F5-88D763B6B9B2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Brooklyn.-Japanese Garden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0BA946E-F3F4-4CAB-ACCB-1D86D42D887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Brooklyn.-Japanese Garden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715AC17-C34B-41E3-A893-23FEBD0312E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Brooklyn.-Japanese Garden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20BE32D-9359-428F-9320-4D17B0536D1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Brooklyn.-Japanese Garden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572731C-2CFE-48A5-A196-9B90C3C69EE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Brooklyn.-Japanese Garden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A67ED60-6D0D-4CF8-A9DB-2028D3168C7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Brooklyn.-Japanese Garden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1FD6399-FD97-4E1F-BFD6-B60BC38D5AE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Brooklyn.-Lenkin Fountain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063DA4D-A8BC-44EE-83F3-9635546F102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Brooklyn.-Fountain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D6FDDA1-A818-4801-B836-C0F43A714B70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 Botanical Garden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FDBB2D5-25C0-47B0-80DF-22BB9E53391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 Botanical Gardens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2BB09E4-4AAA-4656-90B9-558252FE182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 Botanical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BC6AB99-FDEF-454D-B709-732331B63B7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 Botanical Garden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1FFDC40-10F0-4D32-A60B-5E78D797CD11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Brooklyn.-Herb Garden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96EB2CE-A4A0-41FF-8D6D-167E2C066DD2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Brooklyn.-Herb Garden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AF5CE06-E762-4958-923A-645B42ECAC0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Brooklyn.-Blue Bells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FA0A1FF-5B07-43C0-9960-6319C913E74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 Botanical Garden.-Muscaris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3FAB240-A445-4439-96C4-2452ACC3316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Brooklyn.-Narcisos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6C2E51B-D1D8-4E75-9DC0-6FF243A80DB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 en Primavera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BEAA0B3-10F6-4B17-A68C-80AB1351FDF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Brooklyn.-Azaleas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F51231E-1B95-4A94-B235-DD617849D90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Brooklyn.-Magnolias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1C3F1B4-93A0-4C15-BAF3-CE761BAC8E8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Brooklyn.-Magnolias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1095AC3-9BB4-48CA-9E53-1C9721B3D34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Brooklyn.-Wisteria,Cornus y Syringa.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683092E-0431-4BAA-BE39-BD654ACD6B2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Brooklyn.-Syringas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7616AB5-A50C-4C42-A50A-3B462E132150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 en Primavera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AE23D18-2DEE-4FEB-AFF7-0C1E29ACE38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 en Primavera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51A2EEB-A2CA-4CF4-9616-708C82752665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Brooklyn.-Steinbart Greenhouse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126F5FD-ACA6-4911-89C1-4E430FD0EBF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Brooklyn.-Steinbart Greenhouse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3805599-775A-4AEE-B587-1D5FFC35AA78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Brooklyn.-Steinbart Greenhouse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DE19494-4A4E-48B9-89BF-A0349EEA9185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Brooklyn.-Steinbart Greenhouse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14D4F56-3E79-4476-8439-70B62C1FD08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 .-Steinbart Greenhouse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89467A9-70F9-4643-8368-FB0D0FC5151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Brooklyn.-Bonsais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10D74CF-CB9B-46CC-AC75-971702590C8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Brooklyn.-Steinbart Greenhouse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2AA35BC-E584-46DD-88DD-0C8FE5DF7E2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Brooklyn.-Steinbart Greenhouse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446FF05-3845-4CEF-9923-4200F436F26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 forest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650922A-C0E4-4B5B-8291-E636ECC0FD8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 Botanical Garden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CB66052-D704-4E99-88C3-4F214743072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Brooklyn.-Esplanada e los cerezos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E169BC7-ABA3-4703-8822-15571413407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Brooklyn.-Explanada de los Cerezos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9ADCB91-E218-4FB2-B1CC-52EABCC539C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Brooklyn.-Cerezos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9A68EE0-8DB4-4838-89C6-C5748BDD62E5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Brooklyn.-Explanada de los cerezos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704A33C-C9BA-47E3-B218-7711385EF085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Brooklyn.-Explanada de los cerezos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1F25150-77A5-466D-88CE-06E3B17A33A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Brooklyn.-Explanada de los cerezos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0C78B36-A4B4-491A-8E16-302E63D595C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 Botanical Garden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87D4969-8FAE-4048-9413-0897A9C24A20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 Botanical Garden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6A22169-03DA-4C24-910F-58A23CF4EBE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 Botanical Gardens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4BEED60-7C31-4859-8FC8-D8C774AAF212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 Botanical Garden.-Forsithia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18EA4B7-9136-4570-A693-076B0BD7F67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 Botanical Garden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6BE7AD3-5545-445F-B464-B08A1748E04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 Botanical Garden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9368C99-DD89-41CB-AFD5-940B4891C9F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Brooklyn.-Steinbart Greenhouse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92AE44F-9021-40EC-B726-385FE226E4D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 Botanical Garden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3B64CDF-5C7B-4F4C-AABC-87C962030B6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Brooklyn.-Syringas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C2956D9-2598-4591-B23D-1DF7C185AE1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 Botanical Garden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9EF4237-A773-4647-A941-05DA4709FD6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 Botanical Garden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863F321-0FDC-46E0-9AC8-9716FE2CE13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 Botanical Garden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654519B-D5C4-4F11-AC55-3014D5E0BDD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 Botanical Gardens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12A0629-747E-49D3-A32D-8DAF3410950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Brooklyn.-Sakura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A4BEF7C-47B1-4900-A988-2A8C9BBE6F9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 Botanical Garden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442C038-4176-4D9F-9749-749E1C39053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 Botanical Garden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203F18C-1164-4354-9626-FFE30B3DE051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 Botanical Garden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2A380E2-20EA-4EE1-AB3F-08B34C86729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 Botanical Garden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A42D0C7-15B6-447F-A06F-8083A8A27F55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Brooklyn.-Sakura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9537BED-8066-4F91-A078-131D2E35FDF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 Botanical Garden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A99F9DE-92D3-42BA-8D9F-88E8A380BF48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 Botanical Garden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1B33FA4-2625-482E-8C5D-E8E57AAE2F2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 Botanical Garden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D034D26-9917-4141-950B-15146A0FFCB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7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Brooklyn.-Sakura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1946A6D-8273-4C21-8394-87E07637069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8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Brooklyn.-Sakura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3972784-22BF-4BB4-B54A-F3AA9AAF0C7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9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Brooklyn.-Japanese Garden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9F21F86-415C-496A-B7A2-36CC5CE2D4D2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0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 Botanical Garden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7029F5C-A7C0-4A2E-98E2-56958DDA0465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1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 Botanical Garden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9DB9429-520E-4719-9F1D-0A3A1A12265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2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 Botanical Garden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CEA92C3-47CE-4E15-A5EC-72AAE7AFE92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3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 Botanical Garden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B46BF6E-142C-41C3-A5A1-E4BD5AB9FAC2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4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 Botanical Garden</a:t>
            </a: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94AF7A8-6557-4FC3-8642-FCE209ED57A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Brooklyn.-Rock Garden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A72382F-EF25-432C-9F18-A8245ACAF4C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Brooklyn.-Rock Garden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B5DE29C-8E19-4BC4-AEF1-50690AF35A7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Brooklyn.-Rock Garden</a:t>
            </a: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7D3BDB0-586A-4AA8-876F-962C039FABE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Brooklyn.-Rock Garden</a:t>
            </a: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D4DD6B8-BEF2-428B-8F43-299F0208549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9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Brooklyn.-Rock Garden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980728"/>
            <a:ext cx="6172200" cy="1872208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ESTADOS UNIDOS.-LA VUELTA AL MUNDO EN 885 JARDINES.-</a:t>
            </a:r>
            <a:r>
              <a:rPr lang="es-ES" dirty="0"/>
              <a:t>BROOKLYN BOTANICAL GARDEN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55776" y="4812158"/>
            <a:ext cx="4320480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35659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altLang="es-ES" sz="2800" dirty="0">
                <a:solidFill>
                  <a:schemeClr val="tx1"/>
                </a:solidFill>
              </a:rPr>
              <a:t>BROOKLYN BOTANICAL GARDEN</a:t>
            </a:r>
          </a:p>
        </p:txBody>
      </p:sp>
      <p:sp>
        <p:nvSpPr>
          <p:cNvPr id="22118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23850" y="1773238"/>
            <a:ext cx="8229600" cy="4319587"/>
          </a:xfrm>
        </p:spPr>
        <p:txBody>
          <a:bodyPr>
            <a:normAutofit/>
          </a:bodyPr>
          <a:lstStyle/>
          <a:p>
            <a:pPr marL="274320" indent="-274320" fontAlgn="auto">
              <a:lnSpc>
                <a:spcPct val="9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_tradnl" dirty="0"/>
              <a:t>Jardín botánico de 21 has. Situado en Brooklyn. Nueva York.</a:t>
            </a:r>
          </a:p>
          <a:p>
            <a:pPr marL="274320" indent="-274320" fontAlgn="auto">
              <a:lnSpc>
                <a:spcPct val="9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_tradnl" dirty="0"/>
              <a:t>En 18997 el estado de Nueva York reserva los terrenos para la creación del jardín botánico.</a:t>
            </a:r>
          </a:p>
          <a:p>
            <a:pPr marL="274320" indent="-274320" fontAlgn="auto">
              <a:lnSpc>
                <a:spcPct val="9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_tradnl" dirty="0"/>
              <a:t>En 1915 se crea el jardín japonés y la colina por Takeo Shiota y en 1916 se construye la rocalla.</a:t>
            </a:r>
          </a:p>
          <a:p>
            <a:pPr marL="274320" indent="-274320" fontAlgn="auto">
              <a:lnSpc>
                <a:spcPct val="9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_tradnl" dirty="0"/>
              <a:t>En 1927 se construye el Rose Garden regalo del Sr. y la Sra. Walter V.Cranfort.</a:t>
            </a:r>
          </a:p>
          <a:p>
            <a:pPr marL="274320" indent="-274320" fontAlgn="auto">
              <a:lnSpc>
                <a:spcPct val="9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_tradnl" dirty="0"/>
              <a:t>En 1939 se abre al publico el jardín Osborne.</a:t>
            </a:r>
          </a:p>
          <a:p>
            <a:pPr marL="274320" indent="-274320" fontAlgn="auto">
              <a:lnSpc>
                <a:spcPct val="9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_tradnl" dirty="0"/>
              <a:t>En 1941 se realiza una plantación de cerezos “ Kuwanzan “.</a:t>
            </a:r>
          </a:p>
          <a:p>
            <a:pPr marL="274320" indent="-274320" fontAlgn="auto">
              <a:lnSpc>
                <a:spcPct val="9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s-ES_tradnl" dirty="0">
              <a:solidFill>
                <a:schemeClr val="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5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2"/>
          <p:cNvSpPr>
            <a:spLocks noGrp="1" noChangeArrowheads="1"/>
          </p:cNvSpPr>
          <p:nvPr>
            <p:ph type="title"/>
          </p:nvPr>
        </p:nvSpPr>
        <p:spPr>
          <a:xfrm flipV="1">
            <a:off x="611188" y="-819150"/>
            <a:ext cx="7772400" cy="127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endParaRPr lang="es-ES_tradnl" sz="3800" dirty="0"/>
          </a:p>
        </p:txBody>
      </p:sp>
      <p:sp>
        <p:nvSpPr>
          <p:cNvPr id="22323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549275"/>
            <a:ext cx="7772400" cy="5546725"/>
          </a:xfrm>
        </p:spPr>
        <p:txBody>
          <a:bodyPr>
            <a:normAutofit/>
          </a:bodyPr>
          <a:lstStyle/>
          <a:p>
            <a:pPr marL="274320" indent="-274320" fontAlgn="auto">
              <a:lnSpc>
                <a:spcPct val="9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_tradnl" dirty="0"/>
              <a:t>En 1956 se diseña el jardín de la fragancia.</a:t>
            </a:r>
          </a:p>
          <a:p>
            <a:pPr marL="274320" indent="-274320" fontAlgn="auto">
              <a:lnSpc>
                <a:spcPct val="9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_tradnl" dirty="0"/>
              <a:t>Alberga mas de 10.000 taxones de plantas en jardines específicos.</a:t>
            </a:r>
          </a:p>
          <a:p>
            <a:pPr marL="274320" indent="-274320" fontAlgn="auto">
              <a:lnSpc>
                <a:spcPct val="9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_tradnl" dirty="0"/>
              <a:t>Destacan la Explanada de los Cerezos, el jardín japonés del estanque y la colina.</a:t>
            </a:r>
          </a:p>
          <a:p>
            <a:pPr marL="274320" indent="-274320" fontAlgn="auto">
              <a:lnSpc>
                <a:spcPct val="9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_tradnl" dirty="0"/>
              <a:t>También el Rose Garden, el jardín Shakespeare el jardín de las fragancias, el jardín de los niños, el de plantas por familias botánicas y los invernaderos Steinbart.</a:t>
            </a:r>
          </a:p>
          <a:p>
            <a:pPr marL="274320" indent="-274320" fontAlgn="auto">
              <a:lnSpc>
                <a:spcPct val="9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_tradnl" dirty="0"/>
              <a:t>Se llevan a cabo muchos programas de investigación y educativos, continuamente publican  informaciones técnicas.</a:t>
            </a:r>
          </a:p>
          <a:p>
            <a:pPr marL="274320" indent="-274320" fontAlgn="auto">
              <a:lnSpc>
                <a:spcPct val="9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_tradnl" dirty="0"/>
              <a:t>Es uno de los jardines botánicos mas visitados de Estados Unidos.</a:t>
            </a:r>
          </a:p>
          <a:p>
            <a:pPr marL="274320" indent="-274320" fontAlgn="auto">
              <a:lnSpc>
                <a:spcPct val="9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s-ES_tradnl" sz="2800" b="1" dirty="0">
              <a:solidFill>
                <a:schemeClr val="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7375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5" descr="Brooklyn_botanic_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38429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3" descr="Brooklyn ,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2658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13352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91904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5106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Brooklyn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72068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20560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14204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Brooklyn Rose Garden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03956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74298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88559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37800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28246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Brookñ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09833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3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9941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01586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4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70425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Brooklyn_Botanischer_Gart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2932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Brooklyn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00358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Brooklyn Botanic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26612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61027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Brooklyn Japane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-228600"/>
            <a:ext cx="964882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31483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07943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62947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72870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34401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08606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69670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27439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98692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50060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88840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59764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61146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85766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34205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478963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404385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302942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28955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960851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59163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757734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36016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58000" y="-5143500"/>
            <a:ext cx="22860000" cy="1714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60285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Brooklyn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13771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Brooklyn Lenkins_fountain_lily_po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890852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Brooklyn_botanic_garden_fountain_2may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579370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587303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864861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79881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47382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Brooklyn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22157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026829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Brooklyn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975247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962018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931968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065659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720776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411987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6464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9050"/>
            <a:ext cx="9753600" cy="689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289539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15000" y="-3429000"/>
            <a:ext cx="20574000" cy="137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506195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085447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042069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907624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430139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734561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160040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54991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198392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389537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016236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582920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874647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682483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35233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591693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Brooklyn cherry_espland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555208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455552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520654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466621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290360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459071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4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088707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278634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735862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514914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213395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579266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759650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142720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582670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809820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Brooklyn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658509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651539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005840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6016105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341823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289982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41534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005952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334846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246934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6277042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2138062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093559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96618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2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020164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52192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567751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Brooklyn Rock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2744982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767220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3226823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Brookly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87881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 descr="Brooklyn Rock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15300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</TotalTime>
  <Words>760</Words>
  <Application>Microsoft Office PowerPoint</Application>
  <PresentationFormat>Presentación en pantalla (4:3)</PresentationFormat>
  <Paragraphs>250</Paragraphs>
  <Slides>119</Slides>
  <Notes>118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119</vt:i4>
      </vt:variant>
    </vt:vector>
  </HeadingPairs>
  <TitlesOfParts>
    <vt:vector size="126" baseType="lpstr">
      <vt:lpstr>Arial</vt:lpstr>
      <vt:lpstr>Calibri</vt:lpstr>
      <vt:lpstr>Century Schoolbook</vt:lpstr>
      <vt:lpstr>Times New Roman</vt:lpstr>
      <vt:lpstr>Wingdings</vt:lpstr>
      <vt:lpstr>Wingdings 2</vt:lpstr>
      <vt:lpstr>Default Theme</vt:lpstr>
      <vt:lpstr>ESTADOS UNIDOS.-LA VUELTA AL MUNDO EN 885 JARDINES.-BROOKLYN BOTANICAL GARDEN</vt:lpstr>
      <vt:lpstr>BROOKLYN BOTANICAL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AMERICA.-LA VUELTA AL MUNDO EN 385 JARDINES.-</dc:title>
  <dc:creator>Josep</dc:creator>
  <cp:lastModifiedBy>Usuario</cp:lastModifiedBy>
  <cp:revision>7</cp:revision>
  <dcterms:created xsi:type="dcterms:W3CDTF">2013-09-14T14:10:00Z</dcterms:created>
  <dcterms:modified xsi:type="dcterms:W3CDTF">2018-03-05T09:43:17Z</dcterms:modified>
</cp:coreProperties>
</file>