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4E243-46D0-45AA-8BC7-40F34FFAE0E3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FE62B-B572-4EC9-B0F6-C2D89B2623D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8070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0FE334-F60D-478C-844C-99C3E812453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7E2E02-E889-4AF6-9792-179FD9103E6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67312D-5129-4EF6-8FFA-D103DA18CC3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42B65C-237A-477C-9474-74E2D3884AE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F0054C-279B-417A-83CE-95D32C7E805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E79237-0840-4CD5-B244-5B9DF73CFB1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6FE62E-5DA6-41C6-B457-EF38C1D1D45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761AB4-3554-42C7-8771-54B14DCBD73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6968F9-AB9B-4C0D-8E88-6255EC5940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C9843B-6DA8-47D3-A105-4DA193C0F6A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3AA354-EE1F-460E-BC38-E86762A032D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15DC50-1C1A-42FE-B6BE-0CF8A3C55AF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14D4B2-5E89-4F1F-B240-3C3312463A0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143A85-66E8-416B-B260-FF7651C9DD0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1B1A3C-F9B4-4B5D-8CE2-5AC0B273251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043222-4F59-4497-B89B-EB2523B130B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7702DCF-4AF6-41DC-A2E0-ABC26411BE9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Parterre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DC902C-68CB-437E-BA3D-3450A67D956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2C97DC-6C6E-484D-9AF5-48B7F64B28F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6FFA3B-2821-4376-8628-CDA06132DF2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A26A5B-BE68-4E9B-8A8B-8D1CEEC5122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343DE1-8663-437E-AD49-6EDF6A5EF3D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8229A1-CE8C-4BBB-AAB9-F0582553453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4DEE78-D26D-4B05-8BAD-71D5986AE09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CEFFA9-196C-4326-ABD9-917B93523BD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FF3E01-35AD-4BD9-83FE-94CD8EF1C7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BEC122-74B9-4B7D-935A-922D0B17858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Sunken Garden.-Primavera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AA1841-74C7-4E07-8E7F-FAF08160E9F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Sunken Garden.-Primavera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2BE0E5-7DFF-4FC7-8413-07C7D9FB2CF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Pintura de Butchart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FE39FB-04B7-4F50-871B-69F87CBF2E3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Pintura Butchart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6CAF2E-B5AE-45FF-9228-7F768C746F5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922B06-8939-4925-99A2-A44D54B010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53A80E-709A-48E1-B901-23A9703552D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Jardin Japones.-Otoño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2EE056-CD81-432E-B439-0449946D2DD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96E479-CA88-4A41-9531-ED3A14BC7D2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8FF180-3C72-4735-AC08-05022510123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3AE29CB-E794-423D-949F-EF6E2B7C630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Sunken Garden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A57317-DC73-443B-945E-A5D47A52813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344297B-8E22-4231-B93C-0BD2FF1966C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E5C2CC-616D-48A9-94A6-7B594CD0BD9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0A8C14-6BB7-461E-A34B-F676C2F1EEA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Primavera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0D608B3-BF0F-4BF5-83FE-7E2BDA03008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CBF7A1-2136-4E19-BBA7-1686F24F7A7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Policromia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FDA183-C513-4B05-B277-1C3C2FAEF77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DF5AB1-720E-474A-AA00-4E746202303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A91119-6DE8-4F07-8DA6-E1AD1158B46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6D1D60-43DC-46E5-A685-D34095276B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40263F-50CF-4726-891A-73359BDC3CF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178C2B-F700-4A69-9A75-8AB78F7024D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EBAC74-345B-4E7A-94DB-55D13D226F5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9A01D3-29D9-441B-A199-1046CAB08CA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EB6E11-F2A6-4A69-9F58-9C596FA6EDB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6EAFCB-F5F6-4402-85F2-A5CD1DB8548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11C3B6-373B-4F8F-8A96-E06D6390125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DACE06-0277-4549-9A80-F5A806C249D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DC42DF-A057-4151-BF57-8EAB5963114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5E3F93-9B8F-4904-B939-943FCB84154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4E63A7-4852-4C2B-B6FF-3F4D7890E39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7BFAA2-04B0-4090-8F82-10469DBAF49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4F6DAB-56CD-4FC9-9D09-BCF0006C070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80367E-FB51-423A-A300-42ECCE2C3FC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2CA349-BBDE-4CAB-BE3D-DA262A6FC93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78F083-D397-48D7-94E5-EADE94F3F0C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CBAAB7-1275-4939-B143-B9AACF6DD76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Topiaria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7DB36C-ED83-4552-B63F-61DCB61AB02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Rosaleda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5280F2-9F6D-4A3C-9A52-70B0C9015FD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Primavera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125D60-4FED-4850-BE23-45A60F496CA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Verano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A16233-7E2C-44B7-877E-B523B98C0B7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Paisaje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68C536-352C-4661-A690-5DCC440A9DA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Verano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A0336B-E1AA-4A0A-AE4E-AA1668E463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Primavera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5014BB-EAAE-438F-A571-7C21E7F5069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Bordes en flor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CCA875-C11C-4B94-B241-FB6239A4F4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Jardin de rosas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EC8318-EDFB-47A2-9AD8-C3CA6D4D213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Colorido arboreo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C1389E-622D-4B3A-9F0C-7B9D878CE1F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Colorido arboreo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00EAE9-9D9E-4551-BD82-BD2B0B02FA7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Jardin Japones en Otoño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2F70AB-FA26-4771-9BA7-B4B26AD2BCE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Arboles con color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BECE4F-5F1E-4CFC-A1D5-B2178331F2A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Vista del Jardin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C43BDB-9B02-4852-A215-0101D1CC37F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F5C105-0897-40BA-9880-E89054E20EF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565769-6BF3-4422-91A8-ABC0E5EB322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Fuente Ross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968AF5-C254-4A99-A9C7-E326C305D8E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7C2A33-963C-4707-B24F-33DDF26E776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B03A7A-7DE9-4CAB-A18F-C6C12B04487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4A7752-92F0-46E0-84CD-E22CA0F876B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27D887-8705-4D2A-8C67-826D35DF736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3F0877-C0AB-4BA8-BB32-D23E6821A6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5354AF-DA5F-46B5-8482-64A76687E01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CE6B98-361F-4965-937F-7D7D233BD5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0F8E85-6866-44E5-BB56-7E0DA99DB9A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9063C8-2E38-45C1-800C-7BEF5BC8506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77177F-057F-4C37-B1A7-5F00C0F3CFC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D9A861-8406-45A5-A416-F670AA977D7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3DC110-2C8A-4CB6-9EB3-6020DFECBD4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714485-5CF2-40DA-9567-5A8F5AF0A8F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1C43B3-8C7E-4811-A30C-F66DBAA09D6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8F7DF58-A748-49A2-B877-EBD9B87A448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A56A52-08DC-4E0F-A2F5-AFA996F33FD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0A370A-E4B2-430D-A192-F4E892CBADF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EDCE04-45FA-4DFA-B3CD-253C8E5B0A0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C80903-DE93-457F-ABEC-50142E3D2EB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Butchard.-lily Pond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2C5D7A-9F8D-430C-8656-BA34686AD3A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011C849-D98A-4238-824C-7D134ABC73F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A1E029-8586-4FE8-8A1E-F1D0A7CD5EF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Butchart.-Lily Pond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3ABBC2-4C6E-4E0D-9E87-9BB8D2AFA18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328302-31CE-4429-90B5-44495725F12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C41E8E-9950-4446-9C4E-7A637F59D3B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1836D3-8D08-47B3-B9CA-26DF0CE2F24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4192EE-E387-4439-81C7-BF4C6F9D142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723E80-84C5-416E-80B9-222ECFB0120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907EE4-FDDB-454E-8F61-5FC6F78DD25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8C08A3-4BB3-42FA-AD1F-F34DA49FD7E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CC59DF-5EA2-4C91-8E6A-DB3D69AF01D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F2B690-4C5C-4D8A-9BD0-72AB7C708B2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98F22B-E8E6-4CD6-93AF-A8239AE5DFB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53ABDA-E396-436C-9CFE-0FEA352B15A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16B03B-FF8D-42A6-90F6-3E6F82C9ABC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AF2EF0-60F4-49ED-A380-242500F0C0A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53D734-B1F6-4609-B536-B74B7F97768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1394F3-8012-4CA1-8F02-0702FC37868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11C99A-A306-4812-A14D-5C1F89C46CE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2B4565-479F-4E43-82C2-781E6044A8A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CD6A54-F2A5-4D83-8234-1E1BE904928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9AB353-F127-41D8-AE34-141400782A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6A54E5-3B71-4BBC-9B09-A77D34C4BA0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956183-87B0-4AA5-A041-1D17CB58BDA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C1AD63-A9AA-4866-B135-18D60C68EA6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2EFB90-BCC0-45A2-9612-FD078C4AD18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31A163A-FBB7-419E-BE8E-95A961D02E9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1815D2-5D5D-478D-8E23-16929917190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Butchart.-Chistmas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172200" cy="187220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dirty="0"/>
              <a:t>BUTCHART GARDENS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259288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65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BUTCHART GARDENS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Están situados en Victoria, British Columbia en la isla de Vancouver. Canadá.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Instalados en unas canteras agotadas que Robert Pim Butchart utilizo para la fabricación de cementos Portland.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Jennie su esposa en 1906 había creado un jardín japonés con la ayuda del diseñador japonés Isaburo Kishida.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En 1909 estableció los jardines hundidos en la cantera que se terminaron en 1921</a:t>
            </a:r>
            <a:r>
              <a:rPr lang="es-ES_tradnl" altLang="es-ES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2133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333375"/>
            <a:ext cx="7715200" cy="5797550"/>
          </a:xfrm>
        </p:spPr>
        <p:txBody>
          <a:bodyPr>
            <a:normAutofit/>
          </a:bodyPr>
          <a:lstStyle/>
          <a:p>
            <a:r>
              <a:rPr lang="es-ES_tradnl" altLang="es-ES" sz="2800" dirty="0"/>
              <a:t>En 1926 sustituyo las pistas de tenis por el jardín italiano.</a:t>
            </a:r>
          </a:p>
          <a:p>
            <a:r>
              <a:rPr lang="es-ES_tradnl" altLang="es-ES" sz="2800" dirty="0"/>
              <a:t>En 1939,los Butchart cedieron los jardines a su nieto Ross como regalo del 21 cumpleaños, Este falleció 58 años después.</a:t>
            </a:r>
          </a:p>
          <a:p>
            <a:r>
              <a:rPr lang="es-ES_tradnl" altLang="es-ES" sz="2800" dirty="0"/>
              <a:t>Se ilumino todo el jardín, se construyo la fuente Ross, se colocaron esculturas ,el jardín fue designado como sitio histórico nacional.</a:t>
            </a:r>
          </a:p>
          <a:p>
            <a:r>
              <a:rPr lang="es-ES_tradnl" altLang="es-ES" sz="2800" dirty="0"/>
              <a:t>En diciembre lucen las iluminaciones de Navidad, se celebran conciertos y sesiones de fuegos artificiales.</a:t>
            </a:r>
          </a:p>
          <a:p>
            <a:endParaRPr lang="es-ES_tradnl" altLang="es-ES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85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52513"/>
            <a:ext cx="7715200" cy="36718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Hoy en día es una atracción turística de rango internacional que recibe mas de un millón de visitantes al año.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Dispone de tiendas de venta de objetos de regalo y restaurante.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La propiedad de los jardines la ostenta la familia Butchart, ahora la nieta de Ronin Clarke-Lee.</a:t>
            </a:r>
          </a:p>
        </p:txBody>
      </p:sp>
    </p:spTree>
    <p:extLst>
      <p:ext uri="{BB962C8B-B14F-4D97-AF65-F5344CB8AC3E}">
        <p14:creationId xmlns:p14="http://schemas.microsoft.com/office/powerpoint/2010/main" val="1917605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25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62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798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utch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319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utcha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822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39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375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872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826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084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utchart starburst fount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196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055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090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425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838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Butcha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185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utcha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22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46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412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260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734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006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460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Butchart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8" b="784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2362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utchart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888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086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228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337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Butchart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8711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286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utcha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584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 descr="Butchart-sunken-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8450" y="-1590675"/>
            <a:ext cx="14820900" cy="1003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9902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431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utchart Gard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371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3754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00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67857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utchart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/>
        </p:blipFill>
        <p:spPr bwMode="auto">
          <a:xfrm>
            <a:off x="-304800" y="-228600"/>
            <a:ext cx="9753600" cy="733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23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Butchar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3161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Butchart2_b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7834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098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3527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4100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508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6835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5145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6375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0598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2450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2348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589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155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6250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4375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2942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071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9832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1748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9264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2903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Butchar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6634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utchard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7488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Butchar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2958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3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2575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0498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8974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9904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1328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5041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8584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9266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8871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9523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8187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8718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9936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2573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9377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3012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9650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2724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8902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381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8035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0275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0045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6818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Butchart Garf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06741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utchart grass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00465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utchart grassway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3448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Butchart grassway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5436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 descr="Butchart grassways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8286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utchart grassways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3319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utchart grassways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36994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utchart grass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9583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Butchart Hothouse Ce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14764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utchart lilly po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7"/>
          <a:stretch/>
        </p:blipFill>
        <p:spPr bwMode="auto">
          <a:xfrm>
            <a:off x="-304800" y="-228600"/>
            <a:ext cx="9753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90736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9877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utchart lilly pond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1"/>
          <a:stretch/>
        </p:blipFill>
        <p:spPr bwMode="auto">
          <a:xfrm>
            <a:off x="-304800" y="-228600"/>
            <a:ext cx="9753600" cy="733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2323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utchart lilly pond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2557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utchart quarry fa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4"/>
          <a:stretch/>
        </p:blipFill>
        <p:spPr bwMode="auto">
          <a:xfrm>
            <a:off x="-304800" y="-228600"/>
            <a:ext cx="9753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53574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Butchart lilly pond willo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4"/>
          <a:stretch/>
        </p:blipFill>
        <p:spPr bwMode="auto">
          <a:xfrm>
            <a:off x="-304800" y="-228600"/>
            <a:ext cx="9753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66732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Butchart quarry stairs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6" b="4780"/>
          <a:stretch/>
        </p:blipFill>
        <p:spPr bwMode="auto">
          <a:xfrm>
            <a:off x="-304800" y="-228600"/>
            <a:ext cx="9758082" cy="72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61382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Butchart_garden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595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Butchart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085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utcha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0705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76711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61138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3874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utchar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/>
        </p:blipFill>
        <p:spPr bwMode="auto">
          <a:xfrm>
            <a:off x="-304800" y="-228600"/>
            <a:ext cx="9753600" cy="733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45838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utchar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/>
        </p:blipFill>
        <p:spPr bwMode="auto">
          <a:xfrm>
            <a:off x="-304800" y="-228600"/>
            <a:ext cx="9753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9500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Butchar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8"/>
          <a:stretch/>
        </p:blipFill>
        <p:spPr bwMode="auto">
          <a:xfrm>
            <a:off x="-304800" y="-142876"/>
            <a:ext cx="9753600" cy="700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9426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48037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43049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-228600"/>
            <a:ext cx="97250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5805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43892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82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11833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52786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404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98457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3045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75744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39431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46278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3645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4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744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511</Words>
  <Application>Microsoft Office PowerPoint</Application>
  <PresentationFormat>Presentación en pantalla (4:3)</PresentationFormat>
  <Paragraphs>267</Paragraphs>
  <Slides>130</Slides>
  <Notes>129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130</vt:i4>
      </vt:variant>
    </vt:vector>
  </HeadingPairs>
  <TitlesOfParts>
    <vt:vector size="136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885 JARDINES.-BUTCHART GARDENS</vt:lpstr>
      <vt:lpstr>BUTCHART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AMERICA.-LA VUELTA AL MUNDO EN 385 JARDINES.-</dc:title>
  <dc:creator>Josep</dc:creator>
  <cp:lastModifiedBy>Usuario</cp:lastModifiedBy>
  <cp:revision>7</cp:revision>
  <dcterms:created xsi:type="dcterms:W3CDTF">2013-09-14T14:10:00Z</dcterms:created>
  <dcterms:modified xsi:type="dcterms:W3CDTF">2018-03-05T09:48:29Z</dcterms:modified>
</cp:coreProperties>
</file>