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9"/>
  </p:notes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31F25-E411-4A32-9179-9971CA3252EB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8AB75-419E-4E37-AB29-5783ECCC868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529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5BD513-20AC-4936-ACFA-5B67989829B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50E6CD-5297-45B0-9A5C-76A04601B5E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C3A813-128F-4C03-AD47-A364BBC8A4D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E50793-A410-47CB-8185-D3EBF588C46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189E50-3EAF-42D3-B256-33D29F0DE23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5566F4-88AC-443C-97D2-070B5E81574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30B4CF-4977-4861-B56A-73372CD7ACB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641248-D600-4BA3-8DF7-F0DE3E73F69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BFD030-883F-44A2-8E05-AEE7F3EC0F4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5BAD9A-A38B-4E8F-A303-7EA5076AFF1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4EC1E9-7D8C-4688-B187-F01AC7878BE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D42E90-BFD3-4CAE-9913-D8F6293BDEC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A7784E-5202-4208-AF6E-67CBD17A1E7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8ACB5A-7DC5-4BEE-8C44-6C437327FB5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3F4469-F79F-4BD4-BF2F-8F96FFF8732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D5307A-BE6C-4E61-891E-3466BF79C77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0E7939-BBFE-4592-AF80-13C77A16770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A59F1A-C774-4959-BF99-DB066B28B17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07DB3AB-7C52-49AD-A017-AF73D2B8EFC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E284C2-1C49-4D54-87FA-3EACD9518ED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150A14-008C-4646-9F1C-558103F10E4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8AB437-5A1A-4B2F-AAEA-21EDF5EFA35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4825CD-404F-4BE2-805E-F809C7E76CC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86F147-2C2F-415C-8277-3BE8A842D5A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A5FDD5-C3A1-45C1-9192-96327F52412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3757D8-0947-40B5-97A6-90A210D9DED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3B9668-7D67-4ACC-A5E8-0614E03A0A6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CD1FED-3E7F-44D4-BC7D-4D2774D212F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453A09-C324-4AA7-939E-3FD1F8C2277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90A68C-AB98-4561-AB5D-AA3C970845B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C4EDEF-7EE6-4904-B55D-D2FFD495EDB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888F3E-70C8-4845-9CD4-856A624CAB7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E382CF-4C81-4B19-B6ED-D8873985E23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BCE6D5-BD51-4C24-9F1F-86F34C1B592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CCD7F4-02BB-4EE3-9685-C6E84BE6059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4D0203-7185-48A9-9887-20B3153B6C3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Butchart Rose Garden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689B49-8B63-4384-9D4C-C1AB4641A6E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0A2A16-3BD7-4481-8281-E07E4339D1B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D11065-4F14-47E8-A66E-06D1977B601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A7E9AB-3AE4-4315-9988-FBE52D1C67F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3CED60-8E53-45FE-815B-A25CD9AD053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1C75B4-0378-413F-A2CD-C1E0ACDA6E0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2D37B6-8987-426C-BBE3-9182059A1AD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794AE3-1F2F-47C9-8DD8-11C707EE058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EC13B9-2E4A-4C2F-8BE0-18D83B23739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613707-0158-4B73-B3CD-36BDD784EAC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B59408-80C4-4D3B-B1B5-F3CBD09EDD1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986D2E-C0BC-415B-A237-C946F6DEA2A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85E323-8EF9-43CD-BA83-D9586716506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4C8809-1EB6-4E1C-8068-E79303D6A5B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AF9ABA-CED1-4E2C-8262-9BDDFAFF508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E72379-4A9B-4248-8FB0-4027737C8E2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631006-97FF-433F-9239-B288008A7CC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3D3628-C134-4701-BDED-6B0B4923FC3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9001C9-C91E-4E4E-8899-98E454B7692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CA21A9-7A9D-4AEC-BAF9-C4C1F51D6BC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02414A-FC27-4F48-9E22-645AE1B22BF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CA7D20-BBD1-4655-9CD1-D8649447274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95A4F7-7FEB-4A23-A9AD-3FDC0B8EBE1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05BA171-03BA-4C2F-AF96-6C166FC0429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577170-331A-492A-A6C1-4BCA7B85D60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BFDD42-30D5-40F5-9342-662E1C16FA6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CB343A-9B8E-4421-BC88-6D3985A488E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9FF38D-6E4C-4433-B795-79A2D7D05ED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7A52B9-01B8-4485-91B1-4AF6B5DFDBB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7BAD26-9FE5-4D87-BD1D-97D98DE42C5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A3CA76-39FB-4681-AF23-BA31B910507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BFD253-00EB-474E-B6F7-B16EADFEA47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07AB7D-7806-444E-BBE3-79117DD8417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8BB188-ED77-4B51-8ECE-33842770E26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94902D-E4CC-447F-B1CF-453483401DF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B3D786-439B-4DC8-9EDA-9EFB23E4655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FF5180-57DB-4C0F-8AE0-DCC5793FC22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8CC864-3696-4D63-8F49-B2E07EAAB83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115A47-7B52-4B90-A2D9-F04D6E2DB2D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42F4C3-CFFD-4AE2-84E6-9F1AAD46E57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57218A-56F5-45AB-B67C-865988BBE16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1491D3-6F14-4062-AF3B-F01EC20AB6B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E1E3F6-F5BA-4A8E-B094-8FC60B52FA2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2E3EEB-0713-4ED4-930F-F6878FA25A2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38ED20-E4A9-46B4-8050-75DE04BE70A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DACB19-A949-4D1E-94A8-90D8A717BF1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39708E-2C79-41E2-A5DA-CB35CE71BB3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5400FA-5C36-48F0-9C30-02B052C698A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E2AA5F-0542-4F92-AD7B-1CEF6C17BD3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3AA283-187B-4CBB-8C31-5FD028F5527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EB26AC-6F7A-4DC6-9B81-FEFD65E2C72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C59DCB-9728-49FD-99E3-DFD501F41C5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A66716-A7CF-4F0F-8358-0A3795129EF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CC4454-3233-4E27-8644-C5E2AFB066F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A53FE3-E45D-479B-BDFC-22749AA00EC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CBDC33-70E5-4175-A852-26493EB8F7B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09D1C1-9DF0-4D14-9047-CF1C38E01F2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Missouri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104091-73AD-4136-B62E-7670FEB3A6D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90FC46-CE0C-4C24-A408-44A34692A9D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168252-5524-4522-B18F-55162287F3B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2B7771-0DD1-4463-B532-4E5200EBE8A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EA8552-0EFE-4F6B-98D0-202FA6A3402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2E5943-C4B9-4C7B-A953-3FF0B23F77B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45A812-9238-475F-B922-625EA4B944E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4AB964-862C-4FE1-84C4-7F5367B2753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F98C7A-75B3-4AD1-B4A6-074BF4D688D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D6A8C1-234B-4D5F-AE41-FE6B2720753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F5E3F3-F413-4F2A-8575-94CE1CA8E21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1E125B-E83E-4950-AEE8-C1B9C9D80FE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064030-A853-4683-90D8-452BBFD1FE3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9F54F8-E332-4318-945E-9F8A71FB851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975662-1A8D-4899-AE73-837B88A9088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EC80B8-90DF-41B0-82ED-79448B9CBD8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198E13-99C3-4CF6-A75A-30782A4D3E1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30F19D-CF08-44C3-A1DC-FAE8DC8732E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D3C9BA-F0CA-40CE-9D61-65DF91467DD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B9E5FD-BF5B-4C92-AAB2-A226CB6DF3F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E5B4C3-46B8-43FA-9418-60469133D29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Festival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6A25CC-BCCC-4994-94B6-86B984446F0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 purpura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46FFA1-A3B3-4332-983D-8B88BF1256C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Wisterias y Clematis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172200" cy="280831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sz="2700" dirty="0"/>
              <a:t>BUTCHART GARDENS.-MISSOURI  BOTANICAL GARDENS.-WISTERIA FESTIVAL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259288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65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74638"/>
            <a:ext cx="7241232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BUTCHART GARDENS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dirty="0"/>
              <a:t>Los jardines de Butchart se encuentran en Brentwood Bay.Brithish Columbia. Canadá, cerca de Victoria en la isla de Vancouver.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dirty="0"/>
              <a:t>Robert Pim Butchart comenzó a fabricar el cemento Portland en 1888 en Owen Stoud.Ontario Canadá él y su esposa es-tablecieron su casa cerca de la cantera de Tod Inlet en la isla de Vancouver.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dirty="0"/>
              <a:t>En 1906 Jennie creo un jardín japonés con la ayuda de Isaburo Kishida.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dirty="0"/>
              <a:t>En 1909 cuando la cantera se agoto decidió construir un jardín en este lugar</a:t>
            </a:r>
            <a:r>
              <a:rPr lang="es-ES_tradnl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252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12776"/>
            <a:ext cx="7643192" cy="4718149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Hasta el 1921 realizo toda clase de plantaciones hasta conseguir lo que se había propuesto.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En 1926 construye el jardín italiano donde antes existían las pistas de tenis, en 1929 sustituye el huerto de la casa por una gran rosaleda.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En 1939 da los jardines a su nieto Ross en su 21 cumpleaños quien a partir de entonces participa en la promoción d los jardines.</a:t>
            </a:r>
          </a:p>
          <a:p>
            <a:pPr>
              <a:lnSpc>
                <a:spcPct val="90000"/>
              </a:lnSpc>
              <a:defRPr/>
            </a:pPr>
            <a:r>
              <a:rPr lang="es-ES_tradnl" dirty="0">
                <a:solidFill>
                  <a:schemeClr val="hlink"/>
                </a:solidFill>
              </a:rPr>
              <a:t>.</a:t>
            </a:r>
            <a:r>
              <a:rPr lang="es-ES" dirty="0">
                <a:solidFill>
                  <a:schemeClr val="hlink"/>
                </a:solidFill>
              </a:rPr>
              <a:t> </a:t>
            </a:r>
            <a:r>
              <a:rPr lang="es-ES" dirty="0"/>
              <a:t>En 1953 se instala kilómetros de cableado eléctrico para proporcionar iluminación nocturna a los jardines en su 50 aniversario.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77796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759"/>
            <a:ext cx="7571184" cy="486216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En 1964 se instala la Ross Fountain al celebrarse los 60 años y en el 2004 se colocan 100 totems para celebrar el centenario de los jardines.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En la actualidad su propietaria es la nieta, hija de Robin Clarke Lee.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Varias estatuas de bronce se exhiben el los jardines, en verano hay sesiones de fuegos artificiales.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420119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80727"/>
            <a:ext cx="7643192" cy="515019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dirty="0"/>
              <a:t>Durante las fechas navideñas todo el parque es decorado.</a:t>
            </a:r>
          </a:p>
          <a:p>
            <a:pPr eaLnBrk="1" hangingPunct="1">
              <a:defRPr/>
            </a:pPr>
            <a:r>
              <a:rPr lang="es-ES_tradnl" dirty="0"/>
              <a:t>Los jardines son visitados por un millón de personas al año.</a:t>
            </a:r>
          </a:p>
          <a:p>
            <a:pPr eaLnBrk="1" hangingPunct="1">
              <a:defRPr/>
            </a:pPr>
            <a:r>
              <a:rPr lang="es-ES_tradnl" dirty="0"/>
              <a:t>Mas de cincuenta jardineros son los encargados de renovar las plantaciones con mas de un millón de plantas de 700 variedades.</a:t>
            </a:r>
          </a:p>
          <a:p>
            <a:pPr eaLnBrk="1" hangingPunct="1">
              <a:defRPr/>
            </a:pPr>
            <a:r>
              <a:rPr lang="es-ES_tradnl" dirty="0"/>
              <a:t>La ex residencia familiar se ha convertido en un restaurante y oficinas para la gestión de uno de los mejores jardines del mundo.</a:t>
            </a:r>
          </a:p>
        </p:txBody>
      </p:sp>
    </p:spTree>
    <p:extLst>
      <p:ext uri="{BB962C8B-B14F-4D97-AF65-F5344CB8AC3E}">
        <p14:creationId xmlns:p14="http://schemas.microsoft.com/office/powerpoint/2010/main" val="296589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728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Butchar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321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341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691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962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53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158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170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078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42875"/>
            <a:ext cx="97536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436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184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360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732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716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042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416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989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645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980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762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035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888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562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653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2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694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6612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utcha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502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utchart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2260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9557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555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ut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4985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MISSOURI BOTANICAL GARDENS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04864"/>
            <a:ext cx="7467600" cy="4269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Es el jardín botánico de Missouri tiene 31 has de extensión y esta localizado en St.Louis. Missouri. EE.UU.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Fue fundado en 1859 por el filántropo apasionado a la botánica Henry Shaw.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Es una de las instituciones botánicas mas antiguas de Estados Unidos.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Tiene un herbario con 6 millones de especies y una biblioteca con 120.000 volúmenes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3052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28775"/>
            <a:ext cx="8229600" cy="45021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dirty="0"/>
              <a:t>El jardín es un centro de investigación botánica y enseñanzas científicas de reconocido prestigio internacional.</a:t>
            </a:r>
          </a:p>
        </p:txBody>
      </p:sp>
    </p:spTree>
    <p:extLst>
      <p:ext uri="{BB962C8B-B14F-4D97-AF65-F5344CB8AC3E}">
        <p14:creationId xmlns:p14="http://schemas.microsoft.com/office/powerpoint/2010/main" val="4198097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1033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7282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9063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0762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6821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38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8707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2751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7738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3542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2259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408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2561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2201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3696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5021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1669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1679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550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6181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9213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72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2017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0254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5138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8844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5544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3710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4894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6933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5956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9801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5870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1175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5743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9345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6235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8465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1927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6724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09260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0596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9124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62717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7232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64148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1077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2927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0191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67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67507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93716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16924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8366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issou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76833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>
                <a:solidFill>
                  <a:schemeClr val="tx1"/>
                </a:solidFill>
              </a:rPr>
              <a:t>WISTERIA FESTIVAL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dirty="0"/>
              <a:t>El festival de la Wisteria se celebra en varias ciudades del Japón durante los meses de abril y mayo.</a:t>
            </a:r>
          </a:p>
          <a:p>
            <a:pPr eaLnBrk="1" hangingPunct="1">
              <a:defRPr/>
            </a:pPr>
            <a:r>
              <a:rPr lang="es-ES_tradnl" dirty="0"/>
              <a:t>Las fotos son del mas antiguo en Ashikaga Flower Park en Tochigi donde se exhiben estas centenarias Wisterias.</a:t>
            </a:r>
          </a:p>
        </p:txBody>
      </p:sp>
    </p:spTree>
    <p:extLst>
      <p:ext uri="{BB962C8B-B14F-4D97-AF65-F5344CB8AC3E}">
        <p14:creationId xmlns:p14="http://schemas.microsoft.com/office/powerpoint/2010/main" val="12596215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Wisteria blanc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7403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7697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4446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2499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973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3424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6077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23838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4083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1551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69046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24381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18359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0466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6976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7172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41757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84711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33262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Wisteria Festi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50272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Wisteria Purpura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60150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Wisteria y Clemati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364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745</Words>
  <Application>Microsoft Office PowerPoint</Application>
  <PresentationFormat>Presentación en pantalla (4:3)</PresentationFormat>
  <Paragraphs>252</Paragraphs>
  <Slides>117</Slides>
  <Notes>116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117</vt:i4>
      </vt:variant>
    </vt:vector>
  </HeadingPairs>
  <TitlesOfParts>
    <vt:vector size="123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885 JARDINES.-BUTCHART GARDENS.-MISSOURI  BOTANICAL GARDENS.-WISTERIA FESTIVAL</vt:lpstr>
      <vt:lpstr>BUTCHART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MISSOURI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WISTERIA FESTIVAL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AMERICA.-LA VUELTA AL MUNDO EN 385 JARDINES.-</dc:title>
  <dc:creator>Josep</dc:creator>
  <cp:lastModifiedBy>Usuario</cp:lastModifiedBy>
  <cp:revision>7</cp:revision>
  <dcterms:created xsi:type="dcterms:W3CDTF">2013-09-14T14:10:00Z</dcterms:created>
  <dcterms:modified xsi:type="dcterms:W3CDTF">2018-03-05T09:46:10Z</dcterms:modified>
</cp:coreProperties>
</file>