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4209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2F6DE2-907D-406E-B1F4-6FEB70140495}"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4F524-BF88-4092-938F-12E4122C7362}" type="slidenum">
              <a:rPr lang="es-ES" smtClean="0"/>
              <a:t>‹Nº›</a:t>
            </a:fld>
            <a:endParaRPr lang="es-ES" dirty="0"/>
          </a:p>
        </p:txBody>
      </p:sp>
    </p:spTree>
    <p:extLst>
      <p:ext uri="{BB962C8B-B14F-4D97-AF65-F5344CB8AC3E}">
        <p14:creationId xmlns:p14="http://schemas.microsoft.com/office/powerpoint/2010/main" val="3054040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Cypres Gardens</a:t>
            </a:r>
          </a:p>
        </p:txBody>
      </p:sp>
      <p:sp>
        <p:nvSpPr>
          <p:cNvPr id="4" name="3 Marcador de número de diapositiva"/>
          <p:cNvSpPr>
            <a:spLocks noGrp="1"/>
          </p:cNvSpPr>
          <p:nvPr>
            <p:ph type="sldNum" sz="quarter" idx="5"/>
          </p:nvPr>
        </p:nvSpPr>
        <p:spPr/>
        <p:txBody>
          <a:bodyPr/>
          <a:lstStyle/>
          <a:p>
            <a:pPr>
              <a:defRPr/>
            </a:pPr>
            <a:fld id="{E22BD324-CBE1-43D3-AC06-2224678A226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8A84C0-4D24-4BE4-9BCF-A23A7BCA5A5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F74692-2342-47C2-BE30-D7089A9B5A4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0BEF64-445D-492C-AC12-2221E39B990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BAE1C-D84A-4A2F-BFE0-0477AE85336C}"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E0721-000C-4EE0-B96B-4CE81EF15D0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A9B3EC-F571-4C9F-8ABD-812576D5D9E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5057FA-59CC-414F-BFAF-879B1E13313D}"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B5D631-B08D-4DF0-8D70-0B7809EA8036}"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0CFCD1-8166-441F-909A-CEA1E2A9FFB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F9924-8818-4AE9-9D92-4488B285F35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E28F55-F497-4574-9613-0A83EA21A678}"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C90C9B-9D97-42B6-829C-24539E526320}"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38A25E-7177-4AAC-AA46-EE6D4C68D4D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C48C4F-2873-47E8-B6AD-CE3DB125950B}"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B36DFB-1FA4-4535-A60C-55E8B0A63ABA}"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EECF09-DC9E-43CD-B27A-606B4B8851A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CB2F2-24CB-4AC5-B6DD-B2FE618AD4E5}"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1B61E6-082F-4169-A341-5347690D051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E5F490-B790-4D25-9144-DA259FA1E0CC}"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C76AF2-7127-4B99-B0FB-E95D739BA928}"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D4CACB-90EE-434B-86F6-C98DE84C50D9}"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1E213A-36D5-4FC5-BDAC-E674E29A5C01}"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A46663-A873-4298-A997-9507C3621E98}"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7E1703-05F4-4206-ACDB-A8B8977D77E5}"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4B99B8-60D5-45BD-9684-99A09022C67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A24F1B-4DD9-4127-92D7-6F1CE63CB56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220FB6-4F17-4AC1-811E-1A3F1A2417AF}"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6D775D-BC2D-4768-81AE-97EE47BE5E3E}"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1B8050-71B1-4F14-89E3-289BDC6D34D8}"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ABA161-3653-4498-BDD0-0A4B6CE079A9}"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DC8EA6-309E-4B44-A9AD-8010F0BB3725}"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67C240-98F2-4194-9C05-73843C1753E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C87AC7-865F-4DDB-9649-9F9A608636AA}"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3C5937-4F3B-4C17-90D8-25E5F37B96A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A10E07-2D87-4929-9B25-A3F5E8214A2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B19E9E-D096-43A3-8EB6-A965B20D3EA7}"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842592-33CA-4425-834F-D26F9B6500A9}"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2CC474-E9FA-47CD-9D01-BF59CE4A8A7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DFFD29-DBFB-4A55-A60D-0F22E835F602}"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1427B-7285-4BB4-AE01-DD417CC38F6C}"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CC5EE7-FBD8-4BCF-AF04-6CDFD53D260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273F19-02E8-4FB0-8E3C-0D6EA87DD3FE}"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7C3E6D-961F-4F94-AFDD-67D3A525C3F9}"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704A07-8523-41A6-96C2-9578ADF6D76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E9DE42-C866-42E2-8306-6CFB175039E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62205A-1DA0-429F-8C05-7A0B1029F3C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80CE69-8A9C-4F2A-BB80-F9127F3F1CFB}"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F64EE1-C81F-4BCF-B954-95475DA6246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1F3749-E728-46DF-9204-1342AA6F932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6F74C8-0B60-44C4-BE69-E9A8658D50E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B427F8-B55A-406C-A311-905C2435606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A4A773-DE9B-419C-97B7-F6BDEBE86340}"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1D66E7-F0EA-4B01-96FC-3B2CB9F8A61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40C2FE-7093-45AE-892F-D595477D2FD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4046E6-016D-41F4-8084-69EF5CECC80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FDA437-2D10-4E18-BC02-0D5CD69D58E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48BD6-CC04-479C-8C5A-35117E33429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9C8F35-5EB7-474D-A81C-5356916CBC57}"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02247A-9029-47DA-A224-33E868366692}"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71FB3F-0779-41A5-95B5-E8F2D6809594}"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15FABF-E646-4736-8DC9-813FE867445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D1B3F0-9536-4AFF-87B7-110F0E96E1F5}"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2204F0-DC54-49DE-BCF0-7F3D9B95863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680EBB-DBB8-4F64-912F-B3B79CD8506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FF8107-92E9-4C09-9358-7B407FAB8C5C}"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526246-DE0D-4A7C-9974-B207220993AB}"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DFBD5-D321-48DE-A671-0A82F398CE3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Dionisios</a:t>
            </a:r>
          </a:p>
        </p:txBody>
      </p:sp>
      <p:sp>
        <p:nvSpPr>
          <p:cNvPr id="4" name="3 Marcador de número de diapositiva"/>
          <p:cNvSpPr>
            <a:spLocks noGrp="1"/>
          </p:cNvSpPr>
          <p:nvPr>
            <p:ph type="sldNum" sz="quarter" idx="5"/>
          </p:nvPr>
        </p:nvSpPr>
        <p:spPr/>
        <p:txBody>
          <a:bodyPr/>
          <a:lstStyle/>
          <a:p>
            <a:pPr>
              <a:defRPr/>
            </a:pPr>
            <a:fld id="{8A5925C7-6006-4C56-8A0A-B758C21910E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2DA84A-C181-4A55-9F3F-23F4C438AA5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6C43B7-91B5-4E54-BA51-521C6FA5096B}"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5152AE-45E2-4AEE-8FD4-231E6289C35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AC377F-9359-4956-80FF-2B39E988594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CADC4-8C82-442C-9DE3-CF53562D744C}"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839FFA-94E0-4DC8-846C-CC9A1B3FD517}"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11BBE6-D0AC-4230-B26D-0C85E97FC089}"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6D3F43-E15A-403C-A37C-359124160F49}"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83E5D7-876C-4CB0-83B4-854E6177D7A1}"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95855A-A809-4EB0-AF9D-959548A069BC}"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83E406-3E19-40E9-8710-DB2DB2A12991}"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18C82F-C7F1-4FD1-BA18-EDD34BB337E3}"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F1B59C-FA73-4718-9F6B-8A5A8F380216}"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A07307-ADFF-47DC-AF3A-732B109CD954}"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D97052-1526-49D3-9F71-68F373B7AC63}"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B5E06F-5F04-46F1-8409-61B62A8285C4}"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18B381-F47D-4229-B710-D1837E248736}"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167031-B53E-4D7C-9134-02A27FA5CC5B}"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4820F-7A81-4636-8942-53DDBEC4A0CB}" type="slidenum">
              <a:rPr lang="es-ES">
                <a:solidFill>
                  <a:prstClr val="black"/>
                </a:solidFill>
              </a:rPr>
              <a:pPr>
                <a:defRPr/>
              </a:pPr>
              <a:t>137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upload.wikimedia.org/wikipedia/commons/3/37/Cypress_Gardens_Adventure_Park_topiary.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upload.wikimedia.org/wikipedia/en/9/9a/WIKI_CG_08.jpg" TargetMode="External"/><Relationship Id="rId7" Type="http://schemas.openxmlformats.org/officeDocument/2006/relationships/hyperlink" Target="http://upload.wikimedia.org/wikipedia/en/4/4c/WIKI_CG_11.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hyperlink" Target="http://upload.wikimedia.org/wikipedia/en/f/fa/WIKI_CG_09.jpg" TargetMode="External"/><Relationship Id="rId4" Type="http://schemas.openxmlformats.org/officeDocument/2006/relationships/image" Target="../media/image5.jpeg"/><Relationship Id="rId9"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http://upload.wikimedia.org/wikipedia/commons/a/af/Brookgreen_Gardens21.jpg" TargetMode="Externa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hyperlink" Target="http://upload.wikimedia.org/wikipedia/commons/4/4b/Brookgreen_Gardens_Sculpture6.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1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http://upload.wikimedia.org/wikipedia/commons/0/06/Brookgreen_Gardens32.jpg" TargetMode="Externa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268760"/>
            <a:ext cx="6480720" cy="2808312"/>
          </a:xfrm>
        </p:spPr>
        <p:txBody>
          <a:bodyPr>
            <a:normAutofit fontScale="90000"/>
          </a:bodyPr>
          <a:lstStyle/>
          <a:p>
            <a:r>
              <a:rPr lang="es-ES" sz="3600" dirty="0"/>
              <a:t>ESTADOS UNIDOS.-LA VUELTA AL MUNDO EN 885 JARDINES.-Cypress Gardens.-Brookgreen Gardens </a:t>
            </a:r>
            <a:br>
              <a:rPr lang="es-ES" dirty="0"/>
            </a:br>
            <a:endParaRPr lang="es-ES" dirty="0"/>
          </a:p>
        </p:txBody>
      </p:sp>
      <p:sp>
        <p:nvSpPr>
          <p:cNvPr id="3" name="2 Subtítulo"/>
          <p:cNvSpPr>
            <a:spLocks noGrp="1"/>
          </p:cNvSpPr>
          <p:nvPr>
            <p:ph type="subTitle" idx="1"/>
          </p:nvPr>
        </p:nvSpPr>
        <p:spPr>
          <a:xfrm>
            <a:off x="2555776" y="4653136"/>
            <a:ext cx="4896544" cy="1371600"/>
          </a:xfrm>
        </p:spPr>
        <p:txBody>
          <a:bodyPr>
            <a:normAutofit/>
          </a:bodyPr>
          <a:lstStyle/>
          <a:p>
            <a:r>
              <a:rPr lang="es-ES" dirty="0"/>
              <a:t>Selección de textos y fotografías por</a:t>
            </a:r>
          </a:p>
          <a:p>
            <a:r>
              <a:rPr lang="es-ES" sz="2800" dirty="0"/>
              <a:t>JOSE ELIAS BONELLS</a:t>
            </a:r>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SOUTH CAROLINA.-Cypress Gardens</a:t>
            </a:r>
          </a:p>
        </p:txBody>
      </p:sp>
      <p:sp>
        <p:nvSpPr>
          <p:cNvPr id="7171" name="2 Marcador de contenido"/>
          <p:cNvSpPr>
            <a:spLocks noGrp="1"/>
          </p:cNvSpPr>
          <p:nvPr>
            <p:ph sz="quarter" idx="1"/>
          </p:nvPr>
        </p:nvSpPr>
        <p:spPr/>
        <p:txBody>
          <a:bodyPr/>
          <a:lstStyle/>
          <a:p>
            <a:pPr eaLnBrk="1" hangingPunct="1"/>
            <a:r>
              <a:rPr lang="es-ES" altLang="es-ES" b="1" dirty="0"/>
              <a:t>Cypress Gardens</a:t>
            </a:r>
            <a:r>
              <a:rPr lang="es-ES" altLang="es-ES" dirty="0"/>
              <a:t> era un  parque temático americano cerca de Winter Haven, Florida , que operó desde 1936 hasta 2009.</a:t>
            </a:r>
          </a:p>
          <a:p>
            <a:pPr eaLnBrk="1" hangingPunct="1"/>
            <a:r>
              <a:rPr lang="es-ES" altLang="es-ES" dirty="0"/>
              <a:t> Anunciado como el primer parque comercial de la Florida tema turístico, Cypress Gardens abrió el 2 de enero de 1936 como un jardín botánico plantado por Dick Pope S. y su esposa Julie. </a:t>
            </a:r>
          </a:p>
          <a:p>
            <a:pPr eaLnBrk="1" hangingPunct="1"/>
            <a:r>
              <a:rPr lang="es-ES" altLang="es-ES" dirty="0"/>
              <a:t>Con los años, se convirtió en una de las mayores atracciones de Florida, conocida por sus espectáculos de esquí acuático , jardines y las  bellezas sureñas .</a:t>
            </a:r>
          </a:p>
        </p:txBody>
      </p:sp>
    </p:spTree>
    <p:extLst>
      <p:ext uri="{BB962C8B-B14F-4D97-AF65-F5344CB8AC3E}">
        <p14:creationId xmlns:p14="http://schemas.microsoft.com/office/powerpoint/2010/main" val="2758183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113984" cy="5976639"/>
          </a:xfrm>
        </p:spPr>
        <p:txBody>
          <a:bodyPr>
            <a:noAutofit/>
          </a:bodyPr>
          <a:lstStyle/>
          <a:p>
            <a:pPr marL="274320" indent="-274320" eaLnBrk="1" fontAlgn="auto" hangingPunct="1">
              <a:spcBef>
                <a:spcPts val="580"/>
              </a:spcBef>
              <a:spcAft>
                <a:spcPts val="0"/>
              </a:spcAft>
              <a:buFont typeface="Wingdings 2"/>
              <a:buChar char=""/>
              <a:defRPr/>
            </a:pPr>
            <a:r>
              <a:rPr lang="es-ES" dirty="0"/>
              <a:t>Se hizo conocido como la "Capital de Esquí Náutico del mundo" debido a que muchos de primicias hito del deporte y los más de 50 récords mundiales rotos allí. Numerosas películas fueron filmadas en el parque, incluyendo partes de Esto es Cinerama , el primer largometraje filmado en el formato de pantalla ancha, y una serie de películas de Esther Williams y especiales de televisión en los años 1950 y 1960. </a:t>
            </a:r>
            <a:endParaRPr lang="es-ES" baseline="30000" dirty="0"/>
          </a:p>
          <a:p>
            <a:pPr marL="274320" indent="-274320" eaLnBrk="1" fontAlgn="auto" hangingPunct="1">
              <a:spcBef>
                <a:spcPts val="580"/>
              </a:spcBef>
              <a:spcAft>
                <a:spcPts val="0"/>
              </a:spcAft>
              <a:buFont typeface="Wingdings 2"/>
              <a:buChar char=""/>
              <a:defRPr/>
            </a:pPr>
            <a:r>
              <a:rPr lang="es-ES" dirty="0"/>
              <a:t>En la década de 1950 una pintoresca atracción, las mujeres jóvenes vestidas con crinolinas la reminiscencia del Sur Antevela.</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2246957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260350"/>
            <a:ext cx="7185992" cy="5976938"/>
          </a:xfrm>
        </p:spPr>
        <p:txBody>
          <a:bodyPr>
            <a:normAutofit lnSpcReduction="10000"/>
          </a:bodyPr>
          <a:lstStyle/>
          <a:p>
            <a:pPr eaLnBrk="1" hangingPunct="1">
              <a:buFont typeface="Wingdings 2" pitchFamily="18" charset="2"/>
              <a:buNone/>
            </a:pPr>
            <a:endParaRPr lang="es-ES" altLang="es-ES" dirty="0"/>
          </a:p>
          <a:p>
            <a:r>
              <a:rPr lang="es-ES" altLang="es-ES" dirty="0"/>
              <a:t> Muchas celebridades y dignatarios han esquiado y visitado en el parque, incluyendo Elvis Presley , Jordania 's ex rey Hussein y su hijo y sucesor, el Rey Abdalah II </a:t>
            </a:r>
          </a:p>
          <a:p>
            <a:pPr eaLnBrk="1" hangingPunct="1"/>
            <a:r>
              <a:rPr lang="es-ES" altLang="es-ES" dirty="0"/>
              <a:t>También fue el sitio de un Johnny Carson especial .</a:t>
            </a:r>
          </a:p>
          <a:p>
            <a:pPr eaLnBrk="1" hangingPunct="1"/>
            <a:r>
              <a:rPr lang="es-ES" altLang="es-ES" dirty="0"/>
              <a:t>Durante el Centenario de la guerra civil americana hombres jóvenes vestidos con uniformes de la Confederación se fotografió con el Bellas Sur.</a:t>
            </a:r>
          </a:p>
          <a:p>
            <a:pPr eaLnBrk="1" hangingPunct="1"/>
            <a:r>
              <a:rPr lang="es-ES" altLang="es-ES" dirty="0"/>
              <a:t> Con su adición de un barco de la fotografía personalizada denominada </a:t>
            </a:r>
            <a:r>
              <a:rPr lang="es-ES" altLang="es-ES" i="1" dirty="0"/>
              <a:t>Chica señorita</a:t>
            </a:r>
            <a:r>
              <a:rPr lang="es-ES" altLang="es-ES" dirty="0"/>
              <a:t> de </a:t>
            </a:r>
            <a:r>
              <a:rPr lang="es-ES" altLang="es-ES" i="1" dirty="0"/>
              <a:t>Cubierta</a:t>
            </a:r>
            <a:r>
              <a:rPr lang="es-ES" altLang="es-ES" dirty="0"/>
              <a:t> en la década de 1960, el parque se convirtió en un sitio popular para la filmación de comerciales de televisión. </a:t>
            </a:r>
          </a:p>
        </p:txBody>
      </p:sp>
    </p:spTree>
    <p:extLst>
      <p:ext uri="{BB962C8B-B14F-4D97-AF65-F5344CB8AC3E}">
        <p14:creationId xmlns:p14="http://schemas.microsoft.com/office/powerpoint/2010/main" val="45149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692150"/>
            <a:ext cx="6969968" cy="5327650"/>
          </a:xfrm>
        </p:spPr>
        <p:txBody>
          <a:bodyPr/>
          <a:lstStyle/>
          <a:p>
            <a:r>
              <a:rPr lang="es-ES" altLang="es-ES" dirty="0"/>
              <a:t>La competencia por los clientes aumentó después de Walt Disney Word Resort abrió en 1971 cerca.</a:t>
            </a:r>
          </a:p>
          <a:p>
            <a:r>
              <a:rPr lang="es-ES" altLang="es-ES" dirty="0"/>
              <a:t>En la década de 1980, los Dick Pope se han trasladado al parque con su hijo, Dick Pope, Jr. </a:t>
            </a:r>
          </a:p>
          <a:p>
            <a:r>
              <a:rPr lang="es-ES" altLang="es-ES" dirty="0"/>
              <a:t>En la década de 1980, la editorial Harcourt, Bruce, Jovanovich adquirió el parque junto con Sea Word , Mundo Circo (reconstruida como Boardwalk y béisbol ) y Estrellas Salón de la Fama , pero vendió la mayor parte de las empresas de Anheuser-Busch en 1989. </a:t>
            </a:r>
          </a:p>
          <a:p>
            <a:endParaRPr lang="es-ES" altLang="es-ES" dirty="0"/>
          </a:p>
          <a:p>
            <a:endParaRPr lang="es-ES" altLang="es-ES" dirty="0"/>
          </a:p>
        </p:txBody>
      </p:sp>
    </p:spTree>
    <p:extLst>
      <p:ext uri="{BB962C8B-B14F-4D97-AF65-F5344CB8AC3E}">
        <p14:creationId xmlns:p14="http://schemas.microsoft.com/office/powerpoint/2010/main" val="3785815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1052736"/>
            <a:ext cx="7185992" cy="4967064"/>
          </a:xfrm>
        </p:spPr>
        <p:txBody>
          <a:bodyPr/>
          <a:lstStyle/>
          <a:p>
            <a:pPr eaLnBrk="1" hangingPunct="1"/>
            <a:r>
              <a:rPr lang="es-ES" altLang="es-ES" dirty="0"/>
              <a:t>Busch siguió funcionando Cypress Gardens el 1 de Abril de 1995, cuando un grupo de gerentes del parque, dirigida por Bill Reynolds compró la propiedad.</a:t>
            </a:r>
          </a:p>
          <a:p>
            <a:pPr eaLnBrk="1" hangingPunct="1"/>
            <a:r>
              <a:rPr lang="es-ES" altLang="es-ES" dirty="0"/>
              <a:t> Bajo el presidente y CEO de Reynolds, el parque funcionó hasta el 13 de abril 2003, cuando se cerró después de un descenso del turismo prolongada después de los ataques terroristas del 11 de septiembre 2001. </a:t>
            </a:r>
          </a:p>
          <a:p>
            <a:pPr eaLnBrk="1" hangingPunct="1"/>
            <a:r>
              <a:rPr lang="es-ES" altLang="es-ES" dirty="0"/>
              <a:t>529 personas se quedaron sin trabajo con una antelación de tres días</a:t>
            </a:r>
          </a:p>
        </p:txBody>
      </p:sp>
    </p:spTree>
    <p:extLst>
      <p:ext uri="{BB962C8B-B14F-4D97-AF65-F5344CB8AC3E}">
        <p14:creationId xmlns:p14="http://schemas.microsoft.com/office/powerpoint/2010/main" val="2107017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549275"/>
            <a:ext cx="7185992" cy="5470525"/>
          </a:xfrm>
        </p:spPr>
        <p:txBody>
          <a:bodyPr/>
          <a:lstStyle/>
          <a:p>
            <a:pPr eaLnBrk="1" hangingPunct="1"/>
            <a:r>
              <a:rPr lang="es-ES" altLang="es-ES" dirty="0"/>
              <a:t>Inmediatamente los Amigos de  Cypress Gardens, fundada y dirigida por Birmania Posey Davis, se incorporó. </a:t>
            </a:r>
          </a:p>
          <a:p>
            <a:pPr eaLnBrk="1" hangingPunct="1"/>
            <a:r>
              <a:rPr lang="es-ES" altLang="es-ES" dirty="0"/>
              <a:t>Se reclutaron a miembros de todos los 50 de los Estados Unidos y en 27 países. </a:t>
            </a:r>
          </a:p>
          <a:p>
            <a:pPr eaLnBrk="1" hangingPunct="1"/>
            <a:r>
              <a:rPr lang="es-ES" altLang="es-ES" dirty="0"/>
              <a:t>Dentro de tres meses y medio, el esfuerzo popular planteó USD 13,5 millones y se conservo el parque. </a:t>
            </a:r>
          </a:p>
          <a:p>
            <a:pPr eaLnBrk="1" hangingPunct="1"/>
            <a:r>
              <a:rPr lang="es-ES" altLang="es-ES" dirty="0"/>
              <a:t>El 22 de febrero de 2004, Grupo Aventura Parques , propiedad de Kent Buescher , compró la propiedad y cambió el nombre a Cypress Gardens Adventure Park.</a:t>
            </a:r>
          </a:p>
          <a:p>
            <a:pPr eaLnBrk="1" hangingPunct="1"/>
            <a:endParaRPr lang="es-ES" altLang="es-ES" dirty="0"/>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769431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333375"/>
            <a:ext cx="7185992" cy="6191250"/>
          </a:xfrm>
        </p:spPr>
        <p:txBody>
          <a:bodyPr/>
          <a:lstStyle/>
          <a:p>
            <a:pPr eaLnBrk="1" hangingPunct="1"/>
            <a:r>
              <a:rPr lang="es-ES" altLang="es-ES" dirty="0"/>
              <a:t>La compra de la porción de parque de atracciones de la propiedad Cypress Gardens fue parte de una transacción de conservación más grande.</a:t>
            </a:r>
          </a:p>
          <a:p>
            <a:pPr eaLnBrk="1" hangingPunct="1"/>
            <a:r>
              <a:rPr lang="es-ES" altLang="es-ES" dirty="0"/>
              <a:t>En esa transacción, la totalidad de 150 acres (61 ha) lugar fue adquirido de su anterior propietario. En primer lugar, LC, por el Trust for Public Land , una organización nacional de conservación </a:t>
            </a:r>
            <a:endParaRPr lang="es-ES" altLang="es-ES" baseline="30000" dirty="0"/>
          </a:p>
          <a:p>
            <a:pPr eaLnBrk="1" hangingPunct="1"/>
            <a:r>
              <a:rPr lang="es-ES" altLang="es-ES" dirty="0"/>
              <a:t>TPL  vendió una servidumbre de conservación sobre toda la propiedad en el estado de Florida, mientras que el condado de Polk , adquirió 12 ha parte de los jardines de la propiedad, menos los derechos de desarrollo transmitidos a la servidumbre del Estado.</a:t>
            </a:r>
          </a:p>
        </p:txBody>
      </p:sp>
    </p:spTree>
    <p:extLst>
      <p:ext uri="{BB962C8B-B14F-4D97-AF65-F5344CB8AC3E}">
        <p14:creationId xmlns:p14="http://schemas.microsoft.com/office/powerpoint/2010/main" val="2949876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765175"/>
            <a:ext cx="6969968" cy="5472113"/>
          </a:xfrm>
        </p:spPr>
        <p:txBody>
          <a:bodyPr/>
          <a:lstStyle/>
          <a:p>
            <a:pPr eaLnBrk="1" hangingPunct="1"/>
            <a:r>
              <a:rPr lang="es-ES" altLang="es-ES" dirty="0"/>
              <a:t>Plan de Buescher de reabrir el parque en septiembre de 2004 se retrasó por los daños creados por los huracanes Charley , Frances y Jeanne .</a:t>
            </a:r>
          </a:p>
          <a:p>
            <a:pPr eaLnBrk="1" hangingPunct="1"/>
            <a:r>
              <a:rPr lang="es-ES" altLang="es-ES" dirty="0"/>
              <a:t>Cypress Gardens Adventure Park, finalmente abrió sus puertas en noviembre de 2004. </a:t>
            </a:r>
          </a:p>
          <a:p>
            <a:pPr eaLnBrk="1" hangingPunct="1"/>
            <a:r>
              <a:rPr lang="es-ES" altLang="es-ES" dirty="0"/>
              <a:t>Una de sus nuevas atracciones, la montaña rusa </a:t>
            </a:r>
            <a:r>
              <a:rPr lang="es-ES" altLang="es-ES" i="1" dirty="0"/>
              <a:t>Triple Hurricane</a:t>
            </a:r>
            <a:r>
              <a:rPr lang="es-ES" altLang="es-ES" dirty="0"/>
              <a:t> rusa, fue nombrado para la temporada tumultuosa tormenta. </a:t>
            </a:r>
          </a:p>
          <a:p>
            <a:pPr eaLnBrk="1" hangingPunct="1"/>
            <a:r>
              <a:rPr lang="es-ES" altLang="es-ES" dirty="0"/>
              <a:t>La isla adyacente Splash parque acuático abrió sus puertas en 2005 , junto con la montaña rusa </a:t>
            </a:r>
            <a:r>
              <a:rPr lang="es-ES" altLang="es-ES" i="1" dirty="0"/>
              <a:t>Galaxy Spin.</a:t>
            </a:r>
            <a:r>
              <a:rPr lang="es-ES" altLang="es-ES" dirty="0"/>
              <a:t> </a:t>
            </a:r>
          </a:p>
        </p:txBody>
      </p:sp>
    </p:spTree>
    <p:extLst>
      <p:ext uri="{BB962C8B-B14F-4D97-AF65-F5344CB8AC3E}">
        <p14:creationId xmlns:p14="http://schemas.microsoft.com/office/powerpoint/2010/main" val="15434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692150"/>
            <a:ext cx="7185992" cy="5327650"/>
          </a:xfrm>
        </p:spPr>
        <p:txBody>
          <a:bodyPr/>
          <a:lstStyle/>
          <a:p>
            <a:r>
              <a:rPr lang="es-ES" altLang="es-ES" dirty="0"/>
              <a:t>En septiembre de 2006, Grupo Aventura Parques declaró en el capítulo 11 de protección de bancarrota en el lugar de  Florida después de aproximadamente $ 30 millones en daños y perjuicios sufridos por los huracanes del 2004. </a:t>
            </a:r>
          </a:p>
          <a:p>
            <a:r>
              <a:rPr lang="es-ES" altLang="es-ES" dirty="0"/>
              <a:t>Tierra Aventuras del Sur, una subsidiaria de Mulberry, Florida , en Tierra tenencias del Sur, compró Cypress Gardens en una subasta por bancarrota el 16 de octubre de 2007, por $ 16.9 millones, dejando Buescher como director provisional hasta Leisure Group Baker, de Orlando, Florida , se hizo cargo del parque operaciones en enero de 2008. </a:t>
            </a:r>
          </a:p>
          <a:p>
            <a:endParaRPr lang="es-ES" altLang="es-ES" dirty="0"/>
          </a:p>
          <a:p>
            <a:endParaRPr lang="es-ES" altLang="es-ES" dirty="0"/>
          </a:p>
        </p:txBody>
      </p:sp>
    </p:spTree>
    <p:extLst>
      <p:ext uri="{BB962C8B-B14F-4D97-AF65-F5344CB8AC3E}">
        <p14:creationId xmlns:p14="http://schemas.microsoft.com/office/powerpoint/2010/main" val="2913811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04813"/>
            <a:ext cx="7041976" cy="5614987"/>
          </a:xfrm>
        </p:spPr>
        <p:txBody>
          <a:bodyPr/>
          <a:lstStyle/>
          <a:p>
            <a:pPr eaLnBrk="1" hangingPunct="1"/>
            <a:r>
              <a:rPr lang="es-ES" altLang="es-ES" dirty="0"/>
              <a:t>El  lunes, November 10, 2008, Tierra del Sur Holdings anunció el cierre temporal del parque, que fue cerrada 17 de noviembre de ese año. </a:t>
            </a:r>
          </a:p>
          <a:p>
            <a:pPr eaLnBrk="1" hangingPunct="1"/>
            <a:r>
              <a:rPr lang="es-ES" altLang="es-ES" dirty="0"/>
              <a:t>Reabrió sus puertas el 28 de marzo de 2009, con un parque acuático ampliado llamado Splash Island. </a:t>
            </a:r>
          </a:p>
          <a:p>
            <a:pPr eaLnBrk="1" hangingPunct="1"/>
            <a:r>
              <a:rPr lang="es-ES" altLang="es-ES" dirty="0"/>
              <a:t>Los animales, sin embargo, se habían ido, y los paseos no operan o se había quitado ya.</a:t>
            </a:r>
          </a:p>
          <a:p>
            <a:pPr eaLnBrk="1" hangingPunct="1"/>
            <a:r>
              <a:rPr lang="es-ES" altLang="es-ES" dirty="0"/>
              <a:t> Cypress Gardens y Splash Island comenzó a separar venta de entradas, con dos pases de temporada del parque también están disponibles;. El estacionamiento era gratis </a:t>
            </a:r>
          </a:p>
        </p:txBody>
      </p:sp>
    </p:spTree>
    <p:extLst>
      <p:ext uri="{BB962C8B-B14F-4D97-AF65-F5344CB8AC3E}">
        <p14:creationId xmlns:p14="http://schemas.microsoft.com/office/powerpoint/2010/main" val="2666830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1" y="404813"/>
            <a:ext cx="7113984" cy="6264275"/>
          </a:xfrm>
        </p:spPr>
        <p:txBody>
          <a:bodyPr/>
          <a:lstStyle/>
          <a:p>
            <a:pPr eaLnBrk="1" hangingPunct="1"/>
            <a:r>
              <a:rPr lang="es-ES" altLang="es-ES" dirty="0"/>
              <a:t>Sobre la base de una confirmación visual en septiembre de 2009, todas las montañas rusas a excepción de Fiesta Express fueron todavía en Cypress Gardens, pero no funcionan. </a:t>
            </a:r>
          </a:p>
          <a:p>
            <a:pPr eaLnBrk="1" hangingPunct="1"/>
            <a:r>
              <a:rPr lang="es-ES" altLang="es-ES" dirty="0"/>
              <a:t>Un empleado que trabaja allí dijo que el resto de montañas rusas y atracciones en el parque de la izquierda iban a ser vendidas.  </a:t>
            </a:r>
          </a:p>
          <a:p>
            <a:pPr eaLnBrk="1" hangingPunct="1"/>
            <a:r>
              <a:rPr lang="es-ES" altLang="es-ES" dirty="0"/>
              <a:t>El 23 de septiembre de 2009, propietario de las tierras del Sur Holdings LLC anunció que el parque se cierre inmediatamente, diciendo que todas las vías para mantener abierto el parque había sido explorado, pero que fueron incapaces de encontrar una manera de "mantener el parque  en su forma tradicional </a:t>
            </a:r>
          </a:p>
          <a:p>
            <a:pPr eaLnBrk="1" hangingPunct="1"/>
            <a:endParaRPr lang="es-ES" altLang="es-ES" dirty="0"/>
          </a:p>
        </p:txBody>
      </p:sp>
    </p:spTree>
    <p:extLst>
      <p:ext uri="{BB962C8B-B14F-4D97-AF65-F5344CB8AC3E}">
        <p14:creationId xmlns:p14="http://schemas.microsoft.com/office/powerpoint/2010/main" val="3064879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611188" y="404813"/>
            <a:ext cx="7417196" cy="5614987"/>
          </a:xfrm>
        </p:spPr>
        <p:txBody>
          <a:bodyPr/>
          <a:lstStyle/>
          <a:p>
            <a:pPr eaLnBrk="1" hangingPunct="1"/>
            <a:r>
              <a:rPr lang="es-ES" altLang="es-ES" dirty="0"/>
              <a:t>El 15 de enero de 2010, el segundo mayor operador del mundo de  parques temáticos y de atracciones  Merlin Entertainments compró Cypress Gardens con la intención de utilizar el sitio para el quinto Legoland . </a:t>
            </a:r>
            <a:endParaRPr lang="es-ES" altLang="es-ES" baseline="30000" dirty="0"/>
          </a:p>
          <a:p>
            <a:pPr eaLnBrk="1" hangingPunct="1"/>
            <a:r>
              <a:rPr lang="es-ES" altLang="es-ES" dirty="0"/>
              <a:t>El 21 de enero de 2010, Merlin Entertainments anunció que el parque se convertiría en Legoland Florida . El 21 de octubre de 2010, fue anunciada la fecha de apertura para octubre de 2011.</a:t>
            </a:r>
          </a:p>
          <a:p>
            <a:pPr eaLnBrk="1" hangingPunct="1"/>
            <a:r>
              <a:rPr lang="es-ES" altLang="es-ES" dirty="0"/>
              <a:t>Si bien no hay fecha específica fue dada en la ultima  conferencia de prensa, el trabajo en  el parque ya ha comenzado y el día de la inauguración está programada para 15 de octubre 2011. </a:t>
            </a:r>
          </a:p>
        </p:txBody>
      </p:sp>
    </p:spTree>
    <p:extLst>
      <p:ext uri="{BB962C8B-B14F-4D97-AF65-F5344CB8AC3E}">
        <p14:creationId xmlns:p14="http://schemas.microsoft.com/office/powerpoint/2010/main" val="277329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ypress Garden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529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Archivo: Cypress Gardens Adventure Park topiar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553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South Carolina.-Cypress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959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chivo: Wiki CG 08.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Archivo: Wiki CG 09.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0"/>
            <a:ext cx="46434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6" descr="Archivo: Wiki CG 11.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357563"/>
            <a:ext cx="4427538"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8" descr="http://upload.wikimedia.org/wikipedia/en/c/c1/WIKI_CG_0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3429000"/>
            <a:ext cx="47164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718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South Carolina.-.Cypress-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68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ypress Gardens.-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507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outh Carolina.-Cypress Gardens.-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846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Cypress Gardens.-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00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South Carolina.-Cypress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813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ypress Gardens.-9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640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outh Carolina.-Cypress-gardens-swam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299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South Carolina.-Cypress-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827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ypress Gardens.-Taxodium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480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ypress Gardens.-Neumatofo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193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South Carolina.-Cypress_garden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08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ypress Gardens.-10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406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ypres s Gardens.-Ficu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50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ypres sGardens.-m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429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ypress Gardens.-Banyan Tre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938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ypress Gardens.-8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190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ypress Botanical Gardens.-Banyan Tre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099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South Carolina.-Cypress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613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ypress Gardens.-Serpi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85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South Carolina.-Cypress Gardens.-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5309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ypres Gardens.-Carac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441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Cypress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420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ypress Botanical Gardens .-Gazebo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1510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ypress Gaardens.-Criatura misterio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884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ypress Gardens.-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064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ypress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584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ypress Gardens.-2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4830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ypress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5381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ypress Gardens.-2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226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ypress Gardens.-3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0944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ypress Garden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5938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Cypress Garden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0558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ypress Gardens.-5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903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ypress Garden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8546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ypress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463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ypress Gardens.-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7766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ypress Gardens.-7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6069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ypress Gardens.-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4496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ypress Gardens.-1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1334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ypress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897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ypress Garden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1686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Cypress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780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ypress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4504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ypress Gardens.-Bunn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1502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3 Imagen" descr="Cypress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2400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ypress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6135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Cypress Gardens.-m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410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Cypress Gardens.-m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4869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Cypress Gardens.-m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7946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Cypress Gardens.-m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7863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Cypress Gardens.-p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1321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ypress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4062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ypress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0990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ypress Gardens .-Florid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2977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ypress Gardens Topia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5452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ypresss Gardens.-Pat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2663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SOUTH CAROLINA.-</a:t>
            </a:r>
            <a:br>
              <a:rPr lang="es-ES" dirty="0"/>
            </a:br>
            <a:r>
              <a:rPr lang="es-ES" dirty="0"/>
              <a:t>Brookgreen Gardens </a:t>
            </a:r>
          </a:p>
        </p:txBody>
      </p:sp>
      <p:sp>
        <p:nvSpPr>
          <p:cNvPr id="80899" name="2 Marcador de contenido"/>
          <p:cNvSpPr>
            <a:spLocks noGrp="1"/>
          </p:cNvSpPr>
          <p:nvPr>
            <p:ph sz="quarter" idx="1"/>
          </p:nvPr>
        </p:nvSpPr>
        <p:spPr>
          <a:xfrm>
            <a:off x="914400" y="1628775"/>
            <a:ext cx="7185992" cy="4391025"/>
          </a:xfrm>
        </p:spPr>
        <p:txBody>
          <a:bodyPr/>
          <a:lstStyle/>
          <a:p>
            <a:pPr eaLnBrk="1" hangingPunct="1"/>
            <a:r>
              <a:rPr lang="es-ES" altLang="es-ES" b="1" dirty="0"/>
              <a:t>Brookgreen Gardens</a:t>
            </a:r>
            <a:r>
              <a:rPr lang="es-ES" altLang="es-ES" dirty="0"/>
              <a:t> es un jardín de esculturas  y preservación la vida silvestre , que se encuentra justo al sur de Ensenada de Murrells , en Carolina del Sur .</a:t>
            </a:r>
          </a:p>
          <a:p>
            <a:pPr eaLnBrk="1" hangingPunct="1"/>
            <a:r>
              <a:rPr lang="es-ES" altLang="es-ES" dirty="0"/>
              <a:t>La propiedad incluye varios jardines temáticos con esculturas  americanas figurativas depositada en ellos, el Zoo Lowcountry, y senderos a través de varios ecosistemas en las reservas naturales en la propiedad. </a:t>
            </a:r>
          </a:p>
        </p:txBody>
      </p:sp>
    </p:spTree>
    <p:extLst>
      <p:ext uri="{BB962C8B-B14F-4D97-AF65-F5344CB8AC3E}">
        <p14:creationId xmlns:p14="http://schemas.microsoft.com/office/powerpoint/2010/main" val="15938909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620713"/>
            <a:ext cx="7185992" cy="5399087"/>
          </a:xfrm>
        </p:spPr>
        <p:txBody>
          <a:bodyPr>
            <a:normAutofit lnSpcReduction="10000"/>
          </a:bodyPr>
          <a:lstStyle/>
          <a:p>
            <a:r>
              <a:rPr lang="es-ES" altLang="es-ES" dirty="0"/>
              <a:t>Brookgreen Gardens abrió sus puertas en 1932, y se basa en  ex plantaciones de arroz , tomando su nombre de la antigua plantación de Brookgreen. </a:t>
            </a:r>
          </a:p>
          <a:p>
            <a:r>
              <a:rPr lang="es-ES" altLang="es-ES" dirty="0"/>
              <a:t>En un principio, lo que hoy son los jardines de Brookgreen fueron  cuatro plantaciones de arroz. </a:t>
            </a:r>
          </a:p>
          <a:p>
            <a:r>
              <a:rPr lang="es-ES" altLang="es-ES" dirty="0"/>
              <a:t>Las plantaciones de sur a norte fueron The Oaks, Brookgreen, Springfield, y la colina de Laurel. </a:t>
            </a:r>
          </a:p>
          <a:p>
            <a:r>
              <a:rPr lang="es-ES" altLang="es-ES" dirty="0"/>
              <a:t>Los jardines y las instalaciones actuales se encuentran totalmente alrededor de la antigua plantación de Brookgreen, que era propiedad de Josué John Ward , el mayor propietario de esclavos de América.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7945652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476250"/>
            <a:ext cx="7041976" cy="5543550"/>
          </a:xfrm>
        </p:spPr>
        <p:txBody>
          <a:bodyPr/>
          <a:lstStyle/>
          <a:p>
            <a:pPr eaLnBrk="1" hangingPunct="1"/>
            <a:r>
              <a:rPr lang="es-ES" altLang="es-ES" dirty="0"/>
              <a:t>Sólo un puñado de reliquias sobreviven de las antiguas haciendas. </a:t>
            </a:r>
          </a:p>
          <a:p>
            <a:pPr eaLnBrk="1" hangingPunct="1"/>
            <a:r>
              <a:rPr lang="es-ES" altLang="es-ES" dirty="0"/>
              <a:t>El Alston (o Allston) cementerio sobrevive sobre la base de la plantación de robles.</a:t>
            </a:r>
          </a:p>
          <a:p>
            <a:pPr eaLnBrk="1" hangingPunct="1"/>
            <a:r>
              <a:rPr lang="es-ES" altLang="es-ES" dirty="0"/>
              <a:t>El gobernador James Alston y su hijo están enterrados en el cementerio. </a:t>
            </a:r>
          </a:p>
          <a:p>
            <a:pPr eaLnBrk="1" hangingPunct="1"/>
            <a:r>
              <a:rPr lang="es-ES" altLang="es-ES" dirty="0"/>
              <a:t>La tumba misma es un monumento a la esposa del gobernador Teodosia Burr Alston, hija del vicepresidente Aaron Burr , que se perdió en el mar.</a:t>
            </a:r>
          </a:p>
          <a:p>
            <a:pPr eaLnBrk="1" hangingPunct="1"/>
            <a:r>
              <a:rPr lang="es-ES" altLang="es-ES" dirty="0"/>
              <a:t>Su fantasma supuestamente persigue el Grand Strand, en busca de su padre. </a:t>
            </a:r>
          </a:p>
          <a:p>
            <a:pPr eaLnBrk="1" hangingPunct="1"/>
            <a:endParaRPr lang="es-ES" altLang="es-ES" dirty="0"/>
          </a:p>
        </p:txBody>
      </p:sp>
    </p:spTree>
    <p:extLst>
      <p:ext uri="{BB962C8B-B14F-4D97-AF65-F5344CB8AC3E}">
        <p14:creationId xmlns:p14="http://schemas.microsoft.com/office/powerpoint/2010/main" val="12119499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549275"/>
            <a:ext cx="7113984" cy="5470525"/>
          </a:xfrm>
        </p:spPr>
        <p:txBody>
          <a:bodyPr/>
          <a:lstStyle/>
          <a:p>
            <a:pPr eaLnBrk="1" hangingPunct="1"/>
            <a:r>
              <a:rPr lang="es-ES" altLang="es-ES" dirty="0"/>
              <a:t>El molino de arroz en Laurel Hill es todo lo que queda de la plantación en la actualidad.</a:t>
            </a:r>
          </a:p>
          <a:p>
            <a:pPr eaLnBrk="1" hangingPunct="1"/>
            <a:r>
              <a:rPr lang="es-ES" altLang="es-ES" dirty="0"/>
              <a:t>Durante la Guerra Civil Americana , los confederados  construyeron una estructura de tierra sobre la base de bloquear barcos de la Unión que entraban en los ríos con la marea. </a:t>
            </a:r>
          </a:p>
          <a:p>
            <a:pPr eaLnBrk="1" hangingPunct="1"/>
            <a:r>
              <a:rPr lang="es-ES" altLang="es-ES" dirty="0"/>
              <a:t>Se trata de la creación de Archer y Anna Hyatt Huntington de Connecticut , quien compró cuatro fincas para abrir el jardín para exhibir sus esculturas.</a:t>
            </a:r>
          </a:p>
          <a:p>
            <a:pPr eaLnBrk="1" hangingPunct="1"/>
            <a:endParaRPr lang="es-ES" altLang="es-ES" dirty="0"/>
          </a:p>
        </p:txBody>
      </p:sp>
    </p:spTree>
    <p:extLst>
      <p:ext uri="{BB962C8B-B14F-4D97-AF65-F5344CB8AC3E}">
        <p14:creationId xmlns:p14="http://schemas.microsoft.com/office/powerpoint/2010/main" val="10072658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980728"/>
            <a:ext cx="7185992" cy="5039072"/>
          </a:xfrm>
        </p:spPr>
        <p:txBody>
          <a:bodyPr/>
          <a:lstStyle/>
          <a:p>
            <a:pPr eaLnBrk="1" hangingPunct="1"/>
            <a:r>
              <a:rPr lang="es-ES" altLang="es-ES" dirty="0"/>
              <a:t>Situado en el cuello Waccamaw en el Condado de Georgetown, Carolina del Sur, entre el río Waccamaw y la costa atlántica , es el  primer jardín de esculturas públicas y tiene la mayor colección de escultura figurativa de artistas estadounidenses en un escenario al aire libre en el mundo.</a:t>
            </a:r>
          </a:p>
          <a:p>
            <a:pPr eaLnBrk="1" hangingPunct="1"/>
            <a:r>
              <a:rPr lang="es-ES" altLang="es-ES" dirty="0"/>
              <a:t>Es también un carácter histórico y preservar con un pequeño zoológico y un centro de carácter de exhibición. </a:t>
            </a:r>
          </a:p>
          <a:p>
            <a:pPr eaLnBrk="1" hangingPunct="1"/>
            <a:r>
              <a:rPr lang="es-ES" altLang="es-ES" dirty="0"/>
              <a:t>Archer y Anna Hyatt Huntington visitaron por primera vez la propiedad en 1929.</a:t>
            </a:r>
          </a:p>
        </p:txBody>
      </p:sp>
    </p:spTree>
    <p:extLst>
      <p:ext uri="{BB962C8B-B14F-4D97-AF65-F5344CB8AC3E}">
        <p14:creationId xmlns:p14="http://schemas.microsoft.com/office/powerpoint/2010/main" val="12172901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1052736"/>
            <a:ext cx="7185992" cy="4967064"/>
          </a:xfrm>
        </p:spPr>
        <p:txBody>
          <a:bodyPr>
            <a:normAutofit lnSpcReduction="10000"/>
          </a:bodyPr>
          <a:lstStyle/>
          <a:p>
            <a:pPr eaLnBrk="1" hangingPunct="1"/>
            <a:r>
              <a:rPr lang="es-ES" altLang="es-ES" dirty="0"/>
              <a:t>Debido a que fueron cautivados por la belleza del lugar y compraron cerca de 40 km ² de bosques, pantanos  y campos de arroz  frente a la playa.</a:t>
            </a:r>
          </a:p>
          <a:p>
            <a:pPr eaLnBrk="1" hangingPunct="1"/>
            <a:r>
              <a:rPr lang="es-ES" altLang="es-ES" dirty="0"/>
              <a:t>Tenían la intención de establecer una casa de invierno en el Atlántico, pero Anna vio el potencial de la propiedad y rápidamente empezó a desarrollar su visión de lo que es el escaparate para sus esculturas.</a:t>
            </a:r>
          </a:p>
          <a:p>
            <a:pPr eaLnBrk="1" hangingPunct="1"/>
            <a:r>
              <a:rPr lang="es-ES" altLang="es-ES" dirty="0"/>
              <a:t>Archer, hijastro del filántropo Collis Huntington , y Anna han donado bienes y contribuyeron mucho a las artes y la cultura de EE.UU. en un número de estados. </a:t>
            </a:r>
          </a:p>
        </p:txBody>
      </p:sp>
    </p:spTree>
    <p:extLst>
      <p:ext uri="{BB962C8B-B14F-4D97-AF65-F5344CB8AC3E}">
        <p14:creationId xmlns:p14="http://schemas.microsoft.com/office/powerpoint/2010/main" val="29647965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620713"/>
            <a:ext cx="7185992" cy="5399087"/>
          </a:xfrm>
        </p:spPr>
        <p:txBody>
          <a:bodyPr>
            <a:normAutofit lnSpcReduction="10000"/>
          </a:bodyPr>
          <a:lstStyle/>
          <a:p>
            <a:r>
              <a:rPr lang="es-ES" altLang="es-ES" dirty="0"/>
              <a:t>Su escultura de Juana de Arco es una característica del Riverside Park de la ciudad de Nueva York 's  . </a:t>
            </a:r>
          </a:p>
          <a:p>
            <a:r>
              <a:rPr lang="es-ES" altLang="es-ES" dirty="0"/>
              <a:t>Cerca de 1,444 obras de esculturas de figuración estadounidense  se muestran en la Archer y Anna Hyatt Huntington Jardín de Esculturas.</a:t>
            </a:r>
          </a:p>
          <a:p>
            <a:r>
              <a:rPr lang="es-ES" altLang="es-ES" dirty="0"/>
              <a:t>Muchas de las obras son creaciones de la escultora Hyatt Huntington, pero otros artistas están siempre disponibles.</a:t>
            </a:r>
          </a:p>
          <a:p>
            <a:r>
              <a:rPr lang="es-ES" altLang="es-ES" dirty="0"/>
              <a:t> Senderos y caminos en el jardín de las esculturas enlace en su configuración distintiva jardín, fuente, o el paisaje, con vistas del paisaje que les rodea. </a:t>
            </a:r>
          </a:p>
          <a:p>
            <a:endParaRPr lang="es-ES" altLang="es-ES" dirty="0"/>
          </a:p>
        </p:txBody>
      </p:sp>
    </p:spTree>
    <p:extLst>
      <p:ext uri="{BB962C8B-B14F-4D97-AF65-F5344CB8AC3E}">
        <p14:creationId xmlns:p14="http://schemas.microsoft.com/office/powerpoint/2010/main" val="4980600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620688"/>
            <a:ext cx="7113984" cy="5545162"/>
          </a:xfrm>
        </p:spPr>
        <p:txBody>
          <a:bodyPr/>
          <a:lstStyle/>
          <a:p>
            <a:pPr marL="0" indent="0" eaLnBrk="1" hangingPunct="1">
              <a:buFont typeface="Wingdings 2" pitchFamily="18" charset="2"/>
              <a:buNone/>
              <a:defRPr/>
            </a:pPr>
            <a:r>
              <a:rPr lang="es-ES" dirty="0"/>
              <a:t> </a:t>
            </a:r>
          </a:p>
          <a:p>
            <a:pPr eaLnBrk="1" hangingPunct="1">
              <a:defRPr/>
            </a:pPr>
            <a:r>
              <a:rPr lang="es-ES" dirty="0"/>
              <a:t>Brookgreen Gardens fue inscrita en el Registro Nacional de Lugares Históricos en 1978. </a:t>
            </a:r>
            <a:endParaRPr lang="es-ES" baseline="30000" dirty="0"/>
          </a:p>
          <a:p>
            <a:pPr eaLnBrk="1" hangingPunct="1">
              <a:defRPr/>
            </a:pPr>
            <a:r>
              <a:rPr lang="es-ES" dirty="0"/>
              <a:t> La porción de jardín de esculturas, 2,23 km </a:t>
            </a:r>
            <a:r>
              <a:rPr lang="es-ES" baseline="30000" dirty="0"/>
              <a:t>2</a:t>
            </a:r>
            <a:r>
              <a:rPr lang="es-ES" dirty="0"/>
              <a:t> de los jardines de Brookgreen fue incluido en la denominación de Atalaya y los Jardines de Brookgreen como un Monumento Histórico Nacional en 1984 . </a:t>
            </a:r>
          </a:p>
          <a:p>
            <a:pPr eaLnBrk="1" hangingPunct="1">
              <a:defRPr/>
            </a:pPr>
            <a:r>
              <a:rPr lang="es-ES" dirty="0"/>
              <a:t>Castillo de Atalaya está al otro lado de EE.UU. atraviesa la antigua propiedad combinada Huntington. </a:t>
            </a:r>
          </a:p>
          <a:p>
            <a:pPr eaLnBrk="1" hangingPunct="1">
              <a:defRPr/>
            </a:pPr>
            <a:r>
              <a:rPr lang="es-ES" dirty="0"/>
              <a:t>El lado de la Costa Atlántica fue arrendado después de Carolina del Sur para formar Huntington Beach State Park .</a:t>
            </a:r>
          </a:p>
        </p:txBody>
      </p:sp>
    </p:spTree>
    <p:extLst>
      <p:ext uri="{BB962C8B-B14F-4D97-AF65-F5344CB8AC3E}">
        <p14:creationId xmlns:p14="http://schemas.microsoft.com/office/powerpoint/2010/main" val="35183489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836712"/>
            <a:ext cx="7113984" cy="5183088"/>
          </a:xfrm>
        </p:spPr>
        <p:txBody>
          <a:bodyPr/>
          <a:lstStyle/>
          <a:p>
            <a:pPr eaLnBrk="1" hangingPunct="1"/>
            <a:r>
              <a:rPr lang="es-ES" altLang="es-ES" dirty="0"/>
              <a:t>Hay excursiones en barco a la isla de arena y un recorrido autoguiado por senderos de la naturaleza para mostrar las 2000 especies identificadas de la vida, incluyendo majestuosos pinos de hoja larga , musgo español parasitado en robles , y las vistas del río y cerca de zonas pantanosas . </a:t>
            </a:r>
          </a:p>
          <a:p>
            <a:pPr eaLnBrk="1" hangingPunct="1"/>
            <a:r>
              <a:rPr lang="es-ES" altLang="es-ES" dirty="0"/>
              <a:t>Los jardines  hacen todo lo posible para preservar el medio ambiente natural.</a:t>
            </a:r>
          </a:p>
        </p:txBody>
      </p:sp>
    </p:spTree>
    <p:extLst>
      <p:ext uri="{BB962C8B-B14F-4D97-AF65-F5344CB8AC3E}">
        <p14:creationId xmlns:p14="http://schemas.microsoft.com/office/powerpoint/2010/main" val="2745972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rookgreen Gardens.-34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6110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rookgreen Gardens.-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4216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outh Carolina.-Bkookgreen Gardens..-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2819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outh Carolina.-Brookgreen03_36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4576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outh Carolina.-Brookgreen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0908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outh Carolina.-Brookgreen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9393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outh Carolina.-Brookgreen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4042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outh Carolina.-Brookgreen Gardens 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3726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outh Carolina.-Brookgreen Gardens 0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1127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outh Carolina.-Brookgreen_Gardens_189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3938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outh Carolina.-Brookgreen_Gardens_Reflective_Poo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3023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rookgreen 10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8910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rookgreen Garden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5677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rookgreen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507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rookgreen Gardens.-South Carol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7807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rookgreen Gardens.-1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797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rookgreen Gardens.-2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0364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Brookgreen Gardens.-2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8533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rookgreen Gardens.-1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3332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rookgreen Gardens.-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2203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rookgreen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5532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rookgreen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0"/>
            <a:ext cx="9121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37539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rookgreen Gardens.-7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2759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rookgreen Gardens.-8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1067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rookgreen Gardens.-9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4740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rookgreen Gardens.-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2169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rookgreen Gardens.-1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8384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rookgreen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9907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rookgreen Garden.-2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8376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rchivo: Brookgreen Gardens2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4766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Archivo: Brookgreen Gardens Sculpture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5186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Archivo: Brookgreen Gardens3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7086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South Carolina.-Brookgreen Gardens..-w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9438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rookgreen Gardens.-1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8739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rookgreen Gardens.-1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31384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rookgreen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9066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outh Carolina.-Broookgreen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762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rookgreen Gardens.-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96638" cy="839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8380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rookgreen Gardens.-3_redimensionar.jpg"/>
          <p:cNvPicPr>
            <a:picLocks noChangeAspect="1"/>
          </p:cNvPicPr>
          <p:nvPr/>
        </p:nvPicPr>
        <p:blipFill rotWithShape="1">
          <a:blip r:embed="rId2">
            <a:extLst>
              <a:ext uri="{28A0092B-C50C-407E-A947-70E740481C1C}">
                <a14:useLocalDpi xmlns:a14="http://schemas.microsoft.com/office/drawing/2010/main" val="0"/>
              </a:ext>
            </a:extLst>
          </a:blip>
          <a:srcRect r="-1558" b="16664"/>
          <a:stretch/>
        </p:blipFill>
        <p:spPr bwMode="auto">
          <a:xfrm>
            <a:off x="-252536" y="-747464"/>
            <a:ext cx="10873208" cy="7605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1847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outh Carolina.-brookgreen_muses1x.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4771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rookgreen Gardens.-1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4720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rookgreen Gardens.-1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8097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Brookgreen Gardens.-2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5590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Brookgreen Gardens.-26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7264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Brookgreen Gardens.-2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93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Brookgreen Gardens.-2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2220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Brookgreen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98570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Brookgreen Gardens.-30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4928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Brookgreen Gardens.-3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9938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Brookgreen Gardens.-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1363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Brookgreen Gardens.-3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0357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Brookgreen Garden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2343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2 Imagen" descr="Brookgreen Gardens.-m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8318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Brookgreen Gardens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5649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Brookgreen_garden_topi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5333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Brookgreen Gardens.-South Carolin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400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2030</Words>
  <Application>Microsoft Office PowerPoint</Application>
  <PresentationFormat>Presentación en pantalla (4:3)</PresentationFormat>
  <Paragraphs>169</Paragraphs>
  <Slides>138</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138</vt:i4>
      </vt:variant>
    </vt:vector>
  </HeadingPairs>
  <TitlesOfParts>
    <vt:vector size="143" baseType="lpstr">
      <vt:lpstr>Calibri</vt:lpstr>
      <vt:lpstr>Century Schoolbook</vt:lpstr>
      <vt:lpstr>Wingdings</vt:lpstr>
      <vt:lpstr>Wingdings 2</vt:lpstr>
      <vt:lpstr>Default Theme</vt:lpstr>
      <vt:lpstr>ESTADOS UNIDOS.-LA VUELTA AL MUNDO EN 885 JARDINES.-Cypress Gardens.-Brookgreen Gardens  </vt:lpstr>
      <vt:lpstr>SOUTH CAROLINA.-Cypress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CAROLINA.- Brookgreen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6</cp:revision>
  <dcterms:created xsi:type="dcterms:W3CDTF">2013-09-16T06:09:50Z</dcterms:created>
  <dcterms:modified xsi:type="dcterms:W3CDTF">2018-03-05T16:33:34Z</dcterms:modified>
</cp:coreProperties>
</file>