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61" r:id="rId101"/>
    <p:sldId id="355" r:id="rId102"/>
    <p:sldId id="356" r:id="rId103"/>
    <p:sldId id="357" r:id="rId104"/>
    <p:sldId id="358" r:id="rId105"/>
    <p:sldId id="359" r:id="rId106"/>
    <p:sldId id="360" r:id="rId107"/>
    <p:sldId id="362" r:id="rId108"/>
    <p:sldId id="363" r:id="rId109"/>
    <p:sldId id="364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BD534-46A9-4F30-8E38-8D57EF8D0A32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D2F2A-DC83-4F7C-A55B-92EA479C15F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057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B0E35B-1D7C-4EE3-B838-6C02FC010EC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EFFF0B-CA94-4885-B179-C70B61D442D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347E26-DFDD-4969-BDD7-E18FAF82D0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2B26AD-D03E-4254-ACF5-FAC431E7FF9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54AD95-01C8-49DE-814D-CE23BF840F9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FC35D6-C30D-4BC9-8566-5449B9377DE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088B0C-193B-4762-9276-B2F374E49B7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6526FA-9083-46C4-8806-6F6B88251BC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114F7E-9666-4015-AA75-88EC2F631C8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CD5047-B8E2-42A9-8EBB-B9814D1FA10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5463D9-8904-4B7E-A1AF-6E2C3D5000A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709800-932A-479F-8BCD-6E1E9DA799D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F5E4AF-F741-46FA-AA56-5EAAE2557C2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AA5880-35E2-4E23-8F65-E5964427D9C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5A2EC0-1138-4CC2-926D-7EA07405D04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FFFDE6-8612-4A2D-87A6-31C1BB715E1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DA9479-F8AF-4A99-93E4-CAEE175AA75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3D30D0-5C76-4AD0-AA39-F8DC3591BB8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3F6543-F680-4508-8FA4-373C97B02EC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55895A-FD66-4D8B-9070-C2288C34B7A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32E35E-CC9B-475D-8380-7D709340EB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2B85E4D-907C-47E3-A980-DE42A6C16EF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9D4106-CFD7-4332-90D2-8049D5AC9FB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Arboretum.-Lagerstroemias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F7A707-8E6D-44F1-8EDC-4A90A4F7893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390A41-8FE0-40CF-B121-954078A977F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D0F8F4-5633-4B9D-B55B-0BEB5A0EE21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197E89-9377-4800-B252-642C8712A3D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8FAD27-B61C-4A49-811B-C0DF1086674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F87A6D-ED02-4082-9816-CD2D7D4546E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C03026-6546-491B-8479-D3509D13134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2E4C91-A760-46A1-8BCF-BECB9E31EF2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AF028F-FB39-4C7E-A5BC-559E5313B01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A44572-497A-4ECC-A915-515011A30D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05DD26-7D51-4014-9800-EE858C15B05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2E37A5-0CAF-4196-BB96-6A0EBA88E38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Dallaa Arboretum.-Display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B84770-8C77-4BB5-AB06-C4B158D411A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369359-67EA-4185-B469-AC46A59A206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127AB3-820D-4F36-8D6A-46A5E2AC140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E1A82E-6B88-46B2-AD80-2CA2BBCE240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C9D495-3B76-4395-BB1E-CA05F00A4E2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B973B3-2D61-4275-986C-EBD2F3FDBBD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8EE762-9A5A-4006-BCE3-90C18FCC1E0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126167-16F8-4981-9997-B775196B373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7FB61E-E4D2-49AE-8695-5CCC14BCA36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9C4F0E-0DA0-48B9-AAFE-13C9FBC8FC1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6C6529-0A08-46B2-9EAB-F6F391635A8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CFDF1A-28EF-4DBE-BA65-7B7DBB397E6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CEFA78-03D0-41F6-A03C-993CB464561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12D58B-6F3A-456D-9FB2-67E7DEBE850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5137AB-BDE8-45E1-9BB0-0E046AC19C5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58E61E-6B58-4CBB-8694-530CA632D76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Dalas Arboretum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8096D3-318A-4046-9446-428B1D46845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2946F2-0F48-4E89-A45F-54273449689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DADAE6-1A8D-40FA-B908-28031926FF7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9B7D64-383D-4D02-8206-03477CFEE45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BC4818-82D8-47A7-88AD-B37D94C22AE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51CDB8-97E3-4621-941A-DE96F96E408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37BECF-B1DB-436D-8D0F-194A387B085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178C3C-8525-436F-97EB-AC83E746A14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A9C530-1775-47FA-BD06-40EEEE9EBB4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38AF55-D3C4-479F-BBF9-13AF4BED837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E28C4C-8FC9-4B84-B027-E8DF3FA20D2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F5353F-63CD-45C5-9B2A-0782924ECC6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FDD2CB-C9BA-4222-B7C2-428196A2497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4E2D2B-E26C-4E5B-ADDB-E772C474CC0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CF1847-845D-43DB-9F07-D407E81D934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E37026-817E-44D7-A6CD-B8631C2A244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A32F7E-C5EA-4FC1-8E31-6AE475D1E88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44DA9A-C5FD-44FC-9413-6845C255C65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0A3DD7-75B3-4744-9858-07927C9D5A4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Arboretum.-Alocasias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84ACBE-5025-45F6-81CA-EAB7E55CC96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Arboretum.-Alocasias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9909A5-B70E-4FEA-9809-3CC6CC0DD04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arboretum.-Lagerstroemias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556A05-675B-4895-8A70-DBB5B077B3E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125B83-40EA-4AC9-A3BC-22D8CD56AF0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7A03D8-8F6B-42EE-A9C2-B723BD53F18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37E0A1-18BE-4F06-9752-8C3C1378552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Arboretum.-Caladiums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0E67B1-08D5-4A5D-A77B-15410DAB436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Dalas Arboretum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632795-3FEF-4A94-881E-729861FC74B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920738-93F1-42FB-94C0-53E9EA15612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92D76B-CBD7-4670-B184-32F8D97A123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2EAC4C-3A20-494A-AC79-1A20E3500D2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500104-6D15-4C80-B8FD-8BD74BF7FA1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C0C8C3-AA6B-41E4-A2CD-AFBE098D4EE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20826C-42AF-4C9A-A59D-F3B6923014D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454307-47A8-4DED-99BD-71D1228C6E9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Arboretum.-Lagerstroemias Tunnel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0DD43A-DCBA-4F9A-B67A-AF278B82F19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31E798-9D4A-43B6-AAB6-C7A7679C837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DB2ED9-B061-432B-B1D3-20AF908A86A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14C16C-5209-4AB3-B744-1121439D421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52CDA3-717D-403B-BB6E-545DA5A1794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26619C-9FE8-47FF-9C7C-05D6C21C741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F00449-71A2-4F97-9DD0-3ADDF1F53C6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475158-7038-47B3-8F16-D9258FD38C8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F9DCD4-6768-4CF7-9A45-5EC4411E03A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DE5CC7-3E8F-43B6-BFA3-05A65408899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Arboretum.-Acalyphas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D2CD80-D7F3-4BAC-8CA1-98369EE0C1B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Arboretum.-Coleus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BD7A4D-E4FE-4D03-850B-EBD4570A065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Arboretum.-Salvias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AC7C33-B259-432E-8E94-661962933ED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CBD396-2EAB-45A7-84EC-C32B010448B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Arboretum.-Fuchsias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CEDA07-3476-4E34-A05A-3306524CCFA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B0104A-5B26-4802-8E19-1819D9C2501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47B05D-01B0-428D-9384-2E27EC211A9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7E15CE-246E-45BB-BC5E-415AACFA474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E97523-391F-412B-83DD-23F7CFB1C03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DE9FE5-D415-4A8B-8FF3-73BD585F61A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Arboretum.-Coleus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0581B3-899B-44C5-953E-86EDAF55D1C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Arboretum.-Woman´s Garden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A6F45C-103C-4AD4-8642-DD0164EEB79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B6D21F-E117-4825-99E2-549B5F9F89C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Dallas Arboretum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80728"/>
            <a:ext cx="6172200" cy="187220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dirty="0"/>
              <a:t>Dallas Arboretum.-Jardín botánico.-*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581128"/>
            <a:ext cx="439248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65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1498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b="1" dirty="0">
                <a:solidFill>
                  <a:schemeClr val="tx1"/>
                </a:solidFill>
              </a:rPr>
              <a:t>Dallas Arboretum.-Jardín botánico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7041976" cy="41036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Situado en Garland Road al este de Dallas.-Texas.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Tiene una extensión de 26´70 has.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Lo componen una serie de jardines y fuentes con vistas al White Rock Lake y la ciudad.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Una colección de azaleas con mas de 2400 variedades destaca entre las muchas colecciones que posee el jardín.</a:t>
            </a:r>
          </a:p>
        </p:txBody>
      </p:sp>
    </p:spTree>
    <p:extLst>
      <p:ext uri="{BB962C8B-B14F-4D97-AF65-F5344CB8AC3E}">
        <p14:creationId xmlns:p14="http://schemas.microsoft.com/office/powerpoint/2010/main" val="2191708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27584" y="1196975"/>
            <a:ext cx="6840760" cy="4933950"/>
          </a:xfrm>
        </p:spPr>
        <p:txBody>
          <a:bodyPr>
            <a:normAutofit lnSpcReduction="10000"/>
          </a:bodyPr>
          <a:lstStyle/>
          <a:p>
            <a:r>
              <a:rPr lang="es-ES_tradnl" altLang="es-ES" sz="2800" dirty="0"/>
              <a:t>En un clima subtropical húmedo en Dallas podemos encontrar floraciones durante todo el año.</a:t>
            </a:r>
          </a:p>
          <a:p>
            <a:r>
              <a:rPr lang="es-ES_tradnl" altLang="es-ES" sz="2800" dirty="0"/>
              <a:t>En el Arboretum se celebran conciertos al aire libre, picnics, hay una ciudad en miniatura etc.…</a:t>
            </a:r>
          </a:p>
          <a:p>
            <a:r>
              <a:rPr lang="es-ES_tradnl" altLang="es-ES" sz="2800" dirty="0"/>
              <a:t>Se celebran muchas bodas en el jardín.</a:t>
            </a:r>
          </a:p>
          <a:p>
            <a:r>
              <a:rPr lang="es-ES_tradnl" altLang="es-ES" sz="2800" dirty="0"/>
              <a:t>En primavera se lucen grandes plantaciones de tulipanes y en otoño crisantemos.</a:t>
            </a:r>
          </a:p>
          <a:p>
            <a:endParaRPr lang="es-ES_tradnl" altLang="es-ES" dirty="0"/>
          </a:p>
        </p:txBody>
      </p:sp>
    </p:spTree>
    <p:extLst>
      <p:ext uri="{BB962C8B-B14F-4D97-AF65-F5344CB8AC3E}">
        <p14:creationId xmlns:p14="http://schemas.microsoft.com/office/powerpoint/2010/main" val="268437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Dallaa Arbot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221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Dallas Arboretum Sculptured Tre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598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110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823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547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055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290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79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218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816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933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70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allas Bloo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351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630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271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934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allas Bloom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156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348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388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760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908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730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012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5009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507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256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6125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888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9967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6359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6952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881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9124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8044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82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947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283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3939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1767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5518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3253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5819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894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9662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2236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704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9022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4412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60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0252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9521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0309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0182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6253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2771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2452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4068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-228600"/>
            <a:ext cx="91059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4755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8748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4942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914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9165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9379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8995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5951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7188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8454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4854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9228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8042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9308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88175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7965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4821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5580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31111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3247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2767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578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42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2023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8215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637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804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56896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5782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7253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8422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4467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11765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042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0318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6585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65497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2750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88845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88905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50" y="-228600"/>
            <a:ext cx="94869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06208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3125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72581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56707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39897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07182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264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65190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Dallas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66818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Dallas Arboretum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9531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492</Words>
  <Application>Microsoft Office PowerPoint</Application>
  <PresentationFormat>Presentación en pantalla (4:3)</PresentationFormat>
  <Paragraphs>226</Paragraphs>
  <Slides>109</Slides>
  <Notes>108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109</vt:i4>
      </vt:variant>
    </vt:vector>
  </HeadingPairs>
  <TitlesOfParts>
    <vt:vector size="116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ESTADOS UNIDOS.-LA VUELTA AL MUNDO EN 885 JARDINES.-Dallas Arboretum.-Jardín botánico.-*</vt:lpstr>
      <vt:lpstr>Dallas Arboretum.-Jardín botánico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AMERICA.-LA VUELTA AL MUNDO EN 385 JARDINES.-</dc:title>
  <dc:creator>Josep</dc:creator>
  <cp:lastModifiedBy>Usuario</cp:lastModifiedBy>
  <cp:revision>7</cp:revision>
  <dcterms:created xsi:type="dcterms:W3CDTF">2013-09-14T14:10:00Z</dcterms:created>
  <dcterms:modified xsi:type="dcterms:W3CDTF">2018-03-05T10:10:04Z</dcterms:modified>
</cp:coreProperties>
</file>