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2"/>
  </p:notesMasterIdLst>
  <p:sldIdLst>
    <p:sldId id="257" r:id="rId2"/>
    <p:sldId id="258" r:id="rId3"/>
    <p:sldId id="367" r:id="rId4"/>
    <p:sldId id="368" r:id="rId5"/>
    <p:sldId id="369" r:id="rId6"/>
    <p:sldId id="370" r:id="rId7"/>
    <p:sldId id="387" r:id="rId8"/>
    <p:sldId id="259" r:id="rId9"/>
    <p:sldId id="260"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4660"/>
  </p:normalViewPr>
  <p:slideViewPr>
    <p:cSldViewPr>
      <p:cViewPr varScale="1">
        <p:scale>
          <a:sx n="108" d="100"/>
          <a:sy n="108" d="100"/>
        </p:scale>
        <p:origin x="172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4D60E7-C477-4331-ACD9-6014CF1459F3}"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11DF50-FDE2-432B-8C07-0B45C8683B3F}" type="slidenum">
              <a:rPr lang="es-ES" smtClean="0"/>
              <a:t>‹Nº›</a:t>
            </a:fld>
            <a:endParaRPr lang="es-ES" dirty="0"/>
          </a:p>
        </p:txBody>
      </p:sp>
    </p:spTree>
    <p:extLst>
      <p:ext uri="{BB962C8B-B14F-4D97-AF65-F5344CB8AC3E}">
        <p14:creationId xmlns:p14="http://schemas.microsoft.com/office/powerpoint/2010/main" val="263986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a:t>
            </a:fld>
            <a:endParaRPr lang="es-ES" dirty="0"/>
          </a:p>
        </p:txBody>
      </p:sp>
    </p:spTree>
    <p:extLst>
      <p:ext uri="{BB962C8B-B14F-4D97-AF65-F5344CB8AC3E}">
        <p14:creationId xmlns:p14="http://schemas.microsoft.com/office/powerpoint/2010/main" val="196524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a:t>
            </a:r>
            <a:r>
              <a:rPr lang="es-ES" baseline="0" dirty="0"/>
              <a:t> Festival</a:t>
            </a:r>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a:t>
            </a:fld>
            <a:endParaRPr lang="es-ES" dirty="0"/>
          </a:p>
        </p:txBody>
      </p:sp>
    </p:spTree>
    <p:extLst>
      <p:ext uri="{BB962C8B-B14F-4D97-AF65-F5344CB8AC3E}">
        <p14:creationId xmlns:p14="http://schemas.microsoft.com/office/powerpoint/2010/main" val="1094401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a:t>
            </a:fld>
            <a:endParaRPr lang="es-ES" dirty="0"/>
          </a:p>
        </p:txBody>
      </p:sp>
    </p:spTree>
    <p:extLst>
      <p:ext uri="{BB962C8B-B14F-4D97-AF65-F5344CB8AC3E}">
        <p14:creationId xmlns:p14="http://schemas.microsoft.com/office/powerpoint/2010/main" val="131707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a:t>
            </a:fld>
            <a:endParaRPr lang="es-ES" dirty="0"/>
          </a:p>
        </p:txBody>
      </p:sp>
    </p:spTree>
    <p:extLst>
      <p:ext uri="{BB962C8B-B14F-4D97-AF65-F5344CB8AC3E}">
        <p14:creationId xmlns:p14="http://schemas.microsoft.com/office/powerpoint/2010/main" val="853039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a:t>
            </a:fld>
            <a:endParaRPr lang="es-ES" dirty="0"/>
          </a:p>
        </p:txBody>
      </p:sp>
    </p:spTree>
    <p:extLst>
      <p:ext uri="{BB962C8B-B14F-4D97-AF65-F5344CB8AC3E}">
        <p14:creationId xmlns:p14="http://schemas.microsoft.com/office/powerpoint/2010/main" val="1688135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13</a:t>
            </a:fld>
            <a:endParaRPr lang="es-ES" dirty="0"/>
          </a:p>
        </p:txBody>
      </p:sp>
    </p:spTree>
    <p:extLst>
      <p:ext uri="{BB962C8B-B14F-4D97-AF65-F5344CB8AC3E}">
        <p14:creationId xmlns:p14="http://schemas.microsoft.com/office/powerpoint/2010/main" val="1840957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14</a:t>
            </a:fld>
            <a:endParaRPr lang="es-ES" dirty="0"/>
          </a:p>
        </p:txBody>
      </p:sp>
    </p:spTree>
    <p:extLst>
      <p:ext uri="{BB962C8B-B14F-4D97-AF65-F5344CB8AC3E}">
        <p14:creationId xmlns:p14="http://schemas.microsoft.com/office/powerpoint/2010/main" val="1709394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15</a:t>
            </a:fld>
            <a:endParaRPr lang="es-ES" dirty="0"/>
          </a:p>
        </p:txBody>
      </p:sp>
    </p:spTree>
    <p:extLst>
      <p:ext uri="{BB962C8B-B14F-4D97-AF65-F5344CB8AC3E}">
        <p14:creationId xmlns:p14="http://schemas.microsoft.com/office/powerpoint/2010/main" val="265107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16</a:t>
            </a:fld>
            <a:endParaRPr lang="es-ES" dirty="0"/>
          </a:p>
        </p:txBody>
      </p:sp>
    </p:spTree>
    <p:extLst>
      <p:ext uri="{BB962C8B-B14F-4D97-AF65-F5344CB8AC3E}">
        <p14:creationId xmlns:p14="http://schemas.microsoft.com/office/powerpoint/2010/main" val="226505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17</a:t>
            </a:fld>
            <a:endParaRPr lang="es-ES" dirty="0"/>
          </a:p>
        </p:txBody>
      </p:sp>
    </p:spTree>
    <p:extLst>
      <p:ext uri="{BB962C8B-B14F-4D97-AF65-F5344CB8AC3E}">
        <p14:creationId xmlns:p14="http://schemas.microsoft.com/office/powerpoint/2010/main" val="2313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18</a:t>
            </a:fld>
            <a:endParaRPr lang="es-ES" dirty="0"/>
          </a:p>
        </p:txBody>
      </p:sp>
    </p:spTree>
    <p:extLst>
      <p:ext uri="{BB962C8B-B14F-4D97-AF65-F5344CB8AC3E}">
        <p14:creationId xmlns:p14="http://schemas.microsoft.com/office/powerpoint/2010/main" val="524726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19</a:t>
            </a:fld>
            <a:endParaRPr lang="es-ES" dirty="0"/>
          </a:p>
        </p:txBody>
      </p:sp>
    </p:spTree>
    <p:extLst>
      <p:ext uri="{BB962C8B-B14F-4D97-AF65-F5344CB8AC3E}">
        <p14:creationId xmlns:p14="http://schemas.microsoft.com/office/powerpoint/2010/main" val="490956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20</a:t>
            </a:fld>
            <a:endParaRPr lang="es-ES" dirty="0"/>
          </a:p>
        </p:txBody>
      </p:sp>
    </p:spTree>
    <p:extLst>
      <p:ext uri="{BB962C8B-B14F-4D97-AF65-F5344CB8AC3E}">
        <p14:creationId xmlns:p14="http://schemas.microsoft.com/office/powerpoint/2010/main" val="3183632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21</a:t>
            </a:fld>
            <a:endParaRPr lang="es-ES" dirty="0"/>
          </a:p>
        </p:txBody>
      </p:sp>
    </p:spTree>
    <p:extLst>
      <p:ext uri="{BB962C8B-B14F-4D97-AF65-F5344CB8AC3E}">
        <p14:creationId xmlns:p14="http://schemas.microsoft.com/office/powerpoint/2010/main" val="4042262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22</a:t>
            </a:fld>
            <a:endParaRPr lang="es-ES" dirty="0"/>
          </a:p>
        </p:txBody>
      </p:sp>
    </p:spTree>
    <p:extLst>
      <p:ext uri="{BB962C8B-B14F-4D97-AF65-F5344CB8AC3E}">
        <p14:creationId xmlns:p14="http://schemas.microsoft.com/office/powerpoint/2010/main" val="206192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23</a:t>
            </a:fld>
            <a:endParaRPr lang="es-ES" dirty="0"/>
          </a:p>
        </p:txBody>
      </p:sp>
    </p:spTree>
    <p:extLst>
      <p:ext uri="{BB962C8B-B14F-4D97-AF65-F5344CB8AC3E}">
        <p14:creationId xmlns:p14="http://schemas.microsoft.com/office/powerpoint/2010/main" val="1594173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24</a:t>
            </a:fld>
            <a:endParaRPr lang="es-ES" dirty="0"/>
          </a:p>
        </p:txBody>
      </p:sp>
    </p:spTree>
    <p:extLst>
      <p:ext uri="{BB962C8B-B14F-4D97-AF65-F5344CB8AC3E}">
        <p14:creationId xmlns:p14="http://schemas.microsoft.com/office/powerpoint/2010/main" val="1151538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25</a:t>
            </a:fld>
            <a:endParaRPr lang="es-ES" dirty="0"/>
          </a:p>
        </p:txBody>
      </p:sp>
    </p:spTree>
    <p:extLst>
      <p:ext uri="{BB962C8B-B14F-4D97-AF65-F5344CB8AC3E}">
        <p14:creationId xmlns:p14="http://schemas.microsoft.com/office/powerpoint/2010/main" val="3007772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26</a:t>
            </a:fld>
            <a:endParaRPr lang="es-ES" dirty="0"/>
          </a:p>
        </p:txBody>
      </p:sp>
    </p:spTree>
    <p:extLst>
      <p:ext uri="{BB962C8B-B14F-4D97-AF65-F5344CB8AC3E}">
        <p14:creationId xmlns:p14="http://schemas.microsoft.com/office/powerpoint/2010/main" val="927665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27</a:t>
            </a:fld>
            <a:endParaRPr lang="es-ES" dirty="0"/>
          </a:p>
        </p:txBody>
      </p:sp>
    </p:spTree>
    <p:extLst>
      <p:ext uri="{BB962C8B-B14F-4D97-AF65-F5344CB8AC3E}">
        <p14:creationId xmlns:p14="http://schemas.microsoft.com/office/powerpoint/2010/main" val="2579387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28</a:t>
            </a:fld>
            <a:endParaRPr lang="es-ES" dirty="0"/>
          </a:p>
        </p:txBody>
      </p:sp>
    </p:spTree>
    <p:extLst>
      <p:ext uri="{BB962C8B-B14F-4D97-AF65-F5344CB8AC3E}">
        <p14:creationId xmlns:p14="http://schemas.microsoft.com/office/powerpoint/2010/main" val="4211365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29</a:t>
            </a:fld>
            <a:endParaRPr lang="es-ES" dirty="0"/>
          </a:p>
        </p:txBody>
      </p:sp>
    </p:spTree>
    <p:extLst>
      <p:ext uri="{BB962C8B-B14F-4D97-AF65-F5344CB8AC3E}">
        <p14:creationId xmlns:p14="http://schemas.microsoft.com/office/powerpoint/2010/main" val="2510639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30</a:t>
            </a:fld>
            <a:endParaRPr lang="es-ES" dirty="0"/>
          </a:p>
        </p:txBody>
      </p:sp>
    </p:spTree>
    <p:extLst>
      <p:ext uri="{BB962C8B-B14F-4D97-AF65-F5344CB8AC3E}">
        <p14:creationId xmlns:p14="http://schemas.microsoft.com/office/powerpoint/2010/main" val="3249851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31</a:t>
            </a:fld>
            <a:endParaRPr lang="es-ES" dirty="0"/>
          </a:p>
        </p:txBody>
      </p:sp>
    </p:spTree>
    <p:extLst>
      <p:ext uri="{BB962C8B-B14F-4D97-AF65-F5344CB8AC3E}">
        <p14:creationId xmlns:p14="http://schemas.microsoft.com/office/powerpoint/2010/main" val="1780036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32</a:t>
            </a:fld>
            <a:endParaRPr lang="es-ES" dirty="0"/>
          </a:p>
        </p:txBody>
      </p:sp>
    </p:spTree>
    <p:extLst>
      <p:ext uri="{BB962C8B-B14F-4D97-AF65-F5344CB8AC3E}">
        <p14:creationId xmlns:p14="http://schemas.microsoft.com/office/powerpoint/2010/main" val="4253516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33</a:t>
            </a:fld>
            <a:endParaRPr lang="es-ES" dirty="0"/>
          </a:p>
        </p:txBody>
      </p:sp>
    </p:spTree>
    <p:extLst>
      <p:ext uri="{BB962C8B-B14F-4D97-AF65-F5344CB8AC3E}">
        <p14:creationId xmlns:p14="http://schemas.microsoft.com/office/powerpoint/2010/main" val="3251561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34</a:t>
            </a:fld>
            <a:endParaRPr lang="es-ES" dirty="0"/>
          </a:p>
        </p:txBody>
      </p:sp>
    </p:spTree>
    <p:extLst>
      <p:ext uri="{BB962C8B-B14F-4D97-AF65-F5344CB8AC3E}">
        <p14:creationId xmlns:p14="http://schemas.microsoft.com/office/powerpoint/2010/main" val="1778585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35</a:t>
            </a:fld>
            <a:endParaRPr lang="es-ES" dirty="0"/>
          </a:p>
        </p:txBody>
      </p:sp>
    </p:spTree>
    <p:extLst>
      <p:ext uri="{BB962C8B-B14F-4D97-AF65-F5344CB8AC3E}">
        <p14:creationId xmlns:p14="http://schemas.microsoft.com/office/powerpoint/2010/main" val="3502278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36</a:t>
            </a:fld>
            <a:endParaRPr lang="es-ES" dirty="0"/>
          </a:p>
        </p:txBody>
      </p:sp>
    </p:spTree>
    <p:extLst>
      <p:ext uri="{BB962C8B-B14F-4D97-AF65-F5344CB8AC3E}">
        <p14:creationId xmlns:p14="http://schemas.microsoft.com/office/powerpoint/2010/main" val="2156617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37</a:t>
            </a:fld>
            <a:endParaRPr lang="es-ES" dirty="0"/>
          </a:p>
        </p:txBody>
      </p:sp>
    </p:spTree>
    <p:extLst>
      <p:ext uri="{BB962C8B-B14F-4D97-AF65-F5344CB8AC3E}">
        <p14:creationId xmlns:p14="http://schemas.microsoft.com/office/powerpoint/2010/main" val="25392694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38</a:t>
            </a:fld>
            <a:endParaRPr lang="es-ES" dirty="0"/>
          </a:p>
        </p:txBody>
      </p:sp>
    </p:spTree>
    <p:extLst>
      <p:ext uri="{BB962C8B-B14F-4D97-AF65-F5344CB8AC3E}">
        <p14:creationId xmlns:p14="http://schemas.microsoft.com/office/powerpoint/2010/main" val="3752338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39</a:t>
            </a:fld>
            <a:endParaRPr lang="es-ES" dirty="0"/>
          </a:p>
        </p:txBody>
      </p:sp>
    </p:spTree>
    <p:extLst>
      <p:ext uri="{BB962C8B-B14F-4D97-AF65-F5344CB8AC3E}">
        <p14:creationId xmlns:p14="http://schemas.microsoft.com/office/powerpoint/2010/main" val="2576523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40</a:t>
            </a:fld>
            <a:endParaRPr lang="es-ES" dirty="0"/>
          </a:p>
        </p:txBody>
      </p:sp>
    </p:spTree>
    <p:extLst>
      <p:ext uri="{BB962C8B-B14F-4D97-AF65-F5344CB8AC3E}">
        <p14:creationId xmlns:p14="http://schemas.microsoft.com/office/powerpoint/2010/main" val="4169001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41</a:t>
            </a:fld>
            <a:endParaRPr lang="es-ES" dirty="0"/>
          </a:p>
        </p:txBody>
      </p:sp>
    </p:spTree>
    <p:extLst>
      <p:ext uri="{BB962C8B-B14F-4D97-AF65-F5344CB8AC3E}">
        <p14:creationId xmlns:p14="http://schemas.microsoft.com/office/powerpoint/2010/main" val="36702292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42</a:t>
            </a:fld>
            <a:endParaRPr lang="es-ES" dirty="0"/>
          </a:p>
        </p:txBody>
      </p:sp>
    </p:spTree>
    <p:extLst>
      <p:ext uri="{BB962C8B-B14F-4D97-AF65-F5344CB8AC3E}">
        <p14:creationId xmlns:p14="http://schemas.microsoft.com/office/powerpoint/2010/main" val="2983728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43</a:t>
            </a:fld>
            <a:endParaRPr lang="es-ES" dirty="0"/>
          </a:p>
        </p:txBody>
      </p:sp>
    </p:spTree>
    <p:extLst>
      <p:ext uri="{BB962C8B-B14F-4D97-AF65-F5344CB8AC3E}">
        <p14:creationId xmlns:p14="http://schemas.microsoft.com/office/powerpoint/2010/main" val="31298067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44</a:t>
            </a:fld>
            <a:endParaRPr lang="es-ES" dirty="0"/>
          </a:p>
        </p:txBody>
      </p:sp>
    </p:spTree>
    <p:extLst>
      <p:ext uri="{BB962C8B-B14F-4D97-AF65-F5344CB8AC3E}">
        <p14:creationId xmlns:p14="http://schemas.microsoft.com/office/powerpoint/2010/main" val="40223837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45</a:t>
            </a:fld>
            <a:endParaRPr lang="es-ES" dirty="0"/>
          </a:p>
        </p:txBody>
      </p:sp>
    </p:spTree>
    <p:extLst>
      <p:ext uri="{BB962C8B-B14F-4D97-AF65-F5344CB8AC3E}">
        <p14:creationId xmlns:p14="http://schemas.microsoft.com/office/powerpoint/2010/main" val="11491821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46</a:t>
            </a:fld>
            <a:endParaRPr lang="es-ES" dirty="0"/>
          </a:p>
        </p:txBody>
      </p:sp>
    </p:spTree>
    <p:extLst>
      <p:ext uri="{BB962C8B-B14F-4D97-AF65-F5344CB8AC3E}">
        <p14:creationId xmlns:p14="http://schemas.microsoft.com/office/powerpoint/2010/main" val="2563103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47</a:t>
            </a:fld>
            <a:endParaRPr lang="es-ES" dirty="0"/>
          </a:p>
        </p:txBody>
      </p:sp>
    </p:spTree>
    <p:extLst>
      <p:ext uri="{BB962C8B-B14F-4D97-AF65-F5344CB8AC3E}">
        <p14:creationId xmlns:p14="http://schemas.microsoft.com/office/powerpoint/2010/main" val="11267852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48</a:t>
            </a:fld>
            <a:endParaRPr lang="es-ES" dirty="0"/>
          </a:p>
        </p:txBody>
      </p:sp>
    </p:spTree>
    <p:extLst>
      <p:ext uri="{BB962C8B-B14F-4D97-AF65-F5344CB8AC3E}">
        <p14:creationId xmlns:p14="http://schemas.microsoft.com/office/powerpoint/2010/main" val="3600724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49</a:t>
            </a:fld>
            <a:endParaRPr lang="es-ES" dirty="0"/>
          </a:p>
        </p:txBody>
      </p:sp>
    </p:spTree>
    <p:extLst>
      <p:ext uri="{BB962C8B-B14F-4D97-AF65-F5344CB8AC3E}">
        <p14:creationId xmlns:p14="http://schemas.microsoft.com/office/powerpoint/2010/main" val="2991780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50</a:t>
            </a:fld>
            <a:endParaRPr lang="es-ES" dirty="0"/>
          </a:p>
        </p:txBody>
      </p:sp>
    </p:spTree>
    <p:extLst>
      <p:ext uri="{BB962C8B-B14F-4D97-AF65-F5344CB8AC3E}">
        <p14:creationId xmlns:p14="http://schemas.microsoft.com/office/powerpoint/2010/main" val="25385695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51</a:t>
            </a:fld>
            <a:endParaRPr lang="es-ES" dirty="0"/>
          </a:p>
        </p:txBody>
      </p:sp>
    </p:spTree>
    <p:extLst>
      <p:ext uri="{BB962C8B-B14F-4D97-AF65-F5344CB8AC3E}">
        <p14:creationId xmlns:p14="http://schemas.microsoft.com/office/powerpoint/2010/main" val="4317810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52</a:t>
            </a:fld>
            <a:endParaRPr lang="es-ES" dirty="0"/>
          </a:p>
        </p:txBody>
      </p:sp>
    </p:spTree>
    <p:extLst>
      <p:ext uri="{BB962C8B-B14F-4D97-AF65-F5344CB8AC3E}">
        <p14:creationId xmlns:p14="http://schemas.microsoft.com/office/powerpoint/2010/main" val="3410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53</a:t>
            </a:fld>
            <a:endParaRPr lang="es-ES" dirty="0"/>
          </a:p>
        </p:txBody>
      </p:sp>
    </p:spTree>
    <p:extLst>
      <p:ext uri="{BB962C8B-B14F-4D97-AF65-F5344CB8AC3E}">
        <p14:creationId xmlns:p14="http://schemas.microsoft.com/office/powerpoint/2010/main" val="17405403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54</a:t>
            </a:fld>
            <a:endParaRPr lang="es-ES" dirty="0"/>
          </a:p>
        </p:txBody>
      </p:sp>
    </p:spTree>
    <p:extLst>
      <p:ext uri="{BB962C8B-B14F-4D97-AF65-F5344CB8AC3E}">
        <p14:creationId xmlns:p14="http://schemas.microsoft.com/office/powerpoint/2010/main" val="26405476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55</a:t>
            </a:fld>
            <a:endParaRPr lang="es-ES" dirty="0"/>
          </a:p>
        </p:txBody>
      </p:sp>
    </p:spTree>
    <p:extLst>
      <p:ext uri="{BB962C8B-B14F-4D97-AF65-F5344CB8AC3E}">
        <p14:creationId xmlns:p14="http://schemas.microsoft.com/office/powerpoint/2010/main" val="11277605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56</a:t>
            </a:fld>
            <a:endParaRPr lang="es-ES" dirty="0"/>
          </a:p>
        </p:txBody>
      </p:sp>
    </p:spTree>
    <p:extLst>
      <p:ext uri="{BB962C8B-B14F-4D97-AF65-F5344CB8AC3E}">
        <p14:creationId xmlns:p14="http://schemas.microsoft.com/office/powerpoint/2010/main" val="17749147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57</a:t>
            </a:fld>
            <a:endParaRPr lang="es-ES" dirty="0"/>
          </a:p>
        </p:txBody>
      </p:sp>
    </p:spTree>
    <p:extLst>
      <p:ext uri="{BB962C8B-B14F-4D97-AF65-F5344CB8AC3E}">
        <p14:creationId xmlns:p14="http://schemas.microsoft.com/office/powerpoint/2010/main" val="1671245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58</a:t>
            </a:fld>
            <a:endParaRPr lang="es-ES" dirty="0"/>
          </a:p>
        </p:txBody>
      </p:sp>
    </p:spTree>
    <p:extLst>
      <p:ext uri="{BB962C8B-B14F-4D97-AF65-F5344CB8AC3E}">
        <p14:creationId xmlns:p14="http://schemas.microsoft.com/office/powerpoint/2010/main" val="23466330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59</a:t>
            </a:fld>
            <a:endParaRPr lang="es-ES" dirty="0"/>
          </a:p>
        </p:txBody>
      </p:sp>
    </p:spTree>
    <p:extLst>
      <p:ext uri="{BB962C8B-B14F-4D97-AF65-F5344CB8AC3E}">
        <p14:creationId xmlns:p14="http://schemas.microsoft.com/office/powerpoint/2010/main" val="14867985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60</a:t>
            </a:fld>
            <a:endParaRPr lang="es-ES" dirty="0"/>
          </a:p>
        </p:txBody>
      </p:sp>
    </p:spTree>
    <p:extLst>
      <p:ext uri="{BB962C8B-B14F-4D97-AF65-F5344CB8AC3E}">
        <p14:creationId xmlns:p14="http://schemas.microsoft.com/office/powerpoint/2010/main" val="34821467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61</a:t>
            </a:fld>
            <a:endParaRPr lang="es-ES" dirty="0"/>
          </a:p>
        </p:txBody>
      </p:sp>
    </p:spTree>
    <p:extLst>
      <p:ext uri="{BB962C8B-B14F-4D97-AF65-F5344CB8AC3E}">
        <p14:creationId xmlns:p14="http://schemas.microsoft.com/office/powerpoint/2010/main" val="12208123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62</a:t>
            </a:fld>
            <a:endParaRPr lang="es-ES" dirty="0"/>
          </a:p>
        </p:txBody>
      </p:sp>
    </p:spTree>
    <p:extLst>
      <p:ext uri="{BB962C8B-B14F-4D97-AF65-F5344CB8AC3E}">
        <p14:creationId xmlns:p14="http://schemas.microsoft.com/office/powerpoint/2010/main" val="3509399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63</a:t>
            </a:fld>
            <a:endParaRPr lang="es-ES" dirty="0"/>
          </a:p>
        </p:txBody>
      </p:sp>
    </p:spTree>
    <p:extLst>
      <p:ext uri="{BB962C8B-B14F-4D97-AF65-F5344CB8AC3E}">
        <p14:creationId xmlns:p14="http://schemas.microsoft.com/office/powerpoint/2010/main" val="39858164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64</a:t>
            </a:fld>
            <a:endParaRPr lang="es-ES" dirty="0"/>
          </a:p>
        </p:txBody>
      </p:sp>
    </p:spTree>
    <p:extLst>
      <p:ext uri="{BB962C8B-B14F-4D97-AF65-F5344CB8AC3E}">
        <p14:creationId xmlns:p14="http://schemas.microsoft.com/office/powerpoint/2010/main" val="3960829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65</a:t>
            </a:fld>
            <a:endParaRPr lang="es-ES" dirty="0"/>
          </a:p>
        </p:txBody>
      </p:sp>
    </p:spTree>
    <p:extLst>
      <p:ext uri="{BB962C8B-B14F-4D97-AF65-F5344CB8AC3E}">
        <p14:creationId xmlns:p14="http://schemas.microsoft.com/office/powerpoint/2010/main" val="4110872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66</a:t>
            </a:fld>
            <a:endParaRPr lang="es-ES" dirty="0"/>
          </a:p>
        </p:txBody>
      </p:sp>
    </p:spTree>
    <p:extLst>
      <p:ext uri="{BB962C8B-B14F-4D97-AF65-F5344CB8AC3E}">
        <p14:creationId xmlns:p14="http://schemas.microsoft.com/office/powerpoint/2010/main" val="2757097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67</a:t>
            </a:fld>
            <a:endParaRPr lang="es-ES" dirty="0"/>
          </a:p>
        </p:txBody>
      </p:sp>
    </p:spTree>
    <p:extLst>
      <p:ext uri="{BB962C8B-B14F-4D97-AF65-F5344CB8AC3E}">
        <p14:creationId xmlns:p14="http://schemas.microsoft.com/office/powerpoint/2010/main" val="42557691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68</a:t>
            </a:fld>
            <a:endParaRPr lang="es-ES" dirty="0"/>
          </a:p>
        </p:txBody>
      </p:sp>
    </p:spTree>
    <p:extLst>
      <p:ext uri="{BB962C8B-B14F-4D97-AF65-F5344CB8AC3E}">
        <p14:creationId xmlns:p14="http://schemas.microsoft.com/office/powerpoint/2010/main" val="27972902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69</a:t>
            </a:fld>
            <a:endParaRPr lang="es-ES" dirty="0"/>
          </a:p>
        </p:txBody>
      </p:sp>
    </p:spTree>
    <p:extLst>
      <p:ext uri="{BB962C8B-B14F-4D97-AF65-F5344CB8AC3E}">
        <p14:creationId xmlns:p14="http://schemas.microsoft.com/office/powerpoint/2010/main" val="39927503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70</a:t>
            </a:fld>
            <a:endParaRPr lang="es-ES" dirty="0"/>
          </a:p>
        </p:txBody>
      </p:sp>
    </p:spTree>
    <p:extLst>
      <p:ext uri="{BB962C8B-B14F-4D97-AF65-F5344CB8AC3E}">
        <p14:creationId xmlns:p14="http://schemas.microsoft.com/office/powerpoint/2010/main" val="20976480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71</a:t>
            </a:fld>
            <a:endParaRPr lang="es-ES" dirty="0"/>
          </a:p>
        </p:txBody>
      </p:sp>
    </p:spTree>
    <p:extLst>
      <p:ext uri="{BB962C8B-B14F-4D97-AF65-F5344CB8AC3E}">
        <p14:creationId xmlns:p14="http://schemas.microsoft.com/office/powerpoint/2010/main" val="14220850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72</a:t>
            </a:fld>
            <a:endParaRPr lang="es-ES" dirty="0"/>
          </a:p>
        </p:txBody>
      </p:sp>
    </p:spTree>
    <p:extLst>
      <p:ext uri="{BB962C8B-B14F-4D97-AF65-F5344CB8AC3E}">
        <p14:creationId xmlns:p14="http://schemas.microsoft.com/office/powerpoint/2010/main" val="15032793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73</a:t>
            </a:fld>
            <a:endParaRPr lang="es-ES" dirty="0"/>
          </a:p>
        </p:txBody>
      </p:sp>
    </p:spTree>
    <p:extLst>
      <p:ext uri="{BB962C8B-B14F-4D97-AF65-F5344CB8AC3E}">
        <p14:creationId xmlns:p14="http://schemas.microsoft.com/office/powerpoint/2010/main" val="25419168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74</a:t>
            </a:fld>
            <a:endParaRPr lang="es-ES" dirty="0"/>
          </a:p>
        </p:txBody>
      </p:sp>
    </p:spTree>
    <p:extLst>
      <p:ext uri="{BB962C8B-B14F-4D97-AF65-F5344CB8AC3E}">
        <p14:creationId xmlns:p14="http://schemas.microsoft.com/office/powerpoint/2010/main" val="23250891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75</a:t>
            </a:fld>
            <a:endParaRPr lang="es-ES" dirty="0"/>
          </a:p>
        </p:txBody>
      </p:sp>
    </p:spTree>
    <p:extLst>
      <p:ext uri="{BB962C8B-B14F-4D97-AF65-F5344CB8AC3E}">
        <p14:creationId xmlns:p14="http://schemas.microsoft.com/office/powerpoint/2010/main" val="27427698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76</a:t>
            </a:fld>
            <a:endParaRPr lang="es-ES" dirty="0"/>
          </a:p>
        </p:txBody>
      </p:sp>
    </p:spTree>
    <p:extLst>
      <p:ext uri="{BB962C8B-B14F-4D97-AF65-F5344CB8AC3E}">
        <p14:creationId xmlns:p14="http://schemas.microsoft.com/office/powerpoint/2010/main" val="4603076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77</a:t>
            </a:fld>
            <a:endParaRPr lang="es-ES" dirty="0"/>
          </a:p>
        </p:txBody>
      </p:sp>
    </p:spTree>
    <p:extLst>
      <p:ext uri="{BB962C8B-B14F-4D97-AF65-F5344CB8AC3E}">
        <p14:creationId xmlns:p14="http://schemas.microsoft.com/office/powerpoint/2010/main" val="11779027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78</a:t>
            </a:fld>
            <a:endParaRPr lang="es-ES" dirty="0"/>
          </a:p>
        </p:txBody>
      </p:sp>
    </p:spTree>
    <p:extLst>
      <p:ext uri="{BB962C8B-B14F-4D97-AF65-F5344CB8AC3E}">
        <p14:creationId xmlns:p14="http://schemas.microsoft.com/office/powerpoint/2010/main" val="39001235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79</a:t>
            </a:fld>
            <a:endParaRPr lang="es-ES" dirty="0"/>
          </a:p>
        </p:txBody>
      </p:sp>
    </p:spTree>
    <p:extLst>
      <p:ext uri="{BB962C8B-B14F-4D97-AF65-F5344CB8AC3E}">
        <p14:creationId xmlns:p14="http://schemas.microsoft.com/office/powerpoint/2010/main" val="340282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80</a:t>
            </a:fld>
            <a:endParaRPr lang="es-ES" dirty="0"/>
          </a:p>
        </p:txBody>
      </p:sp>
    </p:spTree>
    <p:extLst>
      <p:ext uri="{BB962C8B-B14F-4D97-AF65-F5344CB8AC3E}">
        <p14:creationId xmlns:p14="http://schemas.microsoft.com/office/powerpoint/2010/main" val="11543306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81</a:t>
            </a:fld>
            <a:endParaRPr lang="es-ES" dirty="0"/>
          </a:p>
        </p:txBody>
      </p:sp>
    </p:spTree>
    <p:extLst>
      <p:ext uri="{BB962C8B-B14F-4D97-AF65-F5344CB8AC3E}">
        <p14:creationId xmlns:p14="http://schemas.microsoft.com/office/powerpoint/2010/main" val="22167254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82</a:t>
            </a:fld>
            <a:endParaRPr lang="es-ES" dirty="0"/>
          </a:p>
        </p:txBody>
      </p:sp>
    </p:spTree>
    <p:extLst>
      <p:ext uri="{BB962C8B-B14F-4D97-AF65-F5344CB8AC3E}">
        <p14:creationId xmlns:p14="http://schemas.microsoft.com/office/powerpoint/2010/main" val="36835535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83</a:t>
            </a:fld>
            <a:endParaRPr lang="es-ES" dirty="0"/>
          </a:p>
        </p:txBody>
      </p:sp>
    </p:spTree>
    <p:extLst>
      <p:ext uri="{BB962C8B-B14F-4D97-AF65-F5344CB8AC3E}">
        <p14:creationId xmlns:p14="http://schemas.microsoft.com/office/powerpoint/2010/main" val="3960065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84</a:t>
            </a:fld>
            <a:endParaRPr lang="es-ES" dirty="0"/>
          </a:p>
        </p:txBody>
      </p:sp>
    </p:spTree>
    <p:extLst>
      <p:ext uri="{BB962C8B-B14F-4D97-AF65-F5344CB8AC3E}">
        <p14:creationId xmlns:p14="http://schemas.microsoft.com/office/powerpoint/2010/main" val="21595508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85</a:t>
            </a:fld>
            <a:endParaRPr lang="es-ES" dirty="0"/>
          </a:p>
        </p:txBody>
      </p:sp>
    </p:spTree>
    <p:extLst>
      <p:ext uri="{BB962C8B-B14F-4D97-AF65-F5344CB8AC3E}">
        <p14:creationId xmlns:p14="http://schemas.microsoft.com/office/powerpoint/2010/main" val="31811441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86</a:t>
            </a:fld>
            <a:endParaRPr lang="es-ES" dirty="0"/>
          </a:p>
        </p:txBody>
      </p:sp>
    </p:spTree>
    <p:extLst>
      <p:ext uri="{BB962C8B-B14F-4D97-AF65-F5344CB8AC3E}">
        <p14:creationId xmlns:p14="http://schemas.microsoft.com/office/powerpoint/2010/main" val="40080000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87</a:t>
            </a:fld>
            <a:endParaRPr lang="es-ES" dirty="0"/>
          </a:p>
        </p:txBody>
      </p:sp>
    </p:spTree>
    <p:extLst>
      <p:ext uri="{BB962C8B-B14F-4D97-AF65-F5344CB8AC3E}">
        <p14:creationId xmlns:p14="http://schemas.microsoft.com/office/powerpoint/2010/main" val="4619905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88</a:t>
            </a:fld>
            <a:endParaRPr lang="es-ES" dirty="0"/>
          </a:p>
        </p:txBody>
      </p:sp>
    </p:spTree>
    <p:extLst>
      <p:ext uri="{BB962C8B-B14F-4D97-AF65-F5344CB8AC3E}">
        <p14:creationId xmlns:p14="http://schemas.microsoft.com/office/powerpoint/2010/main" val="24366123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89</a:t>
            </a:fld>
            <a:endParaRPr lang="es-ES" dirty="0"/>
          </a:p>
        </p:txBody>
      </p:sp>
    </p:spTree>
    <p:extLst>
      <p:ext uri="{BB962C8B-B14F-4D97-AF65-F5344CB8AC3E}">
        <p14:creationId xmlns:p14="http://schemas.microsoft.com/office/powerpoint/2010/main" val="18575440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90</a:t>
            </a:fld>
            <a:endParaRPr lang="es-ES" dirty="0"/>
          </a:p>
        </p:txBody>
      </p:sp>
    </p:spTree>
    <p:extLst>
      <p:ext uri="{BB962C8B-B14F-4D97-AF65-F5344CB8AC3E}">
        <p14:creationId xmlns:p14="http://schemas.microsoft.com/office/powerpoint/2010/main" val="19502984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91</a:t>
            </a:fld>
            <a:endParaRPr lang="es-ES" dirty="0"/>
          </a:p>
        </p:txBody>
      </p:sp>
    </p:spTree>
    <p:extLst>
      <p:ext uri="{BB962C8B-B14F-4D97-AF65-F5344CB8AC3E}">
        <p14:creationId xmlns:p14="http://schemas.microsoft.com/office/powerpoint/2010/main" val="23538274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92</a:t>
            </a:fld>
            <a:endParaRPr lang="es-ES" dirty="0"/>
          </a:p>
        </p:txBody>
      </p:sp>
    </p:spTree>
    <p:extLst>
      <p:ext uri="{BB962C8B-B14F-4D97-AF65-F5344CB8AC3E}">
        <p14:creationId xmlns:p14="http://schemas.microsoft.com/office/powerpoint/2010/main" val="8370321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93</a:t>
            </a:fld>
            <a:endParaRPr lang="es-ES" dirty="0"/>
          </a:p>
        </p:txBody>
      </p:sp>
    </p:spTree>
    <p:extLst>
      <p:ext uri="{BB962C8B-B14F-4D97-AF65-F5344CB8AC3E}">
        <p14:creationId xmlns:p14="http://schemas.microsoft.com/office/powerpoint/2010/main" val="306409862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94</a:t>
            </a:fld>
            <a:endParaRPr lang="es-ES" dirty="0"/>
          </a:p>
        </p:txBody>
      </p:sp>
    </p:spTree>
    <p:extLst>
      <p:ext uri="{BB962C8B-B14F-4D97-AF65-F5344CB8AC3E}">
        <p14:creationId xmlns:p14="http://schemas.microsoft.com/office/powerpoint/2010/main" val="22473532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95</a:t>
            </a:fld>
            <a:endParaRPr lang="es-ES" dirty="0"/>
          </a:p>
        </p:txBody>
      </p:sp>
    </p:spTree>
    <p:extLst>
      <p:ext uri="{BB962C8B-B14F-4D97-AF65-F5344CB8AC3E}">
        <p14:creationId xmlns:p14="http://schemas.microsoft.com/office/powerpoint/2010/main" val="6289317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96</a:t>
            </a:fld>
            <a:endParaRPr lang="es-ES" dirty="0"/>
          </a:p>
        </p:txBody>
      </p:sp>
    </p:spTree>
    <p:extLst>
      <p:ext uri="{BB962C8B-B14F-4D97-AF65-F5344CB8AC3E}">
        <p14:creationId xmlns:p14="http://schemas.microsoft.com/office/powerpoint/2010/main" val="21410837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97</a:t>
            </a:fld>
            <a:endParaRPr lang="es-ES" dirty="0"/>
          </a:p>
        </p:txBody>
      </p:sp>
    </p:spTree>
    <p:extLst>
      <p:ext uri="{BB962C8B-B14F-4D97-AF65-F5344CB8AC3E}">
        <p14:creationId xmlns:p14="http://schemas.microsoft.com/office/powerpoint/2010/main" val="2054100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98</a:t>
            </a:fld>
            <a:endParaRPr lang="es-ES" dirty="0"/>
          </a:p>
        </p:txBody>
      </p:sp>
    </p:spTree>
    <p:extLst>
      <p:ext uri="{BB962C8B-B14F-4D97-AF65-F5344CB8AC3E}">
        <p14:creationId xmlns:p14="http://schemas.microsoft.com/office/powerpoint/2010/main" val="1851236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99</a:t>
            </a:fld>
            <a:endParaRPr lang="es-ES" dirty="0"/>
          </a:p>
        </p:txBody>
      </p:sp>
    </p:spTree>
    <p:extLst>
      <p:ext uri="{BB962C8B-B14F-4D97-AF65-F5344CB8AC3E}">
        <p14:creationId xmlns:p14="http://schemas.microsoft.com/office/powerpoint/2010/main" val="8029178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100</a:t>
            </a:fld>
            <a:endParaRPr lang="es-ES" dirty="0"/>
          </a:p>
        </p:txBody>
      </p:sp>
    </p:spTree>
    <p:extLst>
      <p:ext uri="{BB962C8B-B14F-4D97-AF65-F5344CB8AC3E}">
        <p14:creationId xmlns:p14="http://schemas.microsoft.com/office/powerpoint/2010/main" val="19335178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101</a:t>
            </a:fld>
            <a:endParaRPr lang="es-ES" dirty="0"/>
          </a:p>
        </p:txBody>
      </p:sp>
    </p:spTree>
    <p:extLst>
      <p:ext uri="{BB962C8B-B14F-4D97-AF65-F5344CB8AC3E}">
        <p14:creationId xmlns:p14="http://schemas.microsoft.com/office/powerpoint/2010/main" val="14813832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102</a:t>
            </a:fld>
            <a:endParaRPr lang="es-ES" dirty="0"/>
          </a:p>
        </p:txBody>
      </p:sp>
    </p:spTree>
    <p:extLst>
      <p:ext uri="{BB962C8B-B14F-4D97-AF65-F5344CB8AC3E}">
        <p14:creationId xmlns:p14="http://schemas.microsoft.com/office/powerpoint/2010/main" val="307954290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103</a:t>
            </a:fld>
            <a:endParaRPr lang="es-ES" dirty="0"/>
          </a:p>
        </p:txBody>
      </p:sp>
    </p:spTree>
    <p:extLst>
      <p:ext uri="{BB962C8B-B14F-4D97-AF65-F5344CB8AC3E}">
        <p14:creationId xmlns:p14="http://schemas.microsoft.com/office/powerpoint/2010/main" val="21443635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104</a:t>
            </a:fld>
            <a:endParaRPr lang="es-ES" dirty="0"/>
          </a:p>
        </p:txBody>
      </p:sp>
    </p:spTree>
    <p:extLst>
      <p:ext uri="{BB962C8B-B14F-4D97-AF65-F5344CB8AC3E}">
        <p14:creationId xmlns:p14="http://schemas.microsoft.com/office/powerpoint/2010/main" val="31612141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105</a:t>
            </a:fld>
            <a:endParaRPr lang="es-ES" dirty="0"/>
          </a:p>
        </p:txBody>
      </p:sp>
    </p:spTree>
    <p:extLst>
      <p:ext uri="{BB962C8B-B14F-4D97-AF65-F5344CB8AC3E}">
        <p14:creationId xmlns:p14="http://schemas.microsoft.com/office/powerpoint/2010/main" val="31983413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106</a:t>
            </a:fld>
            <a:endParaRPr lang="es-ES" dirty="0"/>
          </a:p>
        </p:txBody>
      </p:sp>
    </p:spTree>
    <p:extLst>
      <p:ext uri="{BB962C8B-B14F-4D97-AF65-F5344CB8AC3E}">
        <p14:creationId xmlns:p14="http://schemas.microsoft.com/office/powerpoint/2010/main" val="18911002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107</a:t>
            </a:fld>
            <a:endParaRPr lang="es-ES" dirty="0"/>
          </a:p>
        </p:txBody>
      </p:sp>
    </p:spTree>
    <p:extLst>
      <p:ext uri="{BB962C8B-B14F-4D97-AF65-F5344CB8AC3E}">
        <p14:creationId xmlns:p14="http://schemas.microsoft.com/office/powerpoint/2010/main" val="11918170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108</a:t>
            </a:fld>
            <a:endParaRPr lang="es-ES" dirty="0"/>
          </a:p>
        </p:txBody>
      </p:sp>
    </p:spTree>
    <p:extLst>
      <p:ext uri="{BB962C8B-B14F-4D97-AF65-F5344CB8AC3E}">
        <p14:creationId xmlns:p14="http://schemas.microsoft.com/office/powerpoint/2010/main" val="26487604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109</a:t>
            </a:fld>
            <a:endParaRPr lang="es-ES" dirty="0"/>
          </a:p>
        </p:txBody>
      </p:sp>
    </p:spTree>
    <p:extLst>
      <p:ext uri="{BB962C8B-B14F-4D97-AF65-F5344CB8AC3E}">
        <p14:creationId xmlns:p14="http://schemas.microsoft.com/office/powerpoint/2010/main" val="35017310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110</a:t>
            </a:fld>
            <a:endParaRPr lang="es-ES" dirty="0"/>
          </a:p>
        </p:txBody>
      </p:sp>
    </p:spTree>
    <p:extLst>
      <p:ext uri="{BB962C8B-B14F-4D97-AF65-F5344CB8AC3E}">
        <p14:creationId xmlns:p14="http://schemas.microsoft.com/office/powerpoint/2010/main" val="2241015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111</a:t>
            </a:fld>
            <a:endParaRPr lang="es-ES" dirty="0"/>
          </a:p>
        </p:txBody>
      </p:sp>
    </p:spTree>
    <p:extLst>
      <p:ext uri="{BB962C8B-B14F-4D97-AF65-F5344CB8AC3E}">
        <p14:creationId xmlns:p14="http://schemas.microsoft.com/office/powerpoint/2010/main" val="8226770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112</a:t>
            </a:fld>
            <a:endParaRPr lang="es-ES" dirty="0"/>
          </a:p>
        </p:txBody>
      </p:sp>
    </p:spTree>
    <p:extLst>
      <p:ext uri="{BB962C8B-B14F-4D97-AF65-F5344CB8AC3E}">
        <p14:creationId xmlns:p14="http://schemas.microsoft.com/office/powerpoint/2010/main" val="21636542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113</a:t>
            </a:fld>
            <a:endParaRPr lang="es-ES" dirty="0"/>
          </a:p>
        </p:txBody>
      </p:sp>
    </p:spTree>
    <p:extLst>
      <p:ext uri="{BB962C8B-B14F-4D97-AF65-F5344CB8AC3E}">
        <p14:creationId xmlns:p14="http://schemas.microsoft.com/office/powerpoint/2010/main" val="7922719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114</a:t>
            </a:fld>
            <a:endParaRPr lang="es-ES" dirty="0"/>
          </a:p>
        </p:txBody>
      </p:sp>
    </p:spTree>
    <p:extLst>
      <p:ext uri="{BB962C8B-B14F-4D97-AF65-F5344CB8AC3E}">
        <p14:creationId xmlns:p14="http://schemas.microsoft.com/office/powerpoint/2010/main" val="352937812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115</a:t>
            </a:fld>
            <a:endParaRPr lang="es-ES" dirty="0"/>
          </a:p>
        </p:txBody>
      </p:sp>
    </p:spTree>
    <p:extLst>
      <p:ext uri="{BB962C8B-B14F-4D97-AF65-F5344CB8AC3E}">
        <p14:creationId xmlns:p14="http://schemas.microsoft.com/office/powerpoint/2010/main" val="26277138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116</a:t>
            </a:fld>
            <a:endParaRPr lang="es-ES" dirty="0"/>
          </a:p>
        </p:txBody>
      </p:sp>
    </p:spTree>
    <p:extLst>
      <p:ext uri="{BB962C8B-B14F-4D97-AF65-F5344CB8AC3E}">
        <p14:creationId xmlns:p14="http://schemas.microsoft.com/office/powerpoint/2010/main" val="8492414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117</a:t>
            </a:fld>
            <a:endParaRPr lang="es-ES" dirty="0"/>
          </a:p>
        </p:txBody>
      </p:sp>
    </p:spTree>
    <p:extLst>
      <p:ext uri="{BB962C8B-B14F-4D97-AF65-F5344CB8AC3E}">
        <p14:creationId xmlns:p14="http://schemas.microsoft.com/office/powerpoint/2010/main" val="119043047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118</a:t>
            </a:fld>
            <a:endParaRPr lang="es-ES" dirty="0"/>
          </a:p>
        </p:txBody>
      </p:sp>
    </p:spTree>
    <p:extLst>
      <p:ext uri="{BB962C8B-B14F-4D97-AF65-F5344CB8AC3E}">
        <p14:creationId xmlns:p14="http://schemas.microsoft.com/office/powerpoint/2010/main" val="143910284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119</a:t>
            </a:fld>
            <a:endParaRPr lang="es-ES" dirty="0"/>
          </a:p>
        </p:txBody>
      </p:sp>
    </p:spTree>
    <p:extLst>
      <p:ext uri="{BB962C8B-B14F-4D97-AF65-F5344CB8AC3E}">
        <p14:creationId xmlns:p14="http://schemas.microsoft.com/office/powerpoint/2010/main" val="348659864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120</a:t>
            </a:fld>
            <a:endParaRPr lang="es-ES" dirty="0"/>
          </a:p>
        </p:txBody>
      </p:sp>
    </p:spTree>
    <p:extLst>
      <p:ext uri="{BB962C8B-B14F-4D97-AF65-F5344CB8AC3E}">
        <p14:creationId xmlns:p14="http://schemas.microsoft.com/office/powerpoint/2010/main" val="172959136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121</a:t>
            </a:fld>
            <a:endParaRPr lang="es-ES" dirty="0"/>
          </a:p>
        </p:txBody>
      </p:sp>
    </p:spTree>
    <p:extLst>
      <p:ext uri="{BB962C8B-B14F-4D97-AF65-F5344CB8AC3E}">
        <p14:creationId xmlns:p14="http://schemas.microsoft.com/office/powerpoint/2010/main" val="287249351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122</a:t>
            </a:fld>
            <a:endParaRPr lang="es-ES" dirty="0"/>
          </a:p>
        </p:txBody>
      </p:sp>
    </p:spTree>
    <p:extLst>
      <p:ext uri="{BB962C8B-B14F-4D97-AF65-F5344CB8AC3E}">
        <p14:creationId xmlns:p14="http://schemas.microsoft.com/office/powerpoint/2010/main" val="106609367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123</a:t>
            </a:fld>
            <a:endParaRPr lang="es-ES" dirty="0"/>
          </a:p>
        </p:txBody>
      </p:sp>
    </p:spTree>
    <p:extLst>
      <p:ext uri="{BB962C8B-B14F-4D97-AF65-F5344CB8AC3E}">
        <p14:creationId xmlns:p14="http://schemas.microsoft.com/office/powerpoint/2010/main" val="38125979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124</a:t>
            </a:fld>
            <a:endParaRPr lang="es-ES" dirty="0"/>
          </a:p>
        </p:txBody>
      </p:sp>
    </p:spTree>
    <p:extLst>
      <p:ext uri="{BB962C8B-B14F-4D97-AF65-F5344CB8AC3E}">
        <p14:creationId xmlns:p14="http://schemas.microsoft.com/office/powerpoint/2010/main" val="9933892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125</a:t>
            </a:fld>
            <a:endParaRPr lang="es-ES" dirty="0"/>
          </a:p>
        </p:txBody>
      </p:sp>
    </p:spTree>
    <p:extLst>
      <p:ext uri="{BB962C8B-B14F-4D97-AF65-F5344CB8AC3E}">
        <p14:creationId xmlns:p14="http://schemas.microsoft.com/office/powerpoint/2010/main" val="358366853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126</a:t>
            </a:fld>
            <a:endParaRPr lang="es-ES" dirty="0"/>
          </a:p>
        </p:txBody>
      </p:sp>
    </p:spTree>
    <p:extLst>
      <p:ext uri="{BB962C8B-B14F-4D97-AF65-F5344CB8AC3E}">
        <p14:creationId xmlns:p14="http://schemas.microsoft.com/office/powerpoint/2010/main" val="85658268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127</a:t>
            </a:fld>
            <a:endParaRPr lang="es-ES" dirty="0"/>
          </a:p>
        </p:txBody>
      </p:sp>
    </p:spTree>
    <p:extLst>
      <p:ext uri="{BB962C8B-B14F-4D97-AF65-F5344CB8AC3E}">
        <p14:creationId xmlns:p14="http://schemas.microsoft.com/office/powerpoint/2010/main" val="398466972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128</a:t>
            </a:fld>
            <a:endParaRPr lang="es-ES" dirty="0"/>
          </a:p>
        </p:txBody>
      </p:sp>
    </p:spTree>
    <p:extLst>
      <p:ext uri="{BB962C8B-B14F-4D97-AF65-F5344CB8AC3E}">
        <p14:creationId xmlns:p14="http://schemas.microsoft.com/office/powerpoint/2010/main" val="348850156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129</a:t>
            </a:fld>
            <a:endParaRPr lang="es-ES" dirty="0"/>
          </a:p>
        </p:txBody>
      </p:sp>
    </p:spTree>
    <p:extLst>
      <p:ext uri="{BB962C8B-B14F-4D97-AF65-F5344CB8AC3E}">
        <p14:creationId xmlns:p14="http://schemas.microsoft.com/office/powerpoint/2010/main" val="371490884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Epcot International Flowers Festival</a:t>
            </a:r>
          </a:p>
          <a:p>
            <a:endParaRPr lang="es-ES" dirty="0"/>
          </a:p>
        </p:txBody>
      </p:sp>
      <p:sp>
        <p:nvSpPr>
          <p:cNvPr id="4" name="3 Marcador de número de diapositiva"/>
          <p:cNvSpPr>
            <a:spLocks noGrp="1"/>
          </p:cNvSpPr>
          <p:nvPr>
            <p:ph type="sldNum" sz="quarter" idx="10"/>
          </p:nvPr>
        </p:nvSpPr>
        <p:spPr/>
        <p:txBody>
          <a:bodyPr/>
          <a:lstStyle/>
          <a:p>
            <a:fld id="{2D11DF50-FDE2-432B-8C07-0B45C8683B3F}" type="slidenum">
              <a:rPr lang="es-ES" smtClean="0"/>
              <a:t>130</a:t>
            </a:fld>
            <a:endParaRPr lang="es-ES" dirty="0"/>
          </a:p>
        </p:txBody>
      </p:sp>
    </p:spTree>
    <p:extLst>
      <p:ext uri="{BB962C8B-B14F-4D97-AF65-F5344CB8AC3E}">
        <p14:creationId xmlns:p14="http://schemas.microsoft.com/office/powerpoint/2010/main" val="4164896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21656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58010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8569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277696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0429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8449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631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3432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93167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9288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0304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7716291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fontScale="90000"/>
          </a:bodyPr>
          <a:lstStyle/>
          <a:p>
            <a:r>
              <a:rPr lang="es-ES" sz="3600" dirty="0"/>
              <a:t>ESTADOS UNIDOS.-LA VUELTA AL MUNDO EN 885 JARDINES.-</a:t>
            </a:r>
            <a:r>
              <a:rPr lang="es-ES" dirty="0"/>
              <a:t>Epcot Flower´s Festivals.-i</a:t>
            </a:r>
          </a:p>
        </p:txBody>
      </p:sp>
      <p:sp>
        <p:nvSpPr>
          <p:cNvPr id="3" name="2 Subtítulo"/>
          <p:cNvSpPr>
            <a:spLocks noGrp="1"/>
          </p:cNvSpPr>
          <p:nvPr>
            <p:ph type="subTitle" idx="1"/>
          </p:nvPr>
        </p:nvSpPr>
        <p:spPr>
          <a:xfrm>
            <a:off x="2483768" y="4882480"/>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2623224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Epcot Flower Festival</a:t>
            </a:r>
          </a:p>
        </p:txBody>
      </p:sp>
      <p:sp>
        <p:nvSpPr>
          <p:cNvPr id="3" name="2 Marcador de contenido"/>
          <p:cNvSpPr>
            <a:spLocks noGrp="1"/>
          </p:cNvSpPr>
          <p:nvPr>
            <p:ph sz="quarter" idx="1"/>
          </p:nvPr>
        </p:nvSpPr>
        <p:spPr/>
        <p:txBody>
          <a:bodyPr>
            <a:normAutofit/>
          </a:bodyPr>
          <a:lstStyle/>
          <a:p>
            <a:r>
              <a:rPr lang="es-ES" dirty="0"/>
              <a:t>Epcot es el segundo de los cuatro parques temáticos construidos en Walt Disney World en Lake Bay , Florida </a:t>
            </a:r>
          </a:p>
          <a:p>
            <a:r>
              <a:rPr lang="es-ES" dirty="0"/>
              <a:t> Abrió sus puertas el 1 de octubre de 1982, y se extiende por  (120 ha), más del doble del tamaño de la Magic Kingdom del parque. </a:t>
            </a:r>
          </a:p>
          <a:p>
            <a:r>
              <a:rPr lang="es-ES" dirty="0"/>
              <a:t> Se dedica a la celebración de los logros humanos, a saber tecnológico de innovación y la cultura internacional, y es denominado "Feria Mundial Permanente." </a:t>
            </a:r>
          </a:p>
        </p:txBody>
      </p:sp>
    </p:spTree>
    <p:extLst>
      <p:ext uri="{BB962C8B-B14F-4D97-AF65-F5344CB8AC3E}">
        <p14:creationId xmlns:p14="http://schemas.microsoft.com/office/powerpoint/2010/main" val="3091952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En 2011, el parque recibió aproximadamente 10.830.000 personas, lo que es el tercer parque más visitado tema en los Estados Unidos, y el sexto parque temático más visitado del mundo. </a:t>
            </a:r>
          </a:p>
          <a:p>
            <a:r>
              <a:rPr lang="es-ES" dirty="0"/>
              <a:t>EPCOT es un acrónimo de la Comunidad Prototipo Experimental del Mañana, una ciudad utópica del futuro planeada por Walt Disney , a menudo intercambiando "ciudad" y "comunidad". </a:t>
            </a:r>
          </a:p>
          <a:p>
            <a:r>
              <a:rPr lang="es-ES" dirty="0"/>
              <a:t>En palabras de Walt Disney: "EPCOT tomará el ejemplo de las nuevas ideas y nuevas tecnologías que ahora están saliendo de los centros creativos de la industria americana .</a:t>
            </a:r>
          </a:p>
          <a:p>
            <a:r>
              <a:rPr lang="es-ES" dirty="0"/>
              <a:t>Será una comunidad de mañana que nunca se completó, pero siempre será la introducción y. prueba y demostración de nuevos materiales y nuevos sistemas.</a:t>
            </a:r>
          </a:p>
          <a:p>
            <a:endParaRPr lang="es-ES" dirty="0"/>
          </a:p>
        </p:txBody>
      </p:sp>
    </p:spTree>
    <p:extLst>
      <p:ext uri="{BB962C8B-B14F-4D97-AF65-F5344CB8AC3E}">
        <p14:creationId xmlns:p14="http://schemas.microsoft.com/office/powerpoint/2010/main" val="422639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Después de la muerte de Disney, The Walt Disney Company decidió que no quería estar en el negocio de administrar una ciudad sin la guía de Walt. </a:t>
            </a:r>
          </a:p>
          <a:p>
            <a:r>
              <a:rPr lang="es-ES" dirty="0"/>
              <a:t>El modelo de comunidad de Celebration, Florida ha sido mencionado como una realización de la visión original de Disney, pero la celebración se basa en los conceptos de nuevo urbanismo , que es radicalmente diferente de la de Disney modernista y futuristas visiones. </a:t>
            </a:r>
          </a:p>
          <a:p>
            <a:r>
              <a:rPr lang="es-ES" dirty="0"/>
              <a:t>Sin embargo, la idea de EPCOT fue fundamental que llevó al estado de Florida para crear el distrito de Reedy Creek Improvement (RCID) y las ciudades de Bay Lake y Reedy Creek (ahora Lake Buena Vista ), un mecanismo legislativo que permita la Walt Disney Company para ejercer poderes gubernamentales sobre Walt Disney World</a:t>
            </a:r>
          </a:p>
        </p:txBody>
      </p:sp>
    </p:spTree>
    <p:extLst>
      <p:ext uri="{BB962C8B-B14F-4D97-AF65-F5344CB8AC3E}">
        <p14:creationId xmlns:p14="http://schemas.microsoft.com/office/powerpoint/2010/main" val="143876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Future World se compone de una serie de pabellones que exploran aspectos y aplicaciones innovadoras, incluyendo la tecnología y la ciencia. Future World también sirve como la entrada principal del parque y cuenta con señal icónica del parque, la nave espacial Tierra , una gran esfera geodésica estructura que alberga una atracción temática dentro. </a:t>
            </a:r>
          </a:p>
          <a:p>
            <a:r>
              <a:rPr lang="es-ES" dirty="0"/>
              <a:t>Originalmente, cada pabellón del Futuro Mundial presentó un logo circular única que se presentó en el parque de la señalización y de los propios atractivos. Los logotipos, incluido el de la propia Epcot, se han eliminado en los últimos años, pero aún quedan algunos restos dispersos por todo el parque, los pabellones están ahora en vez identificadas por su nombre y reconocidos por la atracción principal (s) alojado en el interior. </a:t>
            </a:r>
          </a:p>
        </p:txBody>
      </p:sp>
    </p:spTree>
    <p:extLst>
      <p:ext uri="{BB962C8B-B14F-4D97-AF65-F5344CB8AC3E}">
        <p14:creationId xmlns:p14="http://schemas.microsoft.com/office/powerpoint/2010/main" val="409484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211144" cy="5925272"/>
          </a:xfrm>
        </p:spPr>
        <p:txBody>
          <a:bodyPr>
            <a:normAutofit/>
          </a:bodyPr>
          <a:lstStyle/>
          <a:p>
            <a:r>
              <a:rPr lang="es-ES" dirty="0"/>
              <a:t>Los logotipos, incluido el de la propia Epcot, se han eliminado en los últimos años, pero aún quedan algunos restos dispersos por todo el parque, los pabellones están ahora en vez identificadas por su nombre y reconocidos por la atracción principal (s) alojado en el interior.</a:t>
            </a:r>
          </a:p>
          <a:p>
            <a:r>
              <a:rPr lang="es-ES" dirty="0"/>
              <a:t>El Epcot International Flower´s Show, inaugurado en 1993, utiliza arreglos florales especialmente con temas de todo el parque, incluyendo  esculturas topiarias de personajes de Disney.</a:t>
            </a:r>
          </a:p>
          <a:p>
            <a:r>
              <a:rPr lang="es-ES" dirty="0"/>
              <a:t> Los visitantes pueden reunirse con expertos en jardinería y aprender nuevas ideas que pueden utilizar en sus propios huertos familiares. </a:t>
            </a:r>
          </a:p>
        </p:txBody>
      </p:sp>
    </p:spTree>
    <p:extLst>
      <p:ext uri="{BB962C8B-B14F-4D97-AF65-F5344CB8AC3E}">
        <p14:creationId xmlns:p14="http://schemas.microsoft.com/office/powerpoint/2010/main" val="956970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evento anual número 18 estaba previsto para el 2 marzo a 15 mayo.</a:t>
            </a:r>
          </a:p>
          <a:p>
            <a:r>
              <a:rPr lang="es-ES" dirty="0"/>
              <a:t> Cada evento tiene más de un año para planificarse y más de 20.000 horas de trabajo.</a:t>
            </a:r>
          </a:p>
          <a:p>
            <a:endParaRPr lang="es-ES" dirty="0"/>
          </a:p>
        </p:txBody>
      </p:sp>
    </p:spTree>
    <p:extLst>
      <p:ext uri="{BB962C8B-B14F-4D97-AF65-F5344CB8AC3E}">
        <p14:creationId xmlns:p14="http://schemas.microsoft.com/office/powerpoint/2010/main" val="461940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4001603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417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84778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52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1193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183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399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1228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960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9474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4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441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908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8327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351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572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2272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097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8871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1021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997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4141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9662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756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6887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877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192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734101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1531"/>
            <a:ext cx="9144000" cy="5214938"/>
          </a:xfrm>
          <a:prstGeom prst="rect">
            <a:avLst/>
          </a:prstGeom>
        </p:spPr>
      </p:pic>
    </p:spTree>
    <p:extLst>
      <p:ext uri="{BB962C8B-B14F-4D97-AF65-F5344CB8AC3E}">
        <p14:creationId xmlns:p14="http://schemas.microsoft.com/office/powerpoint/2010/main" val="2631973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750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1428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281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740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863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8829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4988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0070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4851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643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777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90272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7343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0078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220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0254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41890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7204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099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936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597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6662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4063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93256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219"/>
          <a:stretch/>
        </p:blipFill>
        <p:spPr>
          <a:xfrm>
            <a:off x="0" y="0"/>
            <a:ext cx="9144000" cy="6858000"/>
          </a:xfrm>
          <a:prstGeom prst="rect">
            <a:avLst/>
          </a:prstGeom>
        </p:spPr>
      </p:pic>
    </p:spTree>
    <p:extLst>
      <p:ext uri="{BB962C8B-B14F-4D97-AF65-F5344CB8AC3E}">
        <p14:creationId xmlns:p14="http://schemas.microsoft.com/office/powerpoint/2010/main" val="7174172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549"/>
          <a:stretch/>
        </p:blipFill>
        <p:spPr>
          <a:xfrm>
            <a:off x="0" y="0"/>
            <a:ext cx="9144000" cy="7029400"/>
          </a:xfrm>
          <a:prstGeom prst="rect">
            <a:avLst/>
          </a:prstGeom>
        </p:spPr>
      </p:pic>
    </p:spTree>
    <p:extLst>
      <p:ext uri="{BB962C8B-B14F-4D97-AF65-F5344CB8AC3E}">
        <p14:creationId xmlns:p14="http://schemas.microsoft.com/office/powerpoint/2010/main" val="25611949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65"/>
          <a:stretch/>
        </p:blipFill>
        <p:spPr>
          <a:xfrm>
            <a:off x="0" y="0"/>
            <a:ext cx="9144000" cy="6858000"/>
          </a:xfrm>
          <a:prstGeom prst="rect">
            <a:avLst/>
          </a:prstGeom>
        </p:spPr>
      </p:pic>
    </p:spTree>
    <p:extLst>
      <p:ext uri="{BB962C8B-B14F-4D97-AF65-F5344CB8AC3E}">
        <p14:creationId xmlns:p14="http://schemas.microsoft.com/office/powerpoint/2010/main" val="38358506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3274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049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1712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0278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5787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81880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3905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23973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91490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77505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7915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86141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12190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6373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82949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15589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75683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07829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4770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 y="0"/>
            <a:ext cx="9243555" cy="6858000"/>
          </a:xfrm>
          <a:prstGeom prst="rect">
            <a:avLst/>
          </a:prstGeom>
        </p:spPr>
      </p:pic>
    </p:spTree>
    <p:extLst>
      <p:ext uri="{BB962C8B-B14F-4D97-AF65-F5344CB8AC3E}">
        <p14:creationId xmlns:p14="http://schemas.microsoft.com/office/powerpoint/2010/main" val="10977891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07005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3988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335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96986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2746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4148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31894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24266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2846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0722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252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05949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34058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31003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063294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52778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33790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285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2248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6265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58281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9371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1781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7124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278278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72985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2540482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26112905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283436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2057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80649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33313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89171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882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958633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0943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299182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290537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511"/>
            <a:ext cx="9144000" cy="6098977"/>
          </a:xfrm>
          <a:prstGeom prst="rect">
            <a:avLst/>
          </a:prstGeom>
        </p:spPr>
      </p:pic>
    </p:spTree>
    <p:extLst>
      <p:ext uri="{BB962C8B-B14F-4D97-AF65-F5344CB8AC3E}">
        <p14:creationId xmlns:p14="http://schemas.microsoft.com/office/powerpoint/2010/main" val="41342805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8475015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928899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784075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588091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884796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8545720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22911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665508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148</TotalTime>
  <Words>1260</Words>
  <Application>Microsoft Office PowerPoint</Application>
  <PresentationFormat>Presentación en pantalla (4:3)</PresentationFormat>
  <Paragraphs>268</Paragraphs>
  <Slides>130</Slides>
  <Notes>123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1_Default Theme</vt:lpstr>
      <vt:lpstr>ESTADOS UNIDOS.-LA VUELTA AL MUNDO EN 885 JARDINES.-Epcot Flower´s Festivals.-i</vt:lpstr>
      <vt:lpstr>Epcot Flower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19</cp:revision>
  <dcterms:created xsi:type="dcterms:W3CDTF">2013-11-06T07:31:15Z</dcterms:created>
  <dcterms:modified xsi:type="dcterms:W3CDTF">2018-03-05T10:16:21Z</dcterms:modified>
</cp:coreProperties>
</file>