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9"/>
  </p:notesMasterIdLst>
  <p:sldIdLst>
    <p:sldId id="257" r:id="rId2"/>
    <p:sldId id="381" r:id="rId3"/>
    <p:sldId id="382" r:id="rId4"/>
    <p:sldId id="383" r:id="rId5"/>
    <p:sldId id="260" r:id="rId6"/>
    <p:sldId id="293" r:id="rId7"/>
    <p:sldId id="269" r:id="rId8"/>
    <p:sldId id="258" r:id="rId9"/>
    <p:sldId id="259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6" r:id="rId40"/>
    <p:sldId id="300" r:id="rId41"/>
    <p:sldId id="301" r:id="rId42"/>
    <p:sldId id="306" r:id="rId43"/>
    <p:sldId id="314" r:id="rId44"/>
    <p:sldId id="315" r:id="rId45"/>
    <p:sldId id="308" r:id="rId46"/>
    <p:sldId id="316" r:id="rId47"/>
    <p:sldId id="317" r:id="rId48"/>
    <p:sldId id="318" r:id="rId49"/>
    <p:sldId id="319" r:id="rId50"/>
    <p:sldId id="320" r:id="rId51"/>
    <p:sldId id="321" r:id="rId52"/>
    <p:sldId id="323" r:id="rId53"/>
    <p:sldId id="324" r:id="rId54"/>
    <p:sldId id="291" r:id="rId55"/>
    <p:sldId id="292" r:id="rId56"/>
    <p:sldId id="294" r:id="rId57"/>
    <p:sldId id="295" r:id="rId58"/>
    <p:sldId id="297" r:id="rId59"/>
    <p:sldId id="298" r:id="rId60"/>
    <p:sldId id="299" r:id="rId61"/>
    <p:sldId id="302" r:id="rId62"/>
    <p:sldId id="303" r:id="rId63"/>
    <p:sldId id="304" r:id="rId64"/>
    <p:sldId id="338" r:id="rId65"/>
    <p:sldId id="339" r:id="rId66"/>
    <p:sldId id="344" r:id="rId67"/>
    <p:sldId id="345" r:id="rId68"/>
    <p:sldId id="346" r:id="rId69"/>
    <p:sldId id="343" r:id="rId70"/>
    <p:sldId id="347" r:id="rId71"/>
    <p:sldId id="348" r:id="rId72"/>
    <p:sldId id="349" r:id="rId73"/>
    <p:sldId id="350" r:id="rId74"/>
    <p:sldId id="351" r:id="rId75"/>
    <p:sldId id="352" r:id="rId76"/>
    <p:sldId id="354" r:id="rId77"/>
    <p:sldId id="355" r:id="rId78"/>
    <p:sldId id="358" r:id="rId79"/>
    <p:sldId id="359" r:id="rId80"/>
    <p:sldId id="356" r:id="rId81"/>
    <p:sldId id="357" r:id="rId82"/>
    <p:sldId id="360" r:id="rId83"/>
    <p:sldId id="364" r:id="rId84"/>
    <p:sldId id="365" r:id="rId85"/>
    <p:sldId id="368" r:id="rId86"/>
    <p:sldId id="366" r:id="rId87"/>
    <p:sldId id="376" r:id="rId88"/>
    <p:sldId id="377" r:id="rId89"/>
    <p:sldId id="305" r:id="rId90"/>
    <p:sldId id="307" r:id="rId91"/>
    <p:sldId id="309" r:id="rId92"/>
    <p:sldId id="310" r:id="rId93"/>
    <p:sldId id="311" r:id="rId94"/>
    <p:sldId id="312" r:id="rId95"/>
    <p:sldId id="313" r:id="rId96"/>
    <p:sldId id="322" r:id="rId97"/>
    <p:sldId id="325" r:id="rId98"/>
    <p:sldId id="326" r:id="rId99"/>
    <p:sldId id="327" r:id="rId100"/>
    <p:sldId id="328" r:id="rId101"/>
    <p:sldId id="329" r:id="rId102"/>
    <p:sldId id="330" r:id="rId103"/>
    <p:sldId id="331" r:id="rId104"/>
    <p:sldId id="332" r:id="rId105"/>
    <p:sldId id="333" r:id="rId106"/>
    <p:sldId id="334" r:id="rId107"/>
    <p:sldId id="335" r:id="rId108"/>
    <p:sldId id="336" r:id="rId109"/>
    <p:sldId id="337" r:id="rId110"/>
    <p:sldId id="340" r:id="rId111"/>
    <p:sldId id="341" r:id="rId112"/>
    <p:sldId id="342" r:id="rId113"/>
    <p:sldId id="378" r:id="rId114"/>
    <p:sldId id="379" r:id="rId115"/>
    <p:sldId id="380" r:id="rId116"/>
    <p:sldId id="362" r:id="rId117"/>
    <p:sldId id="363" r:id="rId118"/>
    <p:sldId id="353" r:id="rId119"/>
    <p:sldId id="361" r:id="rId120"/>
    <p:sldId id="367" r:id="rId121"/>
    <p:sldId id="369" r:id="rId122"/>
    <p:sldId id="370" r:id="rId123"/>
    <p:sldId id="371" r:id="rId124"/>
    <p:sldId id="372" r:id="rId125"/>
    <p:sldId id="373" r:id="rId126"/>
    <p:sldId id="374" r:id="rId127"/>
    <p:sldId id="375" r:id="rId1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1B81A-B6F7-42EE-B341-8A47A6F549C9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BA4DF-4935-4C79-A8D2-9B21EF540EC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7506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163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865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Festival.-Giralda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638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691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846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Festival..-Maiz</a:t>
            </a:r>
            <a:r>
              <a:rPr lang="es-ES" baseline="0" dirty="0"/>
              <a:t> ornamental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062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</a:t>
            </a:r>
          </a:p>
          <a:p>
            <a:r>
              <a:rPr lang="es-ES" dirty="0"/>
              <a:t>.-Noruega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936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Festival.-Rock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946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Festival.-Impatiens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420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Festival.-Salvia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2957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Festival.-Aquatic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593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Festival.-Aquatic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071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Festival.-Aquatic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9438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1272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9105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1908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1044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7893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194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2602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2665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2236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6049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0216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4932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Flowers Festival.-Canada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9989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9961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Flowers Festival.-Canada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2417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8731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0095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386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5846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548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887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3367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5423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9577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776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</a:t>
            </a:r>
            <a:r>
              <a:rPr lang="es-ES" baseline="0" dirty="0"/>
              <a:t> I</a:t>
            </a:r>
            <a:r>
              <a:rPr lang="es-ES" dirty="0"/>
              <a:t>nternational</a:t>
            </a:r>
            <a:r>
              <a:rPr lang="es-ES" baseline="0" dirty="0"/>
              <a:t> </a:t>
            </a:r>
            <a:r>
              <a:rPr lang="es-ES" dirty="0"/>
              <a:t>Flower</a:t>
            </a:r>
            <a:r>
              <a:rPr lang="es-ES" baseline="0" dirty="0"/>
              <a:t> </a:t>
            </a:r>
            <a:r>
              <a:rPr lang="es-ES" dirty="0"/>
              <a:t>and</a:t>
            </a:r>
            <a:r>
              <a:rPr lang="es-ES" baseline="0" dirty="0"/>
              <a:t> </a:t>
            </a:r>
            <a:r>
              <a:rPr lang="es-ES" dirty="0"/>
              <a:t>Garden</a:t>
            </a:r>
            <a:r>
              <a:rPr lang="es-ES" baseline="0" dirty="0"/>
              <a:t> </a:t>
            </a:r>
            <a:r>
              <a:rPr lang="es-ES" dirty="0"/>
              <a:t>Festival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86630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59109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64619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8826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80262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43666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9536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8361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84927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100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5861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Flowers Festival.-Canada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69915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87054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23029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08382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63030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96929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87494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02785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Festival.-Eurodisney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09055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69975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26403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55762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47869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0953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66510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61006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25250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73391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04771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04546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89090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10571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40979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28267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22558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84728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20081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22539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68560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91538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37837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2433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Walt Disney World Resort .-Orlando.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4002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Walt Disney World Resort .-Orlando.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8806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Festival.-Eurodisney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73599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Epcot International Flowers Festival.-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27641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Anaheim_California_DisneyLand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123722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Disneylandia California.-Carnation Plaza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71695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Disneylandia California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66796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Disneylandia California.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31343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Disneylandia California.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571095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39153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95581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175252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75953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0278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915095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41017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678086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407034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278363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402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37618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988740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257746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578704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008690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Walt Disney World Resort .-Orlando.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762558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925334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809165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14090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377775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43381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95858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Epcot International Flower and Garden Festival.-	Eurodisney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929424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065379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Walt Disney World Resort .-Orlando.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447695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Walt Disney World Resort .-Orlando.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35553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Walt Disney World Resort .-Orlando.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774604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Walt Disney World Resort .-Orlando.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1DF50-FDE2-432B-8C07-0B45C8683B3F}" type="slidenum">
              <a:rPr lang="es-ES" smtClean="0">
                <a:solidFill>
                  <a:prstClr val="black"/>
                </a:solidFill>
              </a:rPr>
              <a:pPr/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541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868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326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895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71106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74667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931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944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359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859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101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849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3/5/2018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4466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jpg"/><Relationship Id="rId4" Type="http://schemas.openxmlformats.org/officeDocument/2006/relationships/image" Target="../media/image89.jp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jpeg"/><Relationship Id="rId5" Type="http://schemas.openxmlformats.org/officeDocument/2006/relationships/image" Target="../media/image119.jpg"/><Relationship Id="rId4" Type="http://schemas.openxmlformats.org/officeDocument/2006/relationships/image" Target="../media/image118.jpg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67744" y="1268760"/>
            <a:ext cx="6172200" cy="1584176"/>
          </a:xfrm>
        </p:spPr>
        <p:txBody>
          <a:bodyPr>
            <a:normAutofit fontScale="90000"/>
          </a:bodyPr>
          <a:lstStyle/>
          <a:p>
            <a:r>
              <a:rPr lang="es-ES" dirty="0"/>
              <a:t>ESTADOS UNIDOS.-LA VUELTA AL MUNDO EN 885 JARDINES .-Epcot Flower´s Festivals.-ii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39752" y="4653136"/>
            <a:ext cx="4824536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5655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Epcot International Flowers Festival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7467600" cy="5205192"/>
          </a:xfrm>
        </p:spPr>
        <p:txBody>
          <a:bodyPr/>
          <a:lstStyle/>
          <a:p>
            <a:r>
              <a:rPr lang="es-ES" dirty="0"/>
              <a:t>Mira cómo Disney se embellece con flores y jardines coloridos, arbustos encantadores que llevan la forma de Personajes Disney, música en vivo y programas fascinantes.</a:t>
            </a:r>
          </a:p>
          <a:p>
            <a:r>
              <a:rPr lang="es-ES" dirty="0"/>
              <a:t> Se realiza desde el 5 de marzo al 18 de mayo. Este evento especial te invita a inspirarte con lo mejor de la naturaleza.</a:t>
            </a:r>
          </a:p>
          <a:p>
            <a:r>
              <a:rPr lang="es-ES" dirty="0"/>
              <a:t> Asómbrate con una botánica brillante, jardines maravillosos y mucho más en el Epcot International Flower &amp; Garden Festival presentado por HGTV., puedes disfrutar de los siguientes puntos destacados del festival: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262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Topiaries/Arbustos recortados</a:t>
            </a:r>
          </a:p>
          <a:p>
            <a:r>
              <a:rPr lang="es-ES" dirty="0"/>
              <a:t>Outdoor Kitchens</a:t>
            </a:r>
          </a:p>
          <a:p>
            <a:r>
              <a:rPr lang="es-ES" dirty="0"/>
              <a:t>Presentaciones de Diseñadores de HGTV</a:t>
            </a:r>
          </a:p>
          <a:p>
            <a:r>
              <a:rPr lang="es-ES" dirty="0"/>
              <a:t>Serie de conciertos Flower Power</a:t>
            </a:r>
          </a:p>
          <a:p>
            <a:r>
              <a:rPr lang="es-ES" dirty="0"/>
              <a:t>Encontrarás más de 100 arbustos recortados por todo el Parque Temático Epcot—¡incluidos más de 75 arbustos recortados de Personajes Disney! </a:t>
            </a:r>
          </a:p>
          <a:p>
            <a:r>
              <a:rPr lang="es-ES" dirty="0"/>
              <a:t>Se destacan los arbustos recortados de personajes que representan a Kermit y Miss Piggy de la película The Muppets de Disney, Soccer Goofy de Disney y otros clásicos favoritos. </a:t>
            </a:r>
          </a:p>
        </p:txBody>
      </p:sp>
    </p:spTree>
    <p:extLst>
      <p:ext uri="{BB962C8B-B14F-4D97-AF65-F5344CB8AC3E}">
        <p14:creationId xmlns:p14="http://schemas.microsoft.com/office/powerpoint/2010/main" val="617754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r>
              <a:rPr lang="es-ES" dirty="0"/>
              <a:t>Fíjate cuánto talento tienes para lo verde cuando algunos de los mejores diseñadores de HGTV te ayudan a planearlo todo, desde plantar tu primer jardín hasta realzar la primera impresión de tu casa. </a:t>
            </a:r>
          </a:p>
          <a:p>
            <a:r>
              <a:rPr lang="es-ES" dirty="0"/>
              <a:t>Con el consejo experto de diseñadores de HGTV y DIY y expertos jardineros de Epcot, ¡seguramente tendrás una gran inspiración!</a:t>
            </a:r>
          </a:p>
          <a:p>
            <a:r>
              <a:rPr lang="es-ES" dirty="0"/>
              <a:t>Serie de conciertos Flower Power </a:t>
            </a:r>
          </a:p>
          <a:p>
            <a:r>
              <a:rPr lang="es-ES" dirty="0"/>
              <a:t>Disfruta de la música inolvidable de las décadas de 1960,1970 y 1980 durante la serie de conciertos Flower Power Concert Series.</a:t>
            </a:r>
          </a:p>
          <a:p>
            <a:r>
              <a:rPr lang="es-ES" dirty="0"/>
              <a:t> Encontrarás un artista diferente cada fin de semana durante el festival en el America Gardens Theatre. </a:t>
            </a:r>
          </a:p>
        </p:txBody>
      </p:sp>
    </p:spTree>
    <p:extLst>
      <p:ext uri="{BB962C8B-B14F-4D97-AF65-F5344CB8AC3E}">
        <p14:creationId xmlns:p14="http://schemas.microsoft.com/office/powerpoint/2010/main" val="1764767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86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79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741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803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276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"/>
            <a:ext cx="9144000" cy="68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62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847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9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216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2" y="67235"/>
            <a:ext cx="90812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17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"/>
            <a:ext cx="9144000" cy="68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648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"/>
            <a:ext cx="9144000" cy="68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150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"/>
            <a:ext cx="9144000" cy="68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38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"/>
            <a:ext cx="9144000" cy="68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683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655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53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114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962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39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85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408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3349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29"/>
            <a:ext cx="9144000" cy="684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3649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509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157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3877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098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16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408"/>
            <a:ext cx="9396536" cy="72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7426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681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2969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733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551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7794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29"/>
            <a:ext cx="9144000" cy="684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0068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6"/>
          <a:stretch/>
        </p:blipFill>
        <p:spPr>
          <a:xfrm>
            <a:off x="0" y="-166628"/>
            <a:ext cx="9144000" cy="702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4262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5215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894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615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505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750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84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8980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5"/>
          <a:stretch/>
        </p:blipFill>
        <p:spPr>
          <a:xfrm>
            <a:off x="107504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044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186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061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352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7288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169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6536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0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759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0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2915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471" b="9804"/>
          <a:stretch/>
        </p:blipFill>
        <p:spPr>
          <a:xfrm>
            <a:off x="53786" y="1"/>
            <a:ext cx="9278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850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9" y="118152"/>
            <a:ext cx="4561584" cy="326470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5"/>
          <a:stretch/>
        </p:blipFill>
        <p:spPr>
          <a:xfrm>
            <a:off x="4579802" y="0"/>
            <a:ext cx="4564197" cy="3382856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06"/>
          <a:stretch/>
        </p:blipFill>
        <p:spPr>
          <a:xfrm>
            <a:off x="-108522" y="3382856"/>
            <a:ext cx="4688323" cy="3475144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77"/>
          <a:stretch/>
        </p:blipFill>
        <p:spPr>
          <a:xfrm>
            <a:off x="4579803" y="3382856"/>
            <a:ext cx="4564197" cy="347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8941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2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552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1"/>
          <a:stretch/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696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13"/>
          <a:stretch/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9850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83"/>
          <a:stretch/>
        </p:blipFill>
        <p:spPr>
          <a:xfrm>
            <a:off x="0" y="0"/>
            <a:ext cx="4860032" cy="386104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03"/>
          <a:stretch/>
        </p:blipFill>
        <p:spPr>
          <a:xfrm>
            <a:off x="0" y="3684077"/>
            <a:ext cx="4860032" cy="327331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2"/>
          <a:stretch/>
        </p:blipFill>
        <p:spPr>
          <a:xfrm>
            <a:off x="4860032" y="0"/>
            <a:ext cx="4283968" cy="3684077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1"/>
          <a:stretch/>
        </p:blipFill>
        <p:spPr>
          <a:xfrm>
            <a:off x="4716016" y="3684077"/>
            <a:ext cx="4427984" cy="327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1233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8558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0137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4" y="0"/>
            <a:ext cx="90993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3352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5608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584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912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2665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4552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0053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-315416"/>
            <a:ext cx="8890000" cy="707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12172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342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9876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4791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62076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2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02907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"/>
            <a:ext cx="9144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8198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8039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4109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8"/>
          <a:stretch/>
        </p:blipFill>
        <p:spPr>
          <a:xfrm>
            <a:off x="0" y="-99392"/>
            <a:ext cx="9144000" cy="70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75358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500" b="17059"/>
          <a:stretch/>
        </p:blipFill>
        <p:spPr>
          <a:xfrm>
            <a:off x="0" y="0"/>
            <a:ext cx="9372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05579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09438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1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6904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35282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1949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85958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6" b="4888"/>
          <a:stretch/>
        </p:blipFill>
        <p:spPr>
          <a:xfrm>
            <a:off x="-5154" y="-243408"/>
            <a:ext cx="9149154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60044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9285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7026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2" y="116632"/>
            <a:ext cx="4729963" cy="295275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5" y="1"/>
            <a:ext cx="4333875" cy="685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1" y="3069382"/>
            <a:ext cx="4729963" cy="378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79621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4" y="0"/>
            <a:ext cx="90993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5103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45196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0121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56715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04768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21014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4622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9514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16762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64693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37004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5779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62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" b="2487"/>
          <a:stretch/>
        </p:blipFill>
        <p:spPr>
          <a:xfrm>
            <a:off x="-180528" y="-171400"/>
            <a:ext cx="9324528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19083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72232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06875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6705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036496" cy="393305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94" y="3933056"/>
            <a:ext cx="4695338" cy="278472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933056"/>
            <a:ext cx="4283968" cy="290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8783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08562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5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2163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69113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14157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84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4324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6274"/>
          <a:stretch/>
        </p:blipFill>
        <p:spPr>
          <a:xfrm>
            <a:off x="0" y="0"/>
            <a:ext cx="9251576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59317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5370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33528" cy="304614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57881"/>
            <a:ext cx="5724525" cy="3819525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3" y="0"/>
            <a:ext cx="5109465" cy="3057881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524" y="3057881"/>
            <a:ext cx="3389097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4611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9396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47671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53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6952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3226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34055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71436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9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1504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188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6789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38601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97380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55516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44531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8973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23</TotalTime>
  <Words>1099</Words>
  <Application>Microsoft Office PowerPoint</Application>
  <PresentationFormat>Presentación en pantalla (4:3)</PresentationFormat>
  <Paragraphs>256</Paragraphs>
  <Slides>127</Slides>
  <Notes>120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127</vt:i4>
      </vt:variant>
    </vt:vector>
  </HeadingPairs>
  <TitlesOfParts>
    <vt:vector size="132" baseType="lpstr">
      <vt:lpstr>Calibri</vt:lpstr>
      <vt:lpstr>Century Schoolbook</vt:lpstr>
      <vt:lpstr>Wingdings</vt:lpstr>
      <vt:lpstr>Wingdings 2</vt:lpstr>
      <vt:lpstr>1_Default Theme</vt:lpstr>
      <vt:lpstr>ESTADOS UNIDOS.-LA VUELTA AL MUNDO EN 885 JARDINES .-Epcot Flower´s Festivals.-ii</vt:lpstr>
      <vt:lpstr>Epcot International Flowers Festival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.-Epcot Flower´s Festivals.-ii</dc:title>
  <dc:creator>Josep</dc:creator>
  <cp:lastModifiedBy>Usuario</cp:lastModifiedBy>
  <cp:revision>5</cp:revision>
  <dcterms:created xsi:type="dcterms:W3CDTF">2013-11-06T12:51:11Z</dcterms:created>
  <dcterms:modified xsi:type="dcterms:W3CDTF">2018-03-05T07:10:45Z</dcterms:modified>
</cp:coreProperties>
</file>