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27" autoAdjust="0"/>
    <p:restoredTop sz="94660"/>
  </p:normalViewPr>
  <p:slideViewPr>
    <p:cSldViewPr>
      <p:cViewPr varScale="1">
        <p:scale>
          <a:sx n="108" d="100"/>
          <a:sy n="108" d="100"/>
        </p:scale>
        <p:origin x="1668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964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presProps" Target="pres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viewProps" Target="viewProps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tableStyles" Target="tableStyle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52D4E3-7B0A-4E02-BB8F-1ACFCBD47063}" type="datetimeFigureOut">
              <a:rPr lang="es-ES" smtClean="0"/>
              <a:t>05/03/2018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D4D2EE-E87D-494D-AEF4-6E5707DB885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6138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74EEEFB-1D38-4F6D-99F0-E35C61328C8C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53EB6DF-5224-42E0-B92D-07F74E881CD9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DA7057C-5152-4DF7-9343-6B3EE4762FE2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3E71780-1F90-435E-A60B-580A97E7D406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848B9D6-E4DF-40BF-91C3-C62788D716B8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Fairchild Tropical Gardens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5F9718C-1A97-4224-BD1C-2FBF8F0F9C44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Fairchild.-Vista aérea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16F32EB-5982-4174-8309-C89E4A5684F3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Fairchild.-Visitors center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FD12722-8B74-4F69-86FE-523B3771773B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Chihuli en Fairchild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2A1E707-9A45-4670-8561-26C77B74EE4D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Chihuli en Fairchild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B887F4B-55C3-48E2-B818-0414051FA9B9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Chihuli en Fairchild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993A192-5B6E-4BBB-8928-DB45E1C73949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Chihuli en Fairchild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FEDFE6D-7AD3-4D16-8F39-792B54098CEC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Chihuli en Fairchild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934255C-9455-49CE-BFD8-3B72646A33F7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Fairchild.-Chihuli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1F2E0E2-8C7E-43B1-9A93-06AC7D71E7DB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Fairchild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1CF1B4B-6994-49E9-AAB0-7030A63900E2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Fairchild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392099C-84CF-4CCA-ACD7-DA904034A2CB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Fairchild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E40C279-5767-4367-9897-57D960D79D3E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Fairchild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6C2C20B-6F12-4CF0-BB4D-61C979C7741D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Fairchild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9144261-664E-455F-A5AB-A528DF39D779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Fairchild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C140A86-86E0-402A-AB0C-C9CE48E4A660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Fairchild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7AACBCA-EF9C-4E1A-AA0F-FB8D7562E314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Fairchild.-Bismarkia nobilis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611CD46-5165-489D-80DB-9C5D82A8BB80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Fairchild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46EE7A1-35E9-45FA-A5DB-073FA76D11F8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8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Fairchold.-Bismarkia nobilis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8305C0B-776E-4421-94E2-C3EC15533A98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Fairchild.-Cycas circinalis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65B6842-D1EA-4DA4-B58B-628F7DEAD3EF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0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Fairchild.-Cycas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D5AC30A-922C-454C-9111-73591A58A814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Fairchild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9372340-5EF6-49A2-85BD-B0EFD00D3909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2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Fairchild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39047DD-6836-4F15-9A5E-3E2E16F5485A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Fairchild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C27A934-E875-47A4-B92A-A4E456664F49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Fairchild.-Beaucarnea recurvata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743C175-1478-44CF-A25A-7E8358874244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Fairchild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B439209-41A8-4430-A73B-B81B89EA5A7F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Fairchild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79042B1-EF31-4D65-A8E3-5CF00BBB105F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Fairchild.-Cocos nucifera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C5EA74C-1E46-434E-B156-FFF1673CB1B3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Fairchild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31B98D9-7716-4E8C-945F-077D1BB777A2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Fairchild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9D9257B-52EF-43E8-9A79-060A880164DA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Fairchild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C9EF457-48E4-4DB7-BE9C-C8F6BF595907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Fairchild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B6BC98B-65F0-4105-ABA8-E38972B1D9F4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Fairchild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59EEE1D-7E44-428E-BFC0-08138E7572AA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Fairchild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7468CD8-C1AF-4E7F-9B25-70ECA4A66532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Fairchild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79D8976-0D8F-4DF6-B1A1-A343516405A7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Fairchild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AA82462-1503-4A87-8674-3235E5E4943B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Fairchild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7CF7602-75EB-4D62-968C-A79BB4560A01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Fairchild.-Pandanus utilis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6424F4A-B428-4872-8686-ABC8BCBBEDF4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Fairchild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4BAE4AE-F048-44E5-9CE8-0C9CE305CDED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Fairchild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EE68D86-E9D7-4AC3-8ABC-403509B0B077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Fairchild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0AB6E89-EF8E-40B8-9595-A64986CEE112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Fairchild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5BB4F55-3EAA-470F-91A9-BE46473D118E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Fairchild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478B62C-4FE3-4C96-A417-AE9C08039348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Fairchild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6980F0E-63B6-4D80-8813-86393515CC7F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Fairchild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D0099AB-CB27-416D-8CF2-3754023FBE78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Fairchild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F19FA49-78D2-4F37-B969-99A344BBA345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Fairchild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33D2D4C-9448-4CDD-A03C-C5F5A93BC8CE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Fairchild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4A263EF-9F3F-4C50-9524-40F7FFE4CE43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Fairchild.-Bromelias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C76B811-15E0-482E-A0D8-3AB06150B41B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Fairchild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D50943F-68AD-4147-BB2F-4378461C6148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Fairchild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6FEF6E5-072D-461B-9733-2C71E732347F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Fairchild.-Cocos nucifera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7C316B0-7C6F-4626-A210-42E9336C59E1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Fairchild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9687786-7775-4183-B650-462CB05138D2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Fairchild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EE399D8-AF5F-4467-BE53-2EB1E3C01D28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Fairchild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033108A-ED57-4185-A689-546AF84455A6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Fairchild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EEF982C-78D3-446B-917C-9644B74EBB9C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Fairchild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1EC9B09-8D20-48EF-8E54-BD1BD0544F0C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Fairchild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39D3E17-3FA9-4EA6-BADD-336857346663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Fairchild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9D236BD-7C8B-4DFC-86DB-DDEEE7D65A2B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Fairchild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2FB90A8-45FA-4AD7-9FD8-157070B7CF4D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Fairchild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DFC142D-3A0F-4367-9382-E3DAE839CB9C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Fairchild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4A1A414-E1EF-448E-9A92-665E9EEA8384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Fairchild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DD19B7B-49C0-4CAB-AC68-3749E0B060F3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Fairchild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18E4AF4-720A-4624-9B50-42CA9748A953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Fairchild Tropical Garden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BE5E890-B036-46A5-B070-40E1111E6067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Fairchild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A214584-47A1-49A1-845D-DAFBE211E37D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Fairchild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5481EB9-79A5-452A-8E17-59C4BD72EFE0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Faorchild.-Paurotis wrighti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6879342-9F51-46C9-8CB7-00C630B61135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Fairchild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D7389AB-1375-47EA-96B9-61DAE590FD0D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Fairchild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BF5934B-B3EE-4CEC-AE07-1647535E4423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Fairchild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E88A597-539D-4A19-9670-44A890B973E5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Fairchild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A9CAF9E-D963-4780-8FBC-D5793885CBDA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Fairchild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6FF8BCC-DDE7-41D3-95AB-E45F08931F98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Fairchild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3E6A8C5-D049-4538-B023-56D2AE156611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Fairchild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6C537BD-B793-4718-AB8E-B5AABF923ED8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Fairchild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0D343BE-E0E5-4501-9216-75C390B14C45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Fairchild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2C391A6-C8FC-442C-BE47-5A0A4A5E818A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Fairchild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819D56D-68EA-4393-82AE-E0F44AF1142A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9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Fairchild</a:t>
            </a: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1C27D28-57A8-48DD-B7B4-1DF4A5CD28EF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Fairchild</a:t>
            </a: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994ADA9-D17D-448E-869E-563D5A32814C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1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Fairchild</a:t>
            </a: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28B0E92-FDAA-45AD-85D9-4B81597222AA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Fairchild</a:t>
            </a: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F88ECDB-4E4E-4CBF-ADCE-835E63C77886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4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Fairchild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DC7EB91-8D76-44F2-9CDD-6901DBC5F733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5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Fairchild</a:t>
            </a: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B746A98-6A40-47A3-BBB5-28BFF6A03E80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6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Fairchild</a:t>
            </a: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B2D2094-6FF8-42F3-81AC-A217215D743D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7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Fairchild</a:t>
            </a: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F8E0200-51F7-464B-B85C-CEE76FEEB0C6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8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Fairchild.-Arenga engleri</a:t>
            </a: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563B9BE-D943-4017-BC03-F06B01025FF5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Fairchild.-Cococthrinax y Livistonas</a:t>
            </a: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6D59CB7-46D1-48D1-82D2-92DE7153539D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0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Fairchild</a:t>
            </a: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6C32EC7-F542-4BFC-B0A9-ACBF0C2F3A84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1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Fairchild.-Sabals</a:t>
            </a: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D6A5299-5E60-44C5-A1E5-5911069311C4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2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Fairchild.-Bromelias</a:t>
            </a: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EFB324B-D494-49D1-9887-9121695EDAC9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3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BF53979-649E-42FB-AFA7-06AD212D32A7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4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Ficus elastica</a:t>
            </a: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793F66D-390F-471F-8C29-6F24E00FDDCF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5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Ficus en Cypress Gardens.-Florida</a:t>
            </a: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0314C93-E421-4E64-A119-3A0212591010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6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Ficus en Florida</a:t>
            </a: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7E70BCD-1DB8-4378-BDB6-43261C230EF8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7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Ficus lyrata</a:t>
            </a: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4A02828-2EF1-4DE3-B58E-70D336181F02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8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Ficus microcarpa</a:t>
            </a: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37330A6-7088-4A19-AE8A-57A776D9B039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9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Hibiscus tiliaceus</a:t>
            </a: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41A108D-EA13-45EF-B7F0-81B80EC467E7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0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0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Hibiscus tiliaceus en Florida</a:t>
            </a: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539B5E2-8A66-4D22-B629-52961795EE9F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1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Jacaranda en Florida</a:t>
            </a: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F346A7B-CEC3-4577-885E-9C35F07E7271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2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2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Joshua Tree .-Yucca brevifolia</a:t>
            </a: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57F5327-AF7E-487F-86DC-DAE7245264CD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3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Latania lodighesii</a:t>
            </a: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B14FA27-ECF9-417C-A0CE-FD262E795810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4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Tabebuia chrysophilla en Florida</a:t>
            </a: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C8ACA89-D430-4FEA-BEAB-37321C2B48BB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5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Tibouchina granulosa</a:t>
            </a: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361F1A1-5D66-4C3D-BD3B-A95B3427FDD8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6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6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Yellow Poinciana en Florida</a:t>
            </a: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842EDD6-ADD5-4D42-9C0B-ECC5173FE751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7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7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Yellow Poinciana en Florida</a:t>
            </a: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60FB37F-CD8D-4E05-AC2C-1B13E7DA4ACE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8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8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Delonix regia</a:t>
            </a: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86B75F1-543E-4FF5-BD88-99E8693A77B5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9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Delonix regia.-Flamboyan</a:t>
            </a: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8996C74-8A1E-43C1-964F-3679C2F8A2A0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0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0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Palm Trees en Florida</a:t>
            </a: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7206C80-828A-4524-BDEC-8AFC9E33062E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1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1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Palm trees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051720" y="980728"/>
            <a:ext cx="6480720" cy="2952328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ESTADOS UNIDOS.-LA VUELTA AL MUNDO EN 885 JARDINES.-</a:t>
            </a:r>
            <a:r>
              <a:rPr lang="es-ES" sz="3100" dirty="0"/>
              <a:t>FAIRCHILD TROPICAL BOTANIC GARDENS.-ÁRBOLES SUBTROPICALES</a:t>
            </a:r>
            <a:br>
              <a:rPr lang="es-ES" sz="3100" dirty="0"/>
            </a:br>
            <a:endParaRPr lang="es-ES" sz="31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483768" y="5030092"/>
            <a:ext cx="4320480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11846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_tradnl" sz="2800" dirty="0">
                <a:solidFill>
                  <a:schemeClr val="tx1"/>
                </a:solidFill>
              </a:rPr>
              <a:t>FAIRCHILD TROPICAL BOTANIC GARDENS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s-ES_tradnl" altLang="es-ES" sz="2800" dirty="0"/>
              <a:t>Fairchild Tropical Botanic Gardens es un jardín botánico de 33 has. Con extensas colecciones de plantas tropicales raras palmeras ,cycas, arboles ornamentales que se encuentra en Coral Gables.Florida.-EE.UU.</a:t>
            </a:r>
          </a:p>
          <a:p>
            <a:pPr eaLnBrk="1" hangingPunct="1">
              <a:lnSpc>
                <a:spcPct val="80000"/>
              </a:lnSpc>
            </a:pPr>
            <a:r>
              <a:rPr lang="es-ES_tradnl" altLang="es-ES" sz="2800" dirty="0"/>
              <a:t>El jardín fue fundado en 1938 por David Fairchild uno de los grandes exploradores y recolectores de plantas y Robert H. Montgomery, un contable, abogado, y hombre de negocios con una pasión por coleccionar plantas.</a:t>
            </a:r>
          </a:p>
        </p:txBody>
      </p:sp>
    </p:spTree>
    <p:extLst>
      <p:ext uri="{BB962C8B-B14F-4D97-AF65-F5344CB8AC3E}">
        <p14:creationId xmlns:p14="http://schemas.microsoft.com/office/powerpoint/2010/main" val="39403707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620713"/>
            <a:ext cx="7643192" cy="5510212"/>
          </a:xfrm>
        </p:spPr>
        <p:txBody>
          <a:bodyPr>
            <a:normAutofit/>
          </a:bodyPr>
          <a:lstStyle/>
          <a:p>
            <a:pPr eaLnBrk="1" hangingPunct="1"/>
            <a:r>
              <a:rPr lang="es-ES_tradnl" altLang="es-ES" sz="2800" dirty="0"/>
              <a:t>Con la dirección del Dr.Fairchild,Montgo-mery hizo realidad su sueño de crear un jardín botánico en Miami.</a:t>
            </a:r>
          </a:p>
          <a:p>
            <a:pPr eaLnBrk="1" hangingPunct="1"/>
            <a:r>
              <a:rPr lang="es-ES_tradnl" altLang="es-ES" sz="2800" dirty="0"/>
              <a:t>Compro el sitio, lo denomino Fairchild en recuerdo a su amigo y lo traspaso mas adelante al condado de Miami-Dade.</a:t>
            </a:r>
          </a:p>
          <a:p>
            <a:pPr eaLnBrk="1" hangingPunct="1"/>
            <a:r>
              <a:rPr lang="es-ES_tradnl" altLang="es-ES" sz="2800" dirty="0"/>
              <a:t>El jardín fue diseñado por el arquitecto paisajista Guillermo Lyman Phillips uno de los diseñadores mas importantes del paisajismo en la Florida del Sur durante la década de los 30.</a:t>
            </a:r>
          </a:p>
        </p:txBody>
      </p:sp>
    </p:spTree>
    <p:extLst>
      <p:ext uri="{BB962C8B-B14F-4D97-AF65-F5344CB8AC3E}">
        <p14:creationId xmlns:p14="http://schemas.microsoft.com/office/powerpoint/2010/main" val="28979993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67544" y="1196752"/>
            <a:ext cx="7643192" cy="5222875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s-ES_tradnl" altLang="es-ES" sz="2800" dirty="0"/>
              <a:t>Durante los primeros quince años se construyeron los edificios mas importantes, el Palmetum Montgomery,el Bailey Palm Glade,la Alameda y sus alrededores, la pérgola de las parras, el Anfiteatro ,la biblioteca y museo Montgomery,14 lagos, los aterrazamientos,los sistemas de irrigación, el jardín de los musgos y el auditorio jardín de la casa de Neil Montgomery.</a:t>
            </a:r>
          </a:p>
          <a:p>
            <a:pPr eaLnBrk="1" hangingPunct="1">
              <a:lnSpc>
                <a:spcPct val="90000"/>
              </a:lnSpc>
            </a:pPr>
            <a:r>
              <a:rPr lang="es-ES_tradnl" altLang="es-ES" sz="2800" dirty="0"/>
              <a:t>Los últimos edificios han sido el Laboratorio, el edificio Corbin de la enseñanza botánica el de la Ciencia botánica.</a:t>
            </a:r>
          </a:p>
        </p:txBody>
      </p:sp>
    </p:spTree>
    <p:extLst>
      <p:ext uri="{BB962C8B-B14F-4D97-AF65-F5344CB8AC3E}">
        <p14:creationId xmlns:p14="http://schemas.microsoft.com/office/powerpoint/2010/main" val="34291382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341438"/>
            <a:ext cx="7499176" cy="4789487"/>
          </a:xfrm>
        </p:spPr>
        <p:txBody>
          <a:bodyPr/>
          <a:lstStyle/>
          <a:p>
            <a:pPr eaLnBrk="1" hangingPunct="1"/>
            <a:r>
              <a:rPr lang="es-ES_tradnl" altLang="es-ES" sz="2800" dirty="0"/>
              <a:t>Fairchild es un centro de investigación de primer orden, en horticultura y en conservación de especies de Palmáceas.</a:t>
            </a:r>
          </a:p>
          <a:p>
            <a:pPr eaLnBrk="1" hangingPunct="1"/>
            <a:r>
              <a:rPr lang="es-ES_tradnl" altLang="es-ES" sz="2800" dirty="0"/>
              <a:t>Anualmente se celebra el Festival Internacional del Mango.</a:t>
            </a:r>
          </a:p>
          <a:p>
            <a:pPr eaLnBrk="1" hangingPunct="1"/>
            <a:r>
              <a:rPr lang="es-ES_tradnl" altLang="es-ES" sz="2800" dirty="0"/>
              <a:t>La tarifa de entrada al jardín es una de las mas caras del estado de Florida $20 en el año 2006.</a:t>
            </a:r>
          </a:p>
        </p:txBody>
      </p:sp>
    </p:spTree>
    <p:extLst>
      <p:ext uri="{BB962C8B-B14F-4D97-AF65-F5344CB8AC3E}">
        <p14:creationId xmlns:p14="http://schemas.microsoft.com/office/powerpoint/2010/main" val="4101863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 descr="Colllage Fairchild Tropical Gardens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8600"/>
            <a:ext cx="91440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08918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Fairchild Tropical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8600"/>
            <a:ext cx="91440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10696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Fairch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52944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hihuli en Fairch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52831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hihuli en Fairch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79872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hihuli en Fairch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58932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hihuli en Fairch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13870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hihuli en Fairchild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63312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Fairch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99769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Fairchild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3838"/>
            <a:ext cx="9753600" cy="7305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43841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Fairchild Tropical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02481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Fairch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97409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Fairch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15740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Fairch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62601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Fairch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1100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Fairch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89631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Fairch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91056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Fairch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79988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Fairch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55060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Fairch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37335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Fairch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91230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Fairch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51259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Fairch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33156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Fairch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20280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Fairch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72270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Fairch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18504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Fairch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44339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Fairch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13366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Fairch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013325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39" name="Picture 3" descr="Fairchil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762500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0" name="Picture 4" descr="Fairchil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73463"/>
            <a:ext cx="5013325" cy="328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1" name="Picture 5" descr="Fairchil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573463"/>
            <a:ext cx="4762500" cy="328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48181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Fairch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5949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Fairch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449057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Fairch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194469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Fairch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856851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Fairch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380127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Fairch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859568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Fairch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410048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Fairch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083927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Fairch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738893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Fairch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332437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Fairch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383493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Fairch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22783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Fairch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509616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Fairch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731512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Fairch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789609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Fairch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751838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3" descr="Fairch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728376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Fairch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716531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Fairch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752324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Fairch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755360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Fairch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254941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Fairch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824944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Fairch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738604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Fairch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856210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Fairch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820258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Fairch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31509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Fairch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844194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Fairch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6509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Fairch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260618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Fairch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065029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Fairch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546325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Fairch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569052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Fairch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786657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Fairch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3838"/>
            <a:ext cx="9753600" cy="7305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985614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Fairch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438413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Tropical Garden Fairch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489586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Fairch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101439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Fairch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3838"/>
            <a:ext cx="9753600" cy="7305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028781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Fairch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3838"/>
            <a:ext cx="9753600" cy="7305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506356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Fairch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3838"/>
            <a:ext cx="9753600" cy="7305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897645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4" descr="Fairch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3838"/>
            <a:ext cx="9753600" cy="7305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071916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Fairch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3838"/>
            <a:ext cx="9753600" cy="7305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623435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Fairch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3838"/>
            <a:ext cx="9753600" cy="7305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790702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Fairch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3838"/>
            <a:ext cx="9753600" cy="7305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115537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Fairch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3838"/>
            <a:ext cx="9753600" cy="7305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515287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Fairch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043689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Fairch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553353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Fairch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263830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Fairchil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7" t="8431" r="4265" b="10589"/>
          <a:stretch/>
        </p:blipFill>
        <p:spPr bwMode="auto">
          <a:xfrm>
            <a:off x="0" y="116632"/>
            <a:ext cx="9144000" cy="6741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022914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Fairch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875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895519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Fairch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883127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Fairch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474746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Fairch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883277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Fairch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187335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Fairch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484761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Fairch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5111359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Fairch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498650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Fairch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877368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Fairch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9047234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Fairch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1160015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Fairch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38253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Fairchild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333520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>
          <a:xfrm>
            <a:off x="1115616" y="274638"/>
            <a:ext cx="6809184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s-ES_tradnl" altLang="es-ES" sz="2800" dirty="0">
                <a:solidFill>
                  <a:schemeClr val="tx1"/>
                </a:solidFill>
              </a:rPr>
              <a:t>ÁRBOLES SUBTROPICALES</a:t>
            </a:r>
          </a:p>
        </p:txBody>
      </p:sp>
      <p:sp>
        <p:nvSpPr>
          <p:cNvPr id="10445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844675"/>
            <a:ext cx="7772400" cy="4175125"/>
          </a:xfrm>
        </p:spPr>
        <p:txBody>
          <a:bodyPr/>
          <a:lstStyle/>
          <a:p>
            <a:pPr eaLnBrk="1" hangingPunct="1"/>
            <a:r>
              <a:rPr lang="es-ES_tradnl" altLang="es-ES" dirty="0"/>
              <a:t>Algunas fotos de árboles subtropicales de California.</a:t>
            </a:r>
          </a:p>
          <a:p>
            <a:pPr eaLnBrk="1" hangingPunct="1"/>
            <a:r>
              <a:rPr lang="es-ES_tradnl" altLang="es-ES" dirty="0"/>
              <a:t>Hibiscus tiliaceus sin cultivo en España.</a:t>
            </a:r>
          </a:p>
          <a:p>
            <a:pPr eaLnBrk="1" hangingPunct="1"/>
            <a:r>
              <a:rPr lang="es-ES_tradnl" altLang="es-ES" dirty="0"/>
              <a:t>Joshua Tree.-Yucca brevifolia el árbol del Desierto.</a:t>
            </a:r>
          </a:p>
          <a:p>
            <a:pPr eaLnBrk="1" hangingPunct="1"/>
            <a:r>
              <a:rPr lang="es-ES_tradnl" altLang="es-ES" dirty="0"/>
              <a:t>Delonix regia de color amarillo</a:t>
            </a:r>
          </a:p>
        </p:txBody>
      </p:sp>
    </p:spTree>
    <p:extLst>
      <p:ext uri="{BB962C8B-B14F-4D97-AF65-F5344CB8AC3E}">
        <p14:creationId xmlns:p14="http://schemas.microsoft.com/office/powerpoint/2010/main" val="107834164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Ficus elastica in Florida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232016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Ficus en Cypress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5848446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Ficus en Florida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162364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 descr="Ficus lyrata en Florida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2803272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Ficus microcarpa en Florida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911261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 descr="Hibiscus tiliaceus en Florida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7299209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Hibiscus tiliaceus in Florida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4605711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 descr="Jacaranda in Florida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0887560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Joshua National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3095761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 descr="Latnia loddigess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549793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Tabebuia chrysophylla in Florida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806325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 descr="Tibouchina granulosa in Florida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0699509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Yellow Poinciana in Florida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6028322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4" descr="Yellow Poinciana trees in Florida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5420845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 descr="Delonix regia in Florida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6213" y="-228600"/>
            <a:ext cx="9496426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2044134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 descr="Delonix regia en Florid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42888"/>
            <a:ext cx="9144000" cy="710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853462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 descr="Palm Trees in Florid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685725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2" descr="Palm Trees in California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3838"/>
            <a:ext cx="9753600" cy="7305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315177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</TotalTime>
  <Words>680</Words>
  <Application>Microsoft Office PowerPoint</Application>
  <PresentationFormat>Presentación en pantalla (4:3)</PresentationFormat>
  <Paragraphs>243</Paragraphs>
  <Slides>115</Slides>
  <Notes>114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115</vt:i4>
      </vt:variant>
    </vt:vector>
  </HeadingPairs>
  <TitlesOfParts>
    <vt:vector size="122" baseType="lpstr">
      <vt:lpstr>Arial</vt:lpstr>
      <vt:lpstr>Calibri</vt:lpstr>
      <vt:lpstr>Century Schoolbook</vt:lpstr>
      <vt:lpstr>Times New Roman</vt:lpstr>
      <vt:lpstr>Wingdings</vt:lpstr>
      <vt:lpstr>Wingdings 2</vt:lpstr>
      <vt:lpstr>Default Theme</vt:lpstr>
      <vt:lpstr>ESTADOS UNIDOS.-LA VUELTA AL MUNDO EN 885 JARDINES.-FAIRCHILD TROPICAL BOTANIC GARDENS.-ÁRBOLES SUBTROPICALES </vt:lpstr>
      <vt:lpstr>FAIRCHILD TROPICAL BOTANIC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ÁRBOLES SUBTROPICALES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ESTADOS UNIDOS.-LA VUELTA AL MUNDO EN 385 JARDINES.-</dc:title>
  <dc:creator>Josep</dc:creator>
  <cp:lastModifiedBy>Usuario</cp:lastModifiedBy>
  <cp:revision>6</cp:revision>
  <dcterms:created xsi:type="dcterms:W3CDTF">2013-09-16T06:09:50Z</dcterms:created>
  <dcterms:modified xsi:type="dcterms:W3CDTF">2018-03-05T10:26:39Z</dcterms:modified>
</cp:coreProperties>
</file>