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45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tableStyles" Target="tableStyle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664B8E-4087-49AC-B852-5790E19EDEE3}" type="datetimeFigureOut">
              <a:rPr lang="es-ES" smtClean="0"/>
              <a:t>05/03/2018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2FA3D1-FB76-45B4-9427-716C423DD7B8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40657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299797F-D7BC-4718-8A87-01F06381EB97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2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ED7EB75-6546-4382-A544-AAD9086FE2EA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3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Florida Botanic Garden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49F5929-122E-4843-95CD-2B654B7CC8EC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4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Florida Botanic Garden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319A0D0-25B6-4393-BCBC-BFD48FEF30DD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5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Florida Botanic Garden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C8E09AB-1F4A-4468-803D-FE0E46A79BBE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6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Florida Botanic Garden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9D9E476-049C-4906-83F8-C835BCC3A263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7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Florida Botanic Garden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35EC59E-A47F-4DE8-A67A-80CC07938FE9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8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Florida Botanic Garden.-Bromelias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4CD601C-D6F9-41AD-9110-D7A34E1B519A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9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Florida Botanic Garden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AB29523-B819-40A1-BA16-839D5FEA71A7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10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Florida Botanic Garden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E4F2363-80D9-4BA4-9850-2BC3E0288888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11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Florida Botanic Garden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7658E94-C882-47D5-9C7C-8DBD83D7763D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12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Florida Botanic Garden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9440413-B549-4E19-9B48-951748424A61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13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Florida Botanic Garden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12977D2-0819-442F-85B3-5A6141EBE4B6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14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Florida Botanic Garden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A040A03-897A-4CC2-B7DC-0B577AE0DDDD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15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Florida Botanic Garden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F2F1B63-BAED-4F91-974E-38AF9D4E5D73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16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Florida Botanic Garden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C2E4175-25ED-4245-8C9B-C63320BECCB4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17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Florida Botanic Garden.-Herbs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4FB0DA1-6D69-4479-BDCE-B644FF48EAC8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18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Florida Botanic Garden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7A9FDC2-D88C-49A8-B63F-8B8A4E008119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19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Florida Botanic Garden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DBDFF05-9DB9-4F85-8726-550ED96BCA58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20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D61D9E4-A7EE-4558-B5C8-C6CB9FD2B64C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21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E1A92B1-CEB3-49AB-877D-16EDFAA3A892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22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Fort Worth Botanic Garden.-Texas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BCF62A1-066F-49FB-BD1E-F41FE67F1CD1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23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Forth Worth Botanic Garden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906B53D-CE3C-41F9-A47E-DBA49AA80F87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24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Fort Worth Botanic Garden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0A9C900-0412-419E-90B6-B0D3599B8417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25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Fort Worth Botanic Garden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AFF960E-AFD0-4077-8341-3DC232007876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26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Fort Worth Botanic Garden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452CC51-D162-4CAA-8599-E764AD620FD1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27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Fort Worth Botanic Garden.-Texas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799E97B-2949-4C32-9F64-D86F111016B5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28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Fort Worth Botanic Garden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9A9B829-79D6-477D-8F2D-F43E15FCB9FF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29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Fort Worth Botanic Garden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DF06CB8-F66C-4052-AD43-3DB4780DDAA6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30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Fort Worth Botanic Garden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E9BA90B-6C99-4105-8569-E842F1F52D40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31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Ford Worth Botanic Gardens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4599BB4-08A6-4A29-97BB-069199CD5575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32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Ford Worth Japanese Garden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E7A0F76-223E-4416-859D-B2B5B3CC8BCB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33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Fort Worth Botanic Garden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0C35BA2-A076-4982-8BA2-BD131284EA8B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34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Fort Worth Botanic Garden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848D4BE-ED62-4A38-828B-33D17C1B3F69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35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Fort Worth Rose Garden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C2A15CD-A947-4EC2-9CAE-0EDD6790EB17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36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Fort Worth Botanic Garden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02E8284-28BA-4878-B282-20D5512C0FB3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37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Fort Worth Rose Garden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4493ECB-740B-46BD-BC31-7F6C368A90D6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38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Fort Worth Botanic Garden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EC470FE-E210-43E2-9809-F0CCBE2D7841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39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Fort Worth Water Garden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72AED2E-D767-4810-922F-14D057534686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40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Fort Worth Water Garden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63E8CB9-31F7-409F-A33D-352EED003A57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41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Fort Worth Japanese Garden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BD6F8BC-3B9F-49EF-A9A9-320B6C9913BA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42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Fort Worth Japanese Garden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70E320B-94F8-4C5C-B427-52E23A13846A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43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Fort Worth Japanese Garden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22B16B5-A06F-4EC7-AD6C-D9EF28463BBD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44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Fort Worth Botanic Garden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85767CB-199B-45FB-8E2B-546670CF140F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45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Fort Worth Japanese Garden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FBE46F9-5593-4D46-8EB6-F6F464156032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46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Fort Worth Japanese Garden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267E856-3DCC-4A24-BE35-465F6C8F4945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47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Fort Worth Japanese Garden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8577A67-2F3D-4D82-9A65-949FC15FD963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48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Fort Worth Japanese Garden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69BDAD9-DF99-48DD-B623-BBFFAA10F26D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49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Fort Worth Japanese Garden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CAC355A-70C1-4FFE-8723-615117B6C115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50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Fort Worth Japanese Garden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A3BCD1E-0B73-427F-84FE-E7C913CE19A4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51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Fort Worth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A232016-A183-40B3-A5DC-F37D315B7DC9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52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Fort Worth Japanese Garden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E02FA88-3E4B-4EC4-A546-172EFFE3458D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53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Fort Worth Japanese Garden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9B0134A-E8B6-4A05-B865-48E41012DFD8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54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Fort Worth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ACAEBC3-2229-4D4B-B3A3-7AD1E26A7AA3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55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Fort Worth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1641854-927F-4526-9020-45C0CBB19344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56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Fort Worth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D9B41AA-8E8B-443D-8BD6-D45F5B6CD721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57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Forth Worth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F5C20D1-1841-432A-8265-C46DB34AF8EB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58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Fort Worth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2B765A8-E1C0-46E6-9D7F-2079872F3173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59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Fort Worth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9C18ACD-4F56-4D96-8FFF-36F448BEE749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60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Fort Worth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80F0B4C-7BD9-4394-953D-461285AB4FD4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61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81C3238-1CAA-4DA0-9007-DD8AB829849E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62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Foster Botanical Gardens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71F5D4B-EA21-481E-9C7B-296EBDBFD108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63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Foster Botanical Gardens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7D50DD5-681D-49B9-9420-868C318A808B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64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Foster Botanical Gardens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BB542C5-C5DE-4A4C-9F78-29BC119633E1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65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9A8AA4C-63C1-4C45-8300-B3D06BD3808C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66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Ganna  Walska Lotusland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5921E1E-CAEA-4BA4-810E-F2038C4834C2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67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Ganna Walska Lotusland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1DC9F90-FD3F-4D32-9A8B-93CAE8DD3681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68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Gana Walska Lotusland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57F2A12-321B-4F5E-A2F2-EEAA58F3129F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69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Ganna Walska Lotusland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8E765F0-C279-4368-80B0-13432E36F4E6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70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Ganna Walska Lotusland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14B15FA-2A32-44D8-8B88-B333354DFF87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71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Garden Art Center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1218CFD-4E45-4A8B-B12F-4B76A0AA407D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72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Garden Art Center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BC9C261-C9D9-4699-9646-965782DDBFC7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73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2A68E89-562D-4568-B3B6-8D971F472CC1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74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Garden of Eden.-Hawai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6E0C22B-87D0-434A-AFB7-33FEF2AC7954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75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Garden of Eden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274B881-BDCE-4E37-A103-ABBEC19232A3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76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Garden of Eden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C6517FA-BD49-4033-B65F-CE512B1102B4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77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Garden of Eden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00FDB04-90BE-4A39-ABE8-ECC6338D0600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78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E712AE4-91E1-45FB-841B-8C914A6AA9E1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79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Garfield Park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63EFCE0-D94D-443D-B7D0-1BF460C6FD67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80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Garfield Park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985F003-1659-469B-A8AB-817B023AF76A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81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Garfield Park.-Chicago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5BB32B7-99BA-410C-87F2-AD426C6D4E4A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82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6F97D91-7397-4F94-9DEE-D0B60E1DA775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83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FDB201C-FC83-4854-8305-F90454EA1FD3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84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Getty Museum.-Vista de Los Ángeles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2D92D79-077C-4115-91AF-DACF045B0B03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85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Getty Museum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B391A50-9074-4922-88EC-24602BA47C0C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86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Getty Museum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2AD2C86-A777-436E-B178-E1FD60A3F4F6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87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Getty Museum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16627C1-A8EA-492D-A5CF-07191B201D6F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88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Getty Museum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2184E04-3FB3-4C0A-913A-34268C324410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89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Getty Museum.-Jardin de cactus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1D6FE5F-E887-41C3-9C35-0B2DA600DF9E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90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Getty Museum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B74F5A1-BFAE-4DFB-82CF-8DC3494B9607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91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Getty Museum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C773391-A246-4840-8294-D92E96F60486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92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Getty Museum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C3CB06A-C8A4-48FC-9C2B-463EF7C1F9C9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93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Getty Museum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20C1FEA-C9DF-4398-B528-BBB82096EBD1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94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Getty Museum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E2F47CD-FCD0-4DC2-895A-BD7F6355B06B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95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Getty Museum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5A792C1-E107-4B68-98E4-302A9C3DFC4D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96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Getty Museum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9A7F5AF-BC1F-41A4-BAA0-A166F387301A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97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Getty Museum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6EEE1F9-9B16-4D0F-8A1D-ECA5FCC8198C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98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Getty Museum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A9C721C-C85C-4991-8F1C-9F4004559C6D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99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Getty Museum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A59B775-4D8E-42CC-8138-E706CA97C4D9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100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Getty Museum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CF116BB-EBBA-4188-B793-6F7F5CF00DE9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101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Getty Museum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E028FEF-B1A5-4841-B7CB-796189086FF3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102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Getty Museum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8ACE4B1-AFFB-46A6-918D-B1F719A623BF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103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Getty Museum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12F0B92-D3D9-4BC8-84D9-481FC09E0548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104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Getty Museum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92F491B-42E4-491E-A436-A2278C6E0A90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105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Getty Museum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04C2249-AD1F-439F-8560-59C056AF727C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106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Getty Museum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D2AC766-5136-4465-BFDF-07A5CF8E526B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107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Getty Museum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DA49E35-DACF-4BCB-AA0B-CC09C23ECEE1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108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Getty Museum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F734A92-598F-422A-B15A-33196783AE91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109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Getty Museum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EC80E0A-CBAC-4BB4-A485-427A33E1EA92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110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Getty Museum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7402678-973C-48AE-85B6-B8ADE6745848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111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Getty Museum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59E04CD-742E-4166-93C8-1D2E2F4BBAB6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112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Getty Museum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5F4AD35-A02F-4629-B4D0-9C7EE098E14E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113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Getty Museum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928B348-0B73-4258-976B-1F5E6C147B2C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114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Getty Museum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9BF0983-425C-4FC7-9D95-DFAA01AF5302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115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Getty Museum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E78DE59-1A46-40D5-AF19-5490CE5AB59E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116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Getty Museum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34242FD-0BB1-4EA1-8932-251C3948E66C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117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Getty Museum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72E08CF-0AF2-4EE7-B045-6996DE9FE62F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118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Getty Museum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641C8AE-4309-453B-B80B-389A6FE1E936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119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Getty Museum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E9EBA51-9C65-420C-BDF9-203744ABD1F8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120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Getty Museum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D5453CD-4A21-4F42-87E9-5ACD9EE21047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121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Getty Museum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CC527A1-7E6D-45BC-B29B-776AE04BAD9D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122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Getty Museum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8425A46-E4B8-4707-A8AB-2A37F7459EE8}" type="slidenum">
              <a:rPr lang="es-ES" altLang="es-ES" sz="1200" b="0">
                <a:solidFill>
                  <a:prstClr val="black"/>
                </a:solidFill>
                <a:latin typeface="Arial" pitchFamily="34" charset="0"/>
              </a:rPr>
              <a:pPr eaLnBrk="1" hangingPunct="1"/>
              <a:t>123</a:t>
            </a:fld>
            <a:endParaRPr lang="es-ES" altLang="es-ES" sz="1200" b="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>
                <a:latin typeface="Arial" pitchFamily="34" charset="0"/>
                <a:cs typeface="Arial" pitchFamily="34" charset="0"/>
              </a:rPr>
              <a:t>Getty Museum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339752" y="836712"/>
            <a:ext cx="6624736" cy="3888432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ESTADOS UNIDOS.-LA VUELTA AL MUNDO EN 885 JARDINES.-</a:t>
            </a:r>
            <a:r>
              <a:rPr lang="es-ES" sz="3100" dirty="0"/>
              <a:t>Florida Botanic .-Ford Worth Botanic .-Foster  Botanical.-Lotusland.-Garden of  Eden.-Hawai.-Getty Museum y otros.</a:t>
            </a:r>
            <a:br>
              <a:rPr lang="es-ES" sz="3100" dirty="0"/>
            </a:b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55776" y="5157192"/>
            <a:ext cx="446449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184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altLang="es-ES" sz="2800" dirty="0">
                <a:solidFill>
                  <a:schemeClr val="tx1">
                    <a:lumMod val="95000"/>
                  </a:schemeClr>
                </a:solidFill>
              </a:rPr>
              <a:t>FLORIDA BOTANIC GARDEN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s-ES_tradnl" altLang="es-ES" sz="2800" dirty="0"/>
              <a:t>El jardín esta ubicado en Pinellas.Florida EE.UU.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Son 13 has. de jardines y colecciones y 90 has. de áreas naturales.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Los jardines son el hogar de una gran variedad de plantas de todo el mundo.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El jardín se inicio en 1991 y su principal arquitecto paisajista fue Post Buckley y el de los edificios Harvard Jolly.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El jardín original fue creado a través de una serie de reuniones publicas con gran variedad de partes interesadas.</a:t>
            </a:r>
          </a:p>
        </p:txBody>
      </p:sp>
    </p:spTree>
    <p:extLst>
      <p:ext uri="{BB962C8B-B14F-4D97-AF65-F5344CB8AC3E}">
        <p14:creationId xmlns:p14="http://schemas.microsoft.com/office/powerpoint/2010/main" val="599485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Florida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2224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lorida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7081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lorida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9527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lorida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0049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Florida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0776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Florida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95475" y="-1590675"/>
            <a:ext cx="12934950" cy="1003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5631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Florida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8608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Florida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9467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Florida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04879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Florida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05756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Flori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472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Florida Swa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646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4485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Flori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09300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Flori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5168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3" descr="Florida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44568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Florida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22754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Florida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50901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274638"/>
            <a:ext cx="7241232" cy="11430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>
                    <a:lumMod val="95000"/>
                  </a:schemeClr>
                </a:solidFill>
              </a:rPr>
              <a:t>FORD WORTH BOTANIC GARDEN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_tradnl" altLang="es-ES" sz="2800" dirty="0"/>
              <a:t>Es un jardín botánico de 44 has. Ubicado en Fort Worth. Texas. EE.UU.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El jardín fue creado en 1934 y es el mas antiguo de Texas.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Tiene 21 jardines específicos y 2.500 especies nativas.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Contiene un conservatorio para plantas tropicales, un jardín cuatro estaciones con Iris, Hemerocallys, crisantemos etc.…un jardín de perfumes, un jardín para bodas</a:t>
            </a:r>
            <a:r>
              <a:rPr lang="es-ES_tradnl" altLang="es-ES" sz="2800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38124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125538"/>
            <a:ext cx="7427168" cy="5005387"/>
          </a:xfrm>
        </p:spPr>
        <p:txBody>
          <a:bodyPr>
            <a:normAutofit/>
          </a:bodyPr>
          <a:lstStyle/>
          <a:p>
            <a:r>
              <a:rPr lang="es-ES_tradnl" altLang="es-ES" sz="2800" dirty="0"/>
              <a:t>Además de un jardín japonés, una rosaleda, un jardín de vivaces, un jardín de evaluación de plantas y una colección de begonias, principalmente de variedades en periodo de extinción.</a:t>
            </a:r>
          </a:p>
          <a:p>
            <a:r>
              <a:rPr lang="es-ES_tradnl" altLang="es-ES" sz="2800" dirty="0"/>
              <a:t>El jardín japonés fue construido en 1970,tiene 3 has. y muchas de las plantas y elementos que lo componen fueron donados por la ciudad japonesa de Nagaoka hermanada con Fort Worth.</a:t>
            </a:r>
          </a:p>
        </p:txBody>
      </p:sp>
    </p:spTree>
    <p:extLst>
      <p:ext uri="{BB962C8B-B14F-4D97-AF65-F5344CB8AC3E}">
        <p14:creationId xmlns:p14="http://schemas.microsoft.com/office/powerpoint/2010/main" val="34717305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Fort Worth Botan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00868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Fort Wor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69617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Fort Worth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39843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Fort Worth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79955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Fort Worth Botanic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59618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Fort Worth Botanic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57113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Fort Worth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29048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Fort Worth Botan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58643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Fort Worth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22944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Fort Worth Japanes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71831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Fort Worth Japane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10534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Fort Worth Japa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54577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3" descr="Fort Worth Botanic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05634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Fort Worth Ro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40066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Fort Worth Botanuc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22768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Fort Worth Ro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03366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Fort Worth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7536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40903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Fort Worth Water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7739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Fort Worth Water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46571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Fort Wor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85415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Fort Wor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51774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Fort Wor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09933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Fort Wor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86569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3" descr="Fort Wor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366761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Fort Wor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688531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Fort Wor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104550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Fort Wor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820662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Fort Wor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247139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Fort Wor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165605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Fort_wor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94364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Fort_wor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80580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Fort_wor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51544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Fort_wor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17926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Fort_wor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965571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Fort_wor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319042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Fort_wor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51841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Fort_wor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285111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Forth Wor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731139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Forth Wor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742180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274638"/>
            <a:ext cx="7241232" cy="1143000"/>
          </a:xfrm>
        </p:spPr>
        <p:txBody>
          <a:bodyPr>
            <a:normAutofit/>
          </a:bodyPr>
          <a:lstStyle/>
          <a:p>
            <a:r>
              <a:rPr lang="es-ES_tradnl" altLang="es-ES" sz="2800" dirty="0">
                <a:solidFill>
                  <a:schemeClr val="tx1">
                    <a:lumMod val="95000"/>
                  </a:schemeClr>
                </a:solidFill>
              </a:rPr>
              <a:t>FOSTER BOTANICAL GARDEN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412875"/>
            <a:ext cx="7643192" cy="4968875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s-ES_tradnl" altLang="es-ES" sz="2800" dirty="0"/>
              <a:t>Jardín de 5´5 has ubicado en Honolulu. Hawai. EE.UU.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Es el jardín botánico mas antiguo de Hawái y figura en el Registro Nacional de Lugares Históricos.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La terraza superior es la mas antigua del jardín y presenta colecciones de heliconias, gingers, aráceas etc.…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Contiene una serie de árboles excepcionales, entre ellos un Ficus religiosa que es un clon descendiente del árbol bodhi, árbol sagrado en el que se sentó Buda para inspirarse.</a:t>
            </a:r>
          </a:p>
        </p:txBody>
      </p:sp>
    </p:spTree>
    <p:extLst>
      <p:ext uri="{BB962C8B-B14F-4D97-AF65-F5344CB8AC3E}">
        <p14:creationId xmlns:p14="http://schemas.microsoft.com/office/powerpoint/2010/main" val="1492196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3" descr="Foster Botanic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490523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Foster Botanic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550087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Foster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409484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899592" y="274638"/>
            <a:ext cx="7025208" cy="1143000"/>
          </a:xfrm>
        </p:spPr>
        <p:txBody>
          <a:bodyPr>
            <a:normAutofit/>
          </a:bodyPr>
          <a:lstStyle/>
          <a:p>
            <a:r>
              <a:rPr lang="es-ES_tradnl" altLang="es-ES" sz="2800" dirty="0">
                <a:solidFill>
                  <a:schemeClr val="tx1">
                    <a:lumMod val="95000"/>
                  </a:schemeClr>
                </a:solidFill>
              </a:rPr>
              <a:t>LOTUSLAND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28775"/>
            <a:ext cx="7499176" cy="450215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s-ES_tradnl" altLang="es-ES" sz="2800" dirty="0"/>
              <a:t>Es un jardín botánico de 15 has. también conocido como Ganna Walska Lotusland Estate, está ubicado en Montecito. Cali-fornia.EE.UU.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Los jardines fueron creados por Madame Ganna Walska, cantante de opera y fueron de su propiedad hasta su muerte en 1941.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Destaca una colección de cycas,un jardín azul, uno de bromelias, un jardín de mariposas , de cactus y euphorbias, un jardín japonés, árboles frutales, parterres formales, un jardín tropical y jardín acuático.</a:t>
            </a:r>
          </a:p>
        </p:txBody>
      </p:sp>
    </p:spTree>
    <p:extLst>
      <p:ext uri="{BB962C8B-B14F-4D97-AF65-F5344CB8AC3E}">
        <p14:creationId xmlns:p14="http://schemas.microsoft.com/office/powerpoint/2010/main" val="228134913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Ganna Walska Lotus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834424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Ganna Walska Lotus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891228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Ganna Walska Lotus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431901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Ganna Walska Lotus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226813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Ganna Walksa Lotus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442426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Garden Art Cen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591091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Garden Art Center Minneapol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313195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899592" y="274638"/>
            <a:ext cx="7025208" cy="1143000"/>
          </a:xfrm>
        </p:spPr>
        <p:txBody>
          <a:bodyPr>
            <a:normAutofit/>
          </a:bodyPr>
          <a:lstStyle/>
          <a:p>
            <a:r>
              <a:rPr lang="es-ES_tradnl" altLang="es-ES" sz="2800" dirty="0">
                <a:solidFill>
                  <a:schemeClr val="tx1">
                    <a:lumMod val="95000"/>
                  </a:schemeClr>
                </a:solidFill>
              </a:rPr>
              <a:t>GARDEN OF EDEN.-HAWAI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844675"/>
            <a:ext cx="6897960" cy="4175125"/>
          </a:xfrm>
        </p:spPr>
        <p:txBody>
          <a:bodyPr/>
          <a:lstStyle/>
          <a:p>
            <a:r>
              <a:rPr lang="es-ES" altLang="es-ES" sz="2800" dirty="0"/>
              <a:t>Este Garden Of Eden es la visión de la primera arbolista certificado de Maui ISA y diseñador de jardines, Alan Bradbury . </a:t>
            </a:r>
          </a:p>
          <a:p>
            <a:r>
              <a:rPr lang="es-ES" altLang="es-ES" sz="2800" dirty="0"/>
              <a:t>Usted encontrará especies nativas e indígenas, así como flores exóticas, árboles y aves de la región del Pacífico Sur y las selvas tropicales del mundo.</a:t>
            </a:r>
            <a:r>
              <a:rPr lang="es-ES" altLang="es-ES" sz="2800" dirty="0">
                <a:solidFill>
                  <a:srgbClr val="FFC000"/>
                </a:solidFill>
              </a:rPr>
              <a:t>. </a:t>
            </a:r>
          </a:p>
          <a:p>
            <a:endParaRPr lang="es-ES" altLang="es-ES" dirty="0">
              <a:solidFill>
                <a:srgbClr val="FFC000"/>
              </a:solidFill>
            </a:endParaRPr>
          </a:p>
          <a:p>
            <a:endParaRPr lang="es-ES" altLang="es-ES" dirty="0">
              <a:solidFill>
                <a:srgbClr val="FFC000"/>
              </a:solidFill>
            </a:endParaRPr>
          </a:p>
          <a:p>
            <a:endParaRPr lang="es-ES" altLang="es-ES" dirty="0">
              <a:solidFill>
                <a:srgbClr val="FFC000"/>
              </a:solidFill>
            </a:endParaRPr>
          </a:p>
          <a:p>
            <a:endParaRPr lang="es-ES" altLang="es-ES" dirty="0">
              <a:solidFill>
                <a:srgbClr val="FFC000"/>
              </a:solidFill>
            </a:endParaRPr>
          </a:p>
          <a:p>
            <a:endParaRPr lang="es-ES_tradnl" altLang="es-ES" dirty="0"/>
          </a:p>
        </p:txBody>
      </p:sp>
    </p:spTree>
    <p:extLst>
      <p:ext uri="{BB962C8B-B14F-4D97-AF65-F5344CB8AC3E}">
        <p14:creationId xmlns:p14="http://schemas.microsoft.com/office/powerpoint/2010/main" val="91259216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Garden of E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250603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Garden of E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289901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3" descr="Garden of E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56730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4" descr="Gardens of E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622592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274638"/>
            <a:ext cx="7241232" cy="1143000"/>
          </a:xfrm>
        </p:spPr>
        <p:txBody>
          <a:bodyPr>
            <a:normAutofit/>
          </a:bodyPr>
          <a:lstStyle/>
          <a:p>
            <a:r>
              <a:rPr lang="es-ES_tradnl" altLang="es-ES" sz="3600" dirty="0">
                <a:solidFill>
                  <a:schemeClr val="tx1"/>
                </a:solidFill>
              </a:rPr>
              <a:t>GARFIELD PARK.-CHICAGO</a:t>
            </a:r>
          </a:p>
        </p:txBody>
      </p:sp>
      <p:sp>
        <p:nvSpPr>
          <p:cNvPr id="2457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28775"/>
            <a:ext cx="7571184" cy="4502150"/>
          </a:xfrm>
        </p:spPr>
        <p:txBody>
          <a:bodyPr>
            <a:normAutofit lnSpcReduction="10000"/>
          </a:bodyPr>
          <a:lstStyle/>
          <a:p>
            <a:pPr marL="274320" indent="-274320" fontAlgn="auto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_tradnl" sz="2800" b="1" dirty="0"/>
              <a:t>Garfield Park esta situado en Chicago.Illi-nois.EE.UU.</a:t>
            </a:r>
          </a:p>
          <a:p>
            <a:pPr marL="274320" indent="-274320" fontAlgn="auto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_tradnl" sz="2800" b="1" dirty="0"/>
              <a:t>Fue diseñado como lugar de placer y recreación por William LeBaron Jenney y es el mas antiguo de los tres grandes parques de Chicago.</a:t>
            </a:r>
          </a:p>
          <a:p>
            <a:pPr marL="274320" indent="-274320" fontAlgn="auto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_tradnl" sz="2800" b="1" dirty="0"/>
              <a:t>Destaca un gran conservatorio, uno de los mayores de Estados Unidos con 18.000 m2.</a:t>
            </a:r>
          </a:p>
          <a:p>
            <a:pPr marL="274320" indent="-274320" fontAlgn="auto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_tradnl" sz="2800" b="1" dirty="0"/>
              <a:t>Contiene  exposiciones permanentes de plantas de todo el mundo, incluidos unos helechos de mas de 300 años.</a:t>
            </a:r>
          </a:p>
        </p:txBody>
      </p:sp>
    </p:spTree>
    <p:extLst>
      <p:ext uri="{BB962C8B-B14F-4D97-AF65-F5344CB8AC3E}">
        <p14:creationId xmlns:p14="http://schemas.microsoft.com/office/powerpoint/2010/main" val="8861024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4" descr="Garfield_Park_Conservatory_Struc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911753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4" descr="Gar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112992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3" descr="Gar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087793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332656"/>
            <a:ext cx="6665168" cy="1143000"/>
          </a:xfrm>
        </p:spPr>
        <p:txBody>
          <a:bodyPr>
            <a:normAutofit/>
          </a:bodyPr>
          <a:lstStyle/>
          <a:p>
            <a:r>
              <a:rPr lang="es-ES_tradnl" altLang="es-ES" sz="2800" dirty="0">
                <a:solidFill>
                  <a:schemeClr val="tx1"/>
                </a:solidFill>
              </a:rPr>
              <a:t>GETTY MUSEUM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2060575"/>
            <a:ext cx="7185992" cy="3959225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s-ES_tradnl" altLang="es-ES" sz="2800" dirty="0"/>
              <a:t>Esta situado en Brentwood. Los Ángeles. California. EE.UU.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Se inauguro el 16 de diciembre de 1997,conocido por su arquitectura, sus jardines y las vistas sobre Los Ángeles.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Los 12.400 m2 del jardín central en el Getty Center fueron creados por Robert Irwin.</a:t>
            </a:r>
          </a:p>
          <a:p>
            <a:pPr>
              <a:lnSpc>
                <a:spcPct val="80000"/>
              </a:lnSpc>
            </a:pPr>
            <a:r>
              <a:rPr lang="es-ES_tradnl" altLang="es-ES" sz="2800" dirty="0"/>
              <a:t>La idea del jardín nació en 1992,su construcción en 1996 y se completo en 1996</a:t>
            </a:r>
            <a:r>
              <a:rPr lang="es-ES_tradnl" altLang="es-ES" sz="2800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355908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125538"/>
            <a:ext cx="7427168" cy="5005387"/>
          </a:xfrm>
        </p:spPr>
        <p:txBody>
          <a:bodyPr/>
          <a:lstStyle/>
          <a:p>
            <a:r>
              <a:rPr lang="es-ES_tradnl" altLang="es-ES" sz="2800" b="1" dirty="0"/>
              <a:t>El jardín central es una escultura vegetal en forma de jardín que aspira a ser arte.</a:t>
            </a:r>
          </a:p>
          <a:p>
            <a:r>
              <a:rPr lang="es-ES_tradnl" altLang="es-ES" sz="2800" b="1" dirty="0"/>
              <a:t>Un laberinto de azaleas como flotando en el estanque y alrededor del mismo una serie de jardines especializados.</a:t>
            </a:r>
          </a:p>
          <a:p>
            <a:r>
              <a:rPr lang="es-ES_tradnl" altLang="es-ES" sz="2800" b="1" dirty="0"/>
              <a:t>Mas de 500 variedades de plantas fueron utilizadas en una selección cambiante, nunca dos veces la misma.</a:t>
            </a:r>
          </a:p>
        </p:txBody>
      </p:sp>
    </p:spTree>
    <p:extLst>
      <p:ext uri="{BB962C8B-B14F-4D97-AF65-F5344CB8AC3E}">
        <p14:creationId xmlns:p14="http://schemas.microsoft.com/office/powerpoint/2010/main" val="78649767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4" descr="Getty0319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5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551701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3" descr="GettyMuseum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023135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4" descr="Getty garden_and_museum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675259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-Getty_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98286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Getty_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456340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4" descr="GettyCenterGarden0319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086804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GettyMuseum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05139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Getty garden_vi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40018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3" descr="Getty_center_gallery_entran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879478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Getty Cent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109754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3" descr="Getty Cent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657555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Getty MUSE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690521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Getty Cent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666230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Getty Cent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766870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3" descr="Getty%20Center_13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9443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Getty Center 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54112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Getty Cent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511628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Getty Cent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27213"/>
            <a:ext cx="9144000" cy="868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681881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Getty Cent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386461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3" descr="Getty Cent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768311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Getty Museu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179215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4" descr="Getty Cent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956152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3" descr="Getty Muse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712100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Getty Flowers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71022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Getty Museu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509162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3" descr="Getty Muse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4313"/>
            <a:ext cx="9753600" cy="7286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115010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Getty Muse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033814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Getty Cent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945845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Getty Cen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33338"/>
            <a:ext cx="9753600" cy="6924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879960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Getty Muse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826624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Getty Museu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165755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3" descr="Getty Cent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867001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Getty Cent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4832864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5" descr="Getty Muse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002480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3" descr="Getty Muse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261530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Getty Cent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777773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Gety Cent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960660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Getty Museu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413225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Getty Cente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826926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Getty Muse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47678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</TotalTime>
  <Words>1178</Words>
  <Application>Microsoft Office PowerPoint</Application>
  <PresentationFormat>Presentación en pantalla (4:3)</PresentationFormat>
  <Paragraphs>279</Paragraphs>
  <Slides>123</Slides>
  <Notes>122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123</vt:i4>
      </vt:variant>
    </vt:vector>
  </HeadingPairs>
  <TitlesOfParts>
    <vt:vector size="129" baseType="lpstr">
      <vt:lpstr>Arial</vt:lpstr>
      <vt:lpstr>Calibri</vt:lpstr>
      <vt:lpstr>Century Schoolbook</vt:lpstr>
      <vt:lpstr>Wingdings</vt:lpstr>
      <vt:lpstr>Wingdings 2</vt:lpstr>
      <vt:lpstr>Default Theme</vt:lpstr>
      <vt:lpstr>ESTADOS UNIDOS.-LA VUELTA AL MUNDO EN 885 JARDINES.-Florida Botanic .-Ford Worth Botanic .-Foster  Botanical.-Lotusland.-Garden of  Eden.-Hawai.-Getty Museum y otros.  </vt:lpstr>
      <vt:lpstr>FLORIDA BOTANIC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FORD WORTH BOTANIC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FOSTER BOTANICAL GARDEN</vt:lpstr>
      <vt:lpstr>Presentación de PowerPoint</vt:lpstr>
      <vt:lpstr>Presentación de PowerPoint</vt:lpstr>
      <vt:lpstr>Presentación de PowerPoint</vt:lpstr>
      <vt:lpstr>LOTUSLAND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GARDEN OF EDEN.-HAWAI</vt:lpstr>
      <vt:lpstr>Presentación de PowerPoint</vt:lpstr>
      <vt:lpstr>Presentación de PowerPoint</vt:lpstr>
      <vt:lpstr>Presentación de PowerPoint</vt:lpstr>
      <vt:lpstr>Presentación de PowerPoint</vt:lpstr>
      <vt:lpstr>GARFIELD PARK.-CHICAGO</vt:lpstr>
      <vt:lpstr>Presentación de PowerPoint</vt:lpstr>
      <vt:lpstr>Presentación de PowerPoint</vt:lpstr>
      <vt:lpstr>Presentación de PowerPoint</vt:lpstr>
      <vt:lpstr>GETTY MUSEUM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ESTADOS UNIDOS.-LA VUELTA AL MUNDO EN 385 JARDINES.-</dc:title>
  <dc:creator>Josep</dc:creator>
  <cp:lastModifiedBy>Usuario</cp:lastModifiedBy>
  <cp:revision>7</cp:revision>
  <dcterms:created xsi:type="dcterms:W3CDTF">2013-09-16T06:09:50Z</dcterms:created>
  <dcterms:modified xsi:type="dcterms:W3CDTF">2018-03-05T12:43:21Z</dcterms:modified>
</cp:coreProperties>
</file>