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4079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AD8A0C-3AEA-47FF-8E8E-78022184BD34}"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E6B5A2-E703-448D-80C3-72CC47F5EB37}" type="slidenum">
              <a:rPr lang="es-ES" smtClean="0"/>
              <a:t>‹Nº›</a:t>
            </a:fld>
            <a:endParaRPr lang="es-ES" dirty="0"/>
          </a:p>
        </p:txBody>
      </p:sp>
    </p:spTree>
    <p:extLst>
      <p:ext uri="{BB962C8B-B14F-4D97-AF65-F5344CB8AC3E}">
        <p14:creationId xmlns:p14="http://schemas.microsoft.com/office/powerpoint/2010/main" val="2481612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AB9B3B-B8BB-4FBC-A4C4-96A5B75093BF}"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013F1E-A6C7-4408-80CC-BE9452FD1D12}"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D85E7A-1D7C-4A09-B46C-E0E5120FEE64}"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7A3A4C-88B9-41EA-BC1D-9B93CE06FABD}"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E566BD-318D-4E46-ADFD-69D810EC1574}"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6C03F0-4109-492E-BE80-45E9AA062C3A}"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48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06CDD7-62D5-4C99-8E15-6F7536F3A3A7}"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7EB9BF-0655-461C-B42C-EB029EB410E7}"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B4DCBE-ABFC-4385-BA0A-4A4A0191CDE4}"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5AF810-32EE-4B11-A601-28E7A1CFB25B}"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Pandanus</a:t>
            </a:r>
          </a:p>
        </p:txBody>
      </p:sp>
      <p:sp>
        <p:nvSpPr>
          <p:cNvPr id="246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C09D47-EB3B-4547-975A-CB1106358FF4}"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43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A4E8E2-7D95-4FBA-85B2-DD83E2DA1A71}"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03D80E-4915-428B-895A-1B5FA18CD616}"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50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EF1626-6D9D-41A0-9219-71D870597393}"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Cycas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C42D3F-4134-4AD6-B6BB-C15A3089B8E1}"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E74486-FE7B-4847-A153-475B9BEB203E}"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442C2B-E90D-4927-B53A-B11C227497EA}"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0EAD17-7441-4246-A0C4-A795538AD69F}"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2E7950-ED3C-4415-A508-AA171A480453}"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E42547-74F5-4788-B384-84A6AE6DDA27}"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DA2002-0562-4A29-B060-BB046B8B9D25}"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5ADB1F-A60B-4E19-B18B-F95813AADD71}"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1E3882-DE92-47F6-942D-16528FB4925E}"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837083-5CEB-470B-8B0D-848A2CF3C659}"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FA16E5-3D4A-424D-890B-AE52512C3DA7}"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52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BC54F3-96BB-44CD-8180-2245C01AE8A6}"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56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829B83-E577-4306-B0CD-1EC396891CCB}"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53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3EF4CB-1D9D-4E5B-BEBD-C16346D064DA}"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C6FF1C-1173-491A-B657-12D9823D5DEB}"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663848-E9F4-40A0-8758-12AB5DF0F5AB}"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B7F903-F4C8-4F32-BB58-9E94D5D52ABD}"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EA887C-60EC-434B-A0A5-A4A3FF9B1F3F}"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1D1BB0-EE05-4104-A7C9-4C7EE1DC3F87}"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1FD8E8-0438-43D5-BFE5-79EAD6BC5BBE}"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07856F-A136-4BCD-861F-87F45A531EAB}"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CFCFAA-BCD2-4E85-9287-674052CB8DE1}"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49823B-EC33-4BB5-8F67-228019720825}"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Rosa del Desierto.-Adenium obessum</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226BFF-7678-4715-9A19-02EDA402A9C1}"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FA9069-7A0E-4D81-B92F-E12F4CB27948}"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BB1103-E80F-4DCB-B854-8E00D90A6B0E}"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574984-D3FC-4763-BD80-AFCC506737B9}"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F2EEBA-AA9D-477C-BC27-15E4E201F32A}"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5EDE1A-A589-4189-B7AA-944784CC6393}"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D6B3B6-1415-4F6F-9E5B-41DFF4C68B27}"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Anana comosus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01405D-AA1A-4CED-9F3A-DFF6204B8C2D}"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1E9C7C-D79B-4BD1-9706-0CE7EA781302}"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Begonia Mirage</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7A76BB-C028-479F-8CE9-E4DCD72EDB0C}"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Begonia Simon</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8E1136-315D-4C46-A617-8428E84BA876}"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4DD854-2C5E-4A4C-B9A9-68B4EE5AE017}"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Bursera simaruba</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AE6325-7F24-4581-A689-1106DD08A73E}"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Plantas epyphitas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968535-42E5-488B-A3B2-052EA6AFB76B}"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1206C5-1B12-4E55-A1C4-C8A89183FC81}"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2AD6A6-7834-4299-B953-86EE981039D5}"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288818-9AC2-494C-98F0-302B5E468F34}"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Jacaranda cuspidifolia</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5E98C2-48A1-4123-9FA1-7E751D02E428}"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262A08-51CF-41CE-8D29-5FE5CB88B39D}"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C65D37-6A87-4BED-B1A3-98DCC1094017}"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Plumeria</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A612E9-8790-4EC2-8013-4BC49419FBE8}"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Tapeinosilos ananassae</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22FA6F-AF7A-4FA4-9019-98DD7A6BDB79}"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Tillantias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1A341D-EBC9-49B8-B8DC-A04191CA14F9}"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Uncarinia.-diariririerii</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6E5E43-9BE1-4C06-B847-A260B7E43AF7}"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453B15-7B3C-42F9-B140-4112AA8FF578}"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7E21DC-7E1C-4ACF-931A-68732CCC274F}"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D28CE6-0D20-4976-8F4A-7EB6EB9D1F9F}"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E8F287-71FC-45EC-A2AC-8530B0CACB7C}"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Arte Japones</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528B1C-4CF5-46E4-B349-002AE33733FA}"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5A9FAF-60B8-4733-8E1A-3583A82BFE03}"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Bromelia hibridas</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D0D014-90B3-4FF0-A389-345474A238BB}"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58741F-D80E-4971-811B-82B431806DC5}"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Chihuli</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2FB3D7-42CC-40FA-A38F-DFEDE03D1EB2}"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526317-F11A-4B1D-AE64-31EA0AB1F2A4}"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329994-CA85-4512-8198-BE644B1B56A1}"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B18275-C3AE-4A74-9AD8-E24626FC9EDC}"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79C8F9-5095-495A-B915-6103BF6DA750}"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2288FA-909E-4D41-B5F2-D9D395EC6A57}"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A3E816-566F-4EB3-A3CC-BA83D947BFAB}"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72A236-82CF-46D9-ABE3-59F29A94E14B}"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038DB7-1797-4388-ACA6-B7B9691692D4}"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2C349D-82F4-47C7-9CFD-BE96C2C23A56}"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A9EC61-01FE-4840-8A69-7112B8678D00}"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CC72A4-10BA-40EC-9ABF-143EAAFD2AE8}"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E4AFC0-4FA5-47A0-A1F3-187881B2ECCB}"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549AE8-26D2-4D5B-8F5B-4731685B5B55}"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4ADA1B-D7A5-4D1F-B175-D4C8617D97CE}"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5AF8EE-0CF1-4877-BE7B-8CF19155D708}"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753CA3-94F8-4F33-AB43-73F0057304A5}"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8AFC33-E518-40EE-8E20-BEDC5A1C022C}"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D6D105-BA91-403A-BC22-1F35BB315028}"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245BAE-8EF3-4952-999F-EE92D7ABD68D}"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44E06D-03D4-443F-A858-EA45A2F59E7F}"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6138C3-2A78-438F-A031-D86BB8C0CFE9}"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8BACFA-67F6-40C5-B858-7AE038AC61DD}"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BC4D76-9ABE-4C44-957B-06624A887B99}"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3DE9FA-3D2D-429F-A50A-E2F27CBA4F7F}"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98DCAD-205A-4F55-AD5C-6E07E1CD5C9A}"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F5A0AE-DDA6-481A-A3B4-A039A8AC1768}"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F5A669-6192-459C-928D-095353780EC6}"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C3ED2F-321F-4C34-BE12-528C8F4E446F}"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D8C831-7114-40D7-99DC-58E2EAF69BA7}"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6A9B56-594B-4120-9E9C-2031AB14E73D}"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F8A5FC-405E-4EEB-A527-C9AFFB27BB8C}"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7E3963-BB05-498D-AA31-98161C66F9A5}"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D00E71-956F-4E41-A0E1-2FAAE55A4FE4}"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0D5D43-822C-45A4-8605-0E3CECBA2BDE}"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CE6020-23DB-42F5-99EC-DAEDD718E0BC}"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5A835C-7BAB-463A-8D5A-CD1B9E8547AA}"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C48C4D-6DD8-42F0-92D4-BEF007C0E41D}"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16D094-3C3B-445A-A26E-C19F1472342F}"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414CB8-F601-4A8C-B657-2684078F2ED5}"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DAD4BC-21CD-48BF-BECA-0418FB51587F}"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34AC34-6B1D-4390-8DDF-E0E9270709FF}"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44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3C6AC6-A710-41BA-9027-F1B5AF688D2B}"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Arenga engleri</a:t>
            </a:r>
          </a:p>
        </p:txBody>
      </p:sp>
      <p:sp>
        <p:nvSpPr>
          <p:cNvPr id="245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473252-C3E9-46D3-B616-6C7F8F5D681F}"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49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BB4B9C-7D99-4BC5-9867-1BB2E1F9AEE3}"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Sabal</a:t>
            </a:r>
          </a:p>
        </p:txBody>
      </p:sp>
      <p:sp>
        <p:nvSpPr>
          <p:cNvPr id="247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95C58F-BB0E-46C8-B6FA-1B9C0B9980ED}"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Uncarinia grandidierii</a:t>
            </a:r>
          </a:p>
        </p:txBody>
      </p:sp>
      <p:sp>
        <p:nvSpPr>
          <p:cNvPr id="251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AAEF20-A50E-4912-8455-B1A752DE66B2}"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54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CFFCD9-B911-4EA8-9D91-FFFAA1C33313}"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57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A209A9-02A7-48E8-964E-AB20AF211277}" type="slidenum">
              <a:rPr lang="es-ES">
                <a:solidFill>
                  <a:prstClr val="black"/>
                </a:solidFill>
              </a:rPr>
              <a:pPr>
                <a:defRPr/>
              </a:pPr>
              <a:t>135</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7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63688" y="620688"/>
            <a:ext cx="6694512" cy="2880320"/>
          </a:xfrm>
        </p:spPr>
        <p:txBody>
          <a:bodyPr>
            <a:normAutofit/>
          </a:bodyPr>
          <a:lstStyle/>
          <a:p>
            <a:r>
              <a:rPr lang="es-ES" sz="3600" dirty="0"/>
              <a:t>ESTADOS UNIDOS.-LA VUELTA AL MUNDO EN 885 JARDINES</a:t>
            </a:r>
            <a:r>
              <a:rPr lang="es-ES" dirty="0"/>
              <a:t>.-</a:t>
            </a:r>
            <a:r>
              <a:rPr lang="en-US" dirty="0"/>
              <a:t>FLORIDA.-FAIRCHILD TROPICAL BOTANIC GARDEN</a:t>
            </a:r>
            <a:r>
              <a:rPr lang="es-ES" dirty="0"/>
              <a:t>.-</a:t>
            </a:r>
          </a:p>
        </p:txBody>
      </p:sp>
      <p:sp>
        <p:nvSpPr>
          <p:cNvPr id="3" name="2 Subtítulo"/>
          <p:cNvSpPr>
            <a:spLocks noGrp="1"/>
          </p:cNvSpPr>
          <p:nvPr>
            <p:ph type="subTitle" idx="1"/>
          </p:nvPr>
        </p:nvSpPr>
        <p:spPr>
          <a:xfrm>
            <a:off x="2483768" y="5027612"/>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1115616" y="274638"/>
            <a:ext cx="6809184" cy="1143000"/>
          </a:xfrm>
        </p:spPr>
        <p:txBody>
          <a:bodyPr/>
          <a:lstStyle/>
          <a:p>
            <a:pPr eaLnBrk="1" hangingPunct="1"/>
            <a:r>
              <a:rPr lang="es-ES" altLang="es-ES" dirty="0"/>
              <a:t>Fairchild Tropical Botanic Garden</a:t>
            </a:r>
          </a:p>
        </p:txBody>
      </p:sp>
      <p:sp>
        <p:nvSpPr>
          <p:cNvPr id="7171" name="2 Marcador de contenido"/>
          <p:cNvSpPr>
            <a:spLocks noGrp="1"/>
          </p:cNvSpPr>
          <p:nvPr>
            <p:ph sz="quarter" idx="1"/>
          </p:nvPr>
        </p:nvSpPr>
        <p:spPr>
          <a:xfrm>
            <a:off x="914400" y="1989138"/>
            <a:ext cx="7113984" cy="4030662"/>
          </a:xfrm>
        </p:spPr>
        <p:txBody>
          <a:bodyPr/>
          <a:lstStyle/>
          <a:p>
            <a:pPr eaLnBrk="1" hangingPunct="1"/>
            <a:r>
              <a:rPr lang="es-ES" altLang="es-ES" b="1" dirty="0"/>
              <a:t>Fairchild Tropical Botanic Garden</a:t>
            </a:r>
            <a:r>
              <a:rPr lang="es-ES" altLang="es-ES" dirty="0"/>
              <a:t> tiene 34 hectáreas de jardines botánicos , con una extensa colección de raras plantas tropicales incluyendo palmeras , cícadas , árboles en flor y vides.</a:t>
            </a:r>
          </a:p>
          <a:p>
            <a:pPr eaLnBrk="1" hangingPunct="1"/>
            <a:r>
              <a:rPr lang="es-ES" altLang="es-ES" dirty="0"/>
              <a:t>Se encuentra en la metropolitana  Miami , justo al sur de Coral Gables , Florida, Estados Unidos, rodeada al sur y al oeste por Matheson Hammock Park.</a:t>
            </a:r>
          </a:p>
          <a:p>
            <a:pPr eaLnBrk="1" hangingPunct="1"/>
            <a:r>
              <a:rPr lang="es-ES" altLang="es-ES" dirty="0"/>
              <a:t> </a:t>
            </a:r>
          </a:p>
        </p:txBody>
      </p:sp>
    </p:spTree>
    <p:extLst>
      <p:ext uri="{BB962C8B-B14F-4D97-AF65-F5344CB8AC3E}">
        <p14:creationId xmlns:p14="http://schemas.microsoft.com/office/powerpoint/2010/main" val="1311689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7113984" cy="5470525"/>
          </a:xfrm>
        </p:spPr>
        <p:txBody>
          <a:bodyPr/>
          <a:lstStyle/>
          <a:p>
            <a:r>
              <a:rPr lang="es-ES" altLang="es-ES" dirty="0"/>
              <a:t>El jardín fue creado en 1936 por Robert H. Montgomery (1872-1.953), un contador, abogado y hombre de negocios con una pasión por la recolección de plantas. </a:t>
            </a:r>
          </a:p>
          <a:p>
            <a:r>
              <a:rPr lang="es-ES" altLang="es-ES" dirty="0"/>
              <a:t>El jardín se abrió al público en 1938. </a:t>
            </a:r>
          </a:p>
          <a:p>
            <a:r>
              <a:rPr lang="es-ES" altLang="es-ES" dirty="0"/>
              <a:t>Fue nombrado después de su buen amigo David Fairchild (1869-1954), uno de los exploradores de plantas grandes.</a:t>
            </a:r>
          </a:p>
          <a:p>
            <a:r>
              <a:rPr lang="es-ES" altLang="es-ES" dirty="0"/>
              <a:t> En los extensos viajes el Dr. Fairchild trajo muchas plantas importantes para  Estados Unidos , incluyendo el mango , alfalfa , las nectarinas ,  rábano , bambúes y cerezos florecientes . </a:t>
            </a:r>
          </a:p>
          <a:p>
            <a:endParaRPr lang="es-ES" altLang="es-ES" dirty="0"/>
          </a:p>
          <a:p>
            <a:endParaRPr lang="es-ES" altLang="es-ES" dirty="0"/>
          </a:p>
        </p:txBody>
      </p:sp>
    </p:spTree>
    <p:extLst>
      <p:ext uri="{BB962C8B-B14F-4D97-AF65-F5344CB8AC3E}">
        <p14:creationId xmlns:p14="http://schemas.microsoft.com/office/powerpoint/2010/main" val="3617841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7113984" cy="5470525"/>
          </a:xfrm>
        </p:spPr>
        <p:txBody>
          <a:bodyPr/>
          <a:lstStyle/>
          <a:p>
            <a:pPr marL="0" indent="0" eaLnBrk="1" hangingPunct="1">
              <a:buFont typeface="Wingdings 2" pitchFamily="18" charset="2"/>
              <a:buNone/>
              <a:defRPr/>
            </a:pPr>
            <a:endParaRPr lang="es-ES" dirty="0"/>
          </a:p>
          <a:p>
            <a:pPr eaLnBrk="1" hangingPunct="1">
              <a:defRPr/>
            </a:pPr>
            <a:r>
              <a:rPr lang="es-ES" dirty="0"/>
              <a:t>David Fairchild se retiró a Miami en 1935, pero muchas plantas que fueron recogidas y plantadas por el Dr.Fairchild  siguen creciendo en el jardín ,incluyendo un gigante árbol baobab  africano.</a:t>
            </a:r>
          </a:p>
          <a:p>
            <a:pPr eaLnBrk="1" hangingPunct="1">
              <a:defRPr/>
            </a:pPr>
            <a:r>
              <a:rPr lang="es-ES" dirty="0"/>
              <a:t>Con la guía de un círculo de amigos influyentes, Montgomery persigue el sueño de crear un jardín botánico en Miami. </a:t>
            </a:r>
          </a:p>
          <a:p>
            <a:pPr eaLnBrk="1" hangingPunct="1">
              <a:defRPr/>
            </a:pPr>
            <a:r>
              <a:rPr lang="es-ES" dirty="0"/>
              <a:t>Compró el sitio, lo nombró en honor al Dr. Fairchild, y más tarde fue  traspasado en gran parte al Condado Miami-Dade .</a:t>
            </a:r>
          </a:p>
          <a:p>
            <a:pPr eaLnBrk="1" hangingPunct="1">
              <a:defRPr/>
            </a:pPr>
            <a:endParaRPr lang="es-ES" dirty="0"/>
          </a:p>
        </p:txBody>
      </p:sp>
    </p:spTree>
    <p:extLst>
      <p:ext uri="{BB962C8B-B14F-4D97-AF65-F5344CB8AC3E}">
        <p14:creationId xmlns:p14="http://schemas.microsoft.com/office/powerpoint/2010/main" val="609280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76250"/>
            <a:ext cx="7113984" cy="5832475"/>
          </a:xfrm>
        </p:spPr>
        <p:txBody>
          <a:bodyPr/>
          <a:lstStyle/>
          <a:p>
            <a:pPr eaLnBrk="1" hangingPunct="1"/>
            <a:r>
              <a:rPr lang="es-ES" altLang="es-ES" dirty="0"/>
              <a:t>El jardín fue diseñado por el arquitecto paisajista William Lyman Phillips , miembro de la Frederick Law Olmsted asociación,  y un diseñador de jardines líder en el sur de la Florida durante la década de 1930.</a:t>
            </a:r>
          </a:p>
          <a:p>
            <a:pPr eaLnBrk="1" hangingPunct="1"/>
            <a:r>
              <a:rPr lang="es-ES" altLang="es-ES" dirty="0"/>
              <a:t>Los primeros 15 años vio la construcción de sus edificios principales y las características del paisaje, incluyendo el Palmetum Montgomery, Glade Bailey Palm, Allee , Viña Pergola, el Anfiteatro, Casa Puerta.</a:t>
            </a:r>
          </a:p>
          <a:p>
            <a:pPr eaLnBrk="1" hangingPunct="1"/>
            <a:r>
              <a:rPr lang="es-ES" altLang="es-ES" dirty="0"/>
              <a:t>Biblioteca y Museo de Montgomery, 14 lagos, paredes de piedra de terrazas, sistemas de riego , Moos Jardín Hundido, y Nell Montgomery Auditorio de la Casa Jardín .</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318886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6825952" cy="5614987"/>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Más tarde, los edificios incluidos la Casa Davis (1953), Laboratorio de Hawkes (1960), Robbins Planta Edificio de Ciencias (1967), Casa plantas raras (1968), Corbin Edificio de Educación (1972), Jean Dupont Shehan Centro de Visitantes (2002) y varios agregados más de los años.</a:t>
            </a:r>
          </a:p>
          <a:p>
            <a:pPr marL="274320" indent="-274320" eaLnBrk="1" fontAlgn="auto" hangingPunct="1">
              <a:spcBef>
                <a:spcPts val="580"/>
              </a:spcBef>
              <a:spcAft>
                <a:spcPts val="0"/>
              </a:spcAft>
              <a:buFont typeface="Wingdings 2"/>
              <a:buChar char=""/>
              <a:defRPr/>
            </a:pPr>
            <a:r>
              <a:rPr lang="es-ES" dirty="0"/>
              <a:t>Fairchild Tropical Botanic Garden es un centro líder de investigación de palmeras, la horticultura, y la conservación.</a:t>
            </a:r>
          </a:p>
          <a:p>
            <a:pPr marL="274320" indent="-274320" eaLnBrk="1" fontAlgn="auto" hangingPunct="1">
              <a:spcBef>
                <a:spcPts val="580"/>
              </a:spcBef>
              <a:spcAft>
                <a:spcPts val="0"/>
              </a:spcAft>
              <a:buFont typeface="Wingdings 2"/>
              <a:buChar char=""/>
              <a:defRPr/>
            </a:pPr>
            <a:r>
              <a:rPr lang="es-ES" dirty="0"/>
              <a:t>En 2002, Fairchild Tropical Botanic Garden lanzó el desafío Fairchild -. un programa de divulgación del medio ambiente para promover la conciencia ambiental de becas, y la administración en los adolescentes y preadolescentes.</a:t>
            </a:r>
          </a:p>
        </p:txBody>
      </p:sp>
    </p:spTree>
    <p:extLst>
      <p:ext uri="{BB962C8B-B14F-4D97-AF65-F5344CB8AC3E}">
        <p14:creationId xmlns:p14="http://schemas.microsoft.com/office/powerpoint/2010/main" val="2315118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1052513"/>
            <a:ext cx="6681936" cy="4967287"/>
          </a:xfrm>
        </p:spPr>
        <p:txBody>
          <a:bodyPr>
            <a:normAutofit lnSpcReduction="10000"/>
          </a:bodyPr>
          <a:lstStyle/>
          <a:p>
            <a:pPr eaLnBrk="1" hangingPunct="1"/>
            <a:r>
              <a:rPr lang="es-ES" altLang="es-ES" dirty="0"/>
              <a:t>Desde el año 2003 Fairchild Tropical Botanic Garden ha patrocinado una serie de exposiciones de artistas notables, incluyendo a Patricia Van Dalen, Dale Chihuly, Fernando Botero, Roy Lichtenstein, Franz West, Ursula von Rydingsvard, Michele Oka Doner, Dion Mark Levin Josué y François-Xavier- Lalanne. </a:t>
            </a:r>
          </a:p>
          <a:p>
            <a:pPr eaLnBrk="1" hangingPunct="1"/>
            <a:r>
              <a:rPr lang="es-ES" altLang="es-ES" dirty="0"/>
              <a:t>Exhibe en la actualidad a lo largo del jardín  el arte de Yayoi Kusama, Gainer Cameron, Leyden Rodríguez-Casanova, Mark di Suvero, Dale Chihuly, Youngblood Daisy, Tschumy Freda y Sicis. </a:t>
            </a:r>
          </a:p>
          <a:p>
            <a:pPr eaLnBrk="1" hangingPunct="1">
              <a:buFont typeface="Wingdings 2" pitchFamily="18" charset="2"/>
              <a:buNone/>
            </a:pPr>
            <a:endParaRPr lang="es-ES" altLang="es-ES" dirty="0"/>
          </a:p>
        </p:txBody>
      </p:sp>
    </p:spTree>
    <p:extLst>
      <p:ext uri="{BB962C8B-B14F-4D97-AF65-F5344CB8AC3E}">
        <p14:creationId xmlns:p14="http://schemas.microsoft.com/office/powerpoint/2010/main" val="4021562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692150"/>
            <a:ext cx="6537920" cy="5327650"/>
          </a:xfrm>
        </p:spPr>
        <p:txBody>
          <a:bodyPr/>
          <a:lstStyle/>
          <a:p>
            <a:pPr eaLnBrk="1" hangingPunct="1"/>
            <a:r>
              <a:rPr lang="es-ES" altLang="es-ES" dirty="0"/>
              <a:t>A lo largo del año, el jardín alberga una serie de festivales de fin de semana de temporada que van desde el chocolate, mango, las orquídeas y los festivales de palma, y ​​que culminó con la caída de Ramble.</a:t>
            </a:r>
          </a:p>
          <a:p>
            <a:pPr eaLnBrk="1" hangingPunct="1"/>
            <a:r>
              <a:rPr lang="es-ES" altLang="es-ES" dirty="0"/>
              <a:t>Otras actividades incluyen conciertos, reuniones de clubes, y las clases.</a:t>
            </a:r>
          </a:p>
          <a:p>
            <a:pPr eaLnBrk="1" hangingPunct="1"/>
            <a:endParaRPr lang="es-ES" altLang="es-ES" dirty="0"/>
          </a:p>
        </p:txBody>
      </p:sp>
    </p:spTree>
    <p:extLst>
      <p:ext uri="{BB962C8B-B14F-4D97-AF65-F5344CB8AC3E}">
        <p14:creationId xmlns:p14="http://schemas.microsoft.com/office/powerpoint/2010/main" val="723582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Florida.-fairchild-tropical-gard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6981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Florida.-Fairchild Tropical Gardens.-w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8748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Fairchild.-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0064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Florida.-Fairchild Tropical Garden.-Palms collect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203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Florida.-.Fairchild-Gardens-Chocolate-Festival-0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975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Florida.-Fairchild Tropical Gardens.-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7861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2 Imagen" descr="Fairchild.-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767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Fairchild.-3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544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Fairchild Lake_redimensionar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7778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Fairchild.-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988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Fairchild.-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752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Fairchild.-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5589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Fairchild.-6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0839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2 Imagen" descr="Fairchild.-pandanu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7188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3 Imagen" descr="Fairchild.-7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7771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Fairchild.-4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8610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2 Imagen" descr="Fairchild Tropical Garden.-Florida.-Chihu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48863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Fairchild.-4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2041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Florida.-Fairchild Tropical Gardens.-Cyc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8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85426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Fairchild.-3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656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Fairchild.-2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481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Florida.-fairchild_tropical_botanic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36423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Florida.-Fairchild_garden_palm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7208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Florida.-Fairchild Tropical Gardens.-Cycas.-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134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Fairchild.-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2712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Fairchild.-2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8420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Fairchild.-3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6580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Fairchild.-4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74361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Fairchild.-4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35970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2 Imagen" descr="Fairchild Tropical Gardens.-ñ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58379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Fairchild Tropical Gardens.-ñ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8186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Fairchild Tropical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80989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Fairchild.-4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1273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Fairchild.-4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67471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Florida.-FairchaildRambl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3465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Florida.-FairchaildRamble.-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548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Florida.-FairchaildRamble.-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86159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Florida.-FairchaildRamble.-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76948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Florida.-FairchaildRamble.-w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416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88160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Florida.-FairchaildRamble.-w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28012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Florida.-FairchaildRamble.-w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74936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Florida.-Fairchild.-Adenium obesum.-Desert Ro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55262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Florida.-FairchaildRamble.-w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79903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Florida.-FairchaildRamble.-w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2 Imagen" descr="Florida.-FairchaildRamble.-w1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4678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Florida.-FairchaildRamble.-w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32011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3 Imagen" descr="Florida.-Fairch ildRambl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74412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Florida.-FairchaildRamble.-w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46869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Florida.-FairchaildRamble.-w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75466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Florida.-Fairchild.-Agav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69820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Florida.-Fairchild.-Ananas comos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77967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Florida.-Fairchild.-Arac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9923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Florida.-Fairchild.-Begonia Mir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14286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Florida.-Fairchild.-Begonia Sim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69536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Florida.-Fairchild.-Bromel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5270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Florida.-Fairchild.-Bursera simarub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47197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Florida.-Fairchild.-Epiphytas.-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90744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Florida.-Fairchild.-Epiphytas.-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03835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Florida.-Fairchild.-Epiphytas.-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98712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Florida.-Fairchild.-Epiphytas.-w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19178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Florida.-Fairchild.-Helech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0834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Florida.-Fairchild.-Jacaranda cuspidifolia.-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1226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Florida.-Fairchild.-Jacaranda cuspidifol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989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2 Imagen" descr="Florida.-FairchaildRamble.-w1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71450"/>
            <a:ext cx="4572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72883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Florida.-Fairchild.-Opunt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02582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Florida.-Fairchild.-Plumeria.-Frangipan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1087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Florida.-Fairchild.-Tapeinosilos ananassa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6199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Florida.-Fairchild.-Tillant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67347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Florida.-Fairchild.-Uncarina daririeri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9422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Florida.-Fairchild.-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8883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Florida.-Fairchild BotanicalGarden4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0877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Florida.-Fairchild BTropical Gardens.-Epiphyt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2337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Florida.-Fairchild Ramb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38772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Florida.-Fairchild Tropical Garden.-Art.Japon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1302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Fairchild.-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44138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Florida.-Fairchild.-Neogerelias Hibrid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85649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Florida.-Fairchild Tropical Garden.-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55508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Florida.-Fairchild Tropical Gardens.-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48004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Florida.-Fairchild Tropical Gardens.-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6638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Fairchild.-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03715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Fairchild.-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28943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Fairchild.-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60386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Fairchild.-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0901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Fairchild.-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92494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Fairchild.-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48564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Fairchild.-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87540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Fairchild.-1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659169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Fairchild.-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73205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Fairchild.-1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59182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Fairchild.-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08984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Fairchild.-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87319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Fairchild.-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93823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Fairchild.-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939941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Fairchild.-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334308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Fairchild.-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472474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Fairchild.-2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2961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Fairchild.-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4099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Fairchild.-3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77655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Fairchild.-3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21330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Fairchild.-3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61297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Fairchild.-3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586191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Fairchild.-3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962067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Fairchild.-3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3554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Fairchild.-4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8209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Fairchild.-4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491366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Fairchild.-4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9193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Fairchild.-4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48763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Fairchild.-5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98003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Fairchild.-05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84163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Fairchild.-5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558648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Fairchild.-5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7378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Fairchild.-5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8004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2 Imagen" descr="Fairchild.-5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69469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Fairchild.-5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98133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Fairchild.-5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06142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Fairchild.-5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46150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Fairchild.-6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393147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Fairchild.-6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758905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Fairchild.-6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553650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Fairchild.-6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837129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Fairchild.-6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981197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2 Imagen" descr="Fairchild.-8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90378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Fairchild.-Arenga engleri.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67324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Fairchild Tropical Botanic Gar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554671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Fairchild.-Sabal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98916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Fairchild Tropical Garden.-Uncarina grandidier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089675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Fairchild Tropical Garden.-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66713"/>
            <a:ext cx="91440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252565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Fairchild Tropical Gardens.-ñ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059381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Tropical Garden Fairchild.-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22989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TotalTime>
  <Words>787</Words>
  <Application>Microsoft Office PowerPoint</Application>
  <PresentationFormat>Presentación en pantalla (4:3)</PresentationFormat>
  <Paragraphs>163</Paragraphs>
  <Slides>135</Slides>
  <Notes>118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135</vt:i4>
      </vt:variant>
    </vt:vector>
  </HeadingPairs>
  <TitlesOfParts>
    <vt:vector size="140" baseType="lpstr">
      <vt:lpstr>Calibri</vt:lpstr>
      <vt:lpstr>Century Schoolbook</vt:lpstr>
      <vt:lpstr>Wingdings</vt:lpstr>
      <vt:lpstr>Wingdings 2</vt:lpstr>
      <vt:lpstr>Default Theme</vt:lpstr>
      <vt:lpstr>ESTADOS UNIDOS.-LA VUELTA AL MUNDO EN 885 JARDINES.-FLORIDA.-FAIRCHILD TROPICAL BOTANIC GARDEN.-</vt:lpstr>
      <vt:lpstr>Fairchild Tropical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2018-03-05T10:38:07Z</dcterms:modified>
</cp:coreProperties>
</file>