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6FE71-EEB5-4696-82E5-05263D92D52A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56ED7-6994-4554-9E1B-484A00F8234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73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FF9558-9DD3-4FED-90EE-F64B5EE6444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CA5492-A585-4A90-A58E-E85F667D413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F5CBE2-4180-4F1D-939C-2BD34EACCC5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D5BFE9-C8A9-45C8-9369-60E37E8D6EA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7EA1EC-5C5E-4AC7-BE62-382590C042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CBC329-4DD6-4602-8897-A1D74926795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51A7A0-1FEE-4B74-B8E4-5FC671D6570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E03031-43B4-49B6-83A6-6044D412FA4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3D4596-C4BE-4A36-A6E3-6F6D42B108F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3BB763-232C-4B6F-8AAD-A3AC71A69F5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D8D824-A1F7-4C10-B675-A3C8B6100ED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A17679-4449-437C-B52B-6644A8E4E06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ABB9E3-A8A0-4633-921D-E7122263966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16A895-8073-416E-893C-6B93B374005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2D5970-C934-4791-9B79-699610E55FA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35435B-AC07-4A07-99F4-5985B99570B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2EAF27-EE5F-4C42-9B0B-5D18DB73242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15D4C0-F67B-41D1-BE5F-6D3A00F63F1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599164-AC21-4CB2-B9D7-E292672B49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Lotusland.-Santa Bárbara.-California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8665DD-723C-4B4D-BEEE-74FEE3E9F1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0D612E-D0BB-47EA-9E9A-FB329B2AA66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DFE4ED-83B9-4A44-9B9F-1DD9E8931ED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2A536E-B4AC-45C5-8003-88C311FDD7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Lyon Arboretum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219918-2402-498E-B124-3AB9C225FCD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5A22EA-3A92-40B0-8237-2E56A04ECFB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C95941-35E9-44BC-A538-DD14AF52D75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A013C3-AEE9-44C8-A8FF-327649813E8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Lyon Arboretum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B07898-2EEC-4129-89B1-FD29BD0D9C1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A13993-B320-412D-B2A1-C9BDFBAB7DF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BFFE1C-E653-4409-B691-09AE2E08CC4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095F81-F1AF-4FA5-8F8D-A2E65B663AE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 House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B9397D-39CD-426E-A4E4-E472A23AB7B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3D858E-53BB-401B-BA88-15D65C4D63B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09C17B-2E9A-41C3-91ED-E7619F15FA4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DEEC9D-D40E-4067-90FB-7AB16C45B4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CF6996-0C9B-421D-BEC4-BD6277CAABF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4885C7-9F49-40FF-8916-2CB4EAA9413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43BAD6-C7D2-4848-9FFB-E2B44B5C3CB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C4B98E-FDB6-4D36-BC25-9570E16C83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C7D886-ACCC-4DFC-ABED-8C0C84FE76C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A6B4EA-21ED-4634-8346-8230B7D0F18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0F0ED1-50FE-4DC4-8EAE-886BA1DF2DA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7662EB-47B9-4E11-B231-3FA1116FE05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E16B21-1B07-46AC-BFB1-BFABA091961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Magnolia Plantation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8406AF-ABFB-4AC4-9712-A5FCCD3D536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Plantacion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AA6E0B-AA6E-4082-9E23-308C4551F0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6C3A32-7B9C-477C-8D0F-CF243568298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442BE5-4A97-48A9-B99E-00DFF6FD42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Magnolia Plantation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4E6B60-1E9B-40A5-A864-5C142796D2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268832-C360-4B31-979C-FD0E2F7743F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B3F12A-8ADA-4C15-8700-DBF1B4A629F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C5C091-5990-4573-9156-1B09BD60A79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55A243-23EA-4EF7-AFEC-185D46B3887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72790E-C893-4D64-B81F-2C88FEEDC30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D37856-68A2-4662-A56C-D2438A58556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CECAA4-63CD-429A-91F9-F219CAE0855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254FC9-BDDE-438B-BE4A-4BEA66539A3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8AF41-1CDA-4C04-9932-6FB19C5D82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9C55EC-54C7-4060-80F1-5168505ADA0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7B4F91-4FCF-4EBB-8FD4-DC79566C7D4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Pàrk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3ED546-8EF2-4FD0-8CAF-46EC7942D3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Park.-Geraniums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B61F9B-9077-45F2-A102-35EC7514909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3C681D-2796-4D63-AA7F-094B6919BE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EA55E3-C2BC-4860-94B1-A5C9E883C26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Park.-Duck Pond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8AF1C4-EF40-44CF-A6C0-92B1BC851F2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Park.-Japanese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C65818-D0BF-468E-A305-1F3DC1ECC7E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Park.-Washington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EC3B67-B51F-4F1A-A099-3061CC6D670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E80A69-C231-4E01-BE1A-D59F787AB62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Park.-Perennial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60ACB5-81DC-408D-AFC1-59970D0491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65120C-D5EB-4A20-B25F-8F18F720315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 Rose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6EBD1C-A314-4C75-BF73-2D25266D4C6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Park.-Spokane.-Washington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EC39DE-647A-403E-8385-E41549633F7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F9AA88-0AB9-41F9-B129-A9A33D862B8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D7B355-7067-48A4-892A-CB331D6CB0B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364743-E417-4603-BF84-9206D3B8790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634239-129E-4DB7-9928-D3CEE2D80D9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AE1E14-6024-455E-903B-B39B6A172DE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Manito Park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D05B9B-2BC8-45A9-9964-4D0BE9A4978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1232A9-521E-40B7-B598-AF1BA989FC0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393817-C9E2-475C-9FB1-5AFEC64DFD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6D738E-A5FD-4946-B813-91084A7E2C9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Selby.-Hippeastrum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91EEF0-1266-4838-BA46-97F0C532AD2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AEAB24-2950-44B9-8925-E3E7008B43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114E47-CDC3-4501-90BD-287A1139B42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Selby.-Begonias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C5B10C-02BE-4837-8080-37C9909A0A0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EDE2DD-8291-40B6-B313-CADAD85414E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Selby.-Cladiums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5BFA42-BECD-4F38-84CF-33AF87B7242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 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F070AA-B385-4584-8174-FB42E1275AE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9C1F0D5-BD6A-4BB3-9B64-3BB38EF23C6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DD08CF-4391-40DA-8F4F-FD005097CE8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Selby.-Sistema Braille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605476-023A-4BEE-9155-F227D2C8866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B5C86A-C099-4AA6-AEA6-A30B583CDB6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Selby.-Bambúes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EFE317-2D8F-4B31-B7A1-5C33C82661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D27DE7-DE8E-45A5-B8E1-58B771B0586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Selby.-Banyan Tree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750095-6063-419F-AE79-EA73B4B90BD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9DEAA9-EC75-41A8-8A87-32DA9AD2B11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672A85-BB2A-4857-9578-8D1008ED870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25A432-54B5-44ED-8F9A-6AC3BA0D54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AE4555-CC31-483D-AC3B-8C9D1F4FAF9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Selby.-Caladiums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ABAC79-A192-4262-89F5-C7979892F73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CAE8FD-1C64-4E64-B9BB-7DF41A61AD1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555B21-EE2B-4BC6-BFAA-8E299482DC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86035A-B3A5-40D1-A25D-D43187D791C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3B4FE9-6433-4368-866E-BB8B680CB02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F6D7E8-C30D-4321-BC82-9486B32A971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218318F-3041-453D-B485-B22F0A492E4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4E188B-ADBE-462E-B2EA-76E6D4340A6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83130C-0005-4400-9102-0CCD8249E68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B2F849-CC51-4EEA-8ED5-0594D5EBE7C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41EE1A-92B2-4D4E-A2F3-104E69301B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F36464-14CA-4B0D-A68D-CD87C952835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2F0207-665B-4218-9C83-170F27C7E8F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Marie Selby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241ADE-4476-4A75-A259-EAEE48A362F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A31094-032C-4794-AEF4-6AFC79A85B8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Botanical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7AEBE2-23A7-442D-9289-3EDC447381A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B8F443-8B1B-4699-9907-5387292D5D0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86BDBD-BB68-4B44-A0DB-C4908937B20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B9ACD3-314E-4B7C-8463-D59E7CBCCA9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EA5D93-2392-49A4-BA1A-6A82D2F1AA9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EA551D-3EA9-4909-81FD-3CAD6ADBD51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DA8FA0-193D-4E2F-9814-1BBB4EE5513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F990B7-5F7B-4079-9818-7EE82BE824E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9C9019-0CE4-4CD2-8C7E-56A7E34BED3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ABA1C6-9379-43EB-8EAD-16481669724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454F0F-9D5D-48A1-B5B5-25302A514FA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B161F1-EBDE-4EB5-A65E-7C50C8DEF8B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Gardens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9EBB3E-1DAF-49F3-9567-8935BCCAD4E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2F5EEC-CF75-431B-95B5-2593A5AB5E1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E21888-17A1-4FF4-B22C-40DE9795DEA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Maymont Park.-Virginia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699792" y="0"/>
            <a:ext cx="5524128" cy="45811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</a:t>
            </a:r>
            <a:r>
              <a:rPr lang="es-ES" dirty="0"/>
              <a:t>.-Ganna Waska Lotusland.-Lyon Arboretum.-Magnolia Plantation.-Manito Park.-Marie Selby.-Maymont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263480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GANNA WALSKA LOTUSLAND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99176" cy="41770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Los jardines fueron creados por Madame Ganna Walska desde 1941 hasta su muerte en 1984.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Ella fue cantante de opera de origen polaco.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Creo una fundación para que los jardines se mantuvieran.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Están situados en las estribaciones de Montecito en Santa Barbara.California.EE.UU.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Ella fue su “ jardinero jefe “.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Una gran colección de jardines nos muestran las diferentes especies.</a:t>
            </a:r>
          </a:p>
        </p:txBody>
      </p:sp>
    </p:spTree>
    <p:extLst>
      <p:ext uri="{BB962C8B-B14F-4D97-AF65-F5344CB8AC3E}">
        <p14:creationId xmlns:p14="http://schemas.microsoft.com/office/powerpoint/2010/main" val="297736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anna Walska Lotuslan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029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560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92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478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72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7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68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842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547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577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856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anna Wals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2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62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81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498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97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783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LYON ARBORETUM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dirty="0"/>
              <a:t>El Arboretum de Lyon esta situado en Hawái y esta administrado por la Universidad.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Tiene una superficie aproximada de 8´7 has. Y contiene una gran colección de árboles de la selva tropical.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El Arboretum fue establecido por la Asociación Suggar Planter´s para probar distintas especies de árboles para repoblaciones.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Hoy en día el Arboretum sigue ampliando su colección de árboles y plantas nativas</a:t>
            </a:r>
            <a:r>
              <a:rPr lang="es-ES_tradnl" alt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1319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Lyon Arboret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478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yon Arboret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830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yon Arboret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19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273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379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738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yon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178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800" dirty="0">
                <a:solidFill>
                  <a:schemeClr val="tx1"/>
                </a:solidFill>
              </a:rPr>
              <a:t>MAGNOLIA PLANTATION GARDEN HOUSE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348880"/>
            <a:ext cx="7467600" cy="41250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dirty="0"/>
              <a:t>Una casa histórica con un jardín  con 98 has. Alrededor situada en el rio Ashley en Charleston. Carolina del Sur.EE.UU.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Es una de las mas antiguas plantaciones del país.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Se inicio en 1976 cuando Thomas y Ann Drayton construyeron una pequeña casa con un jardín.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La plantación se mantiene bajo el control de la familia Drayton después de 15 generaciones</a:t>
            </a:r>
            <a:r>
              <a:rPr lang="es-ES_tradnl" altLang="es-ES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530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188" y="1268413"/>
            <a:ext cx="7273180" cy="3455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Originalmente se cultivaba arroz.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1840 el Reverendo John Drayton heredo la propiedad e inicio la construcción de muchos de los jardines actuales.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Hoy en día es una atracción turística floreciente restaurados la casa y los jardines</a:t>
            </a:r>
            <a:r>
              <a:rPr lang="es-ES_tradnl" altLang="es-ES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7849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Magnoli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8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agnolia Gardens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842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184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864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Magnolia Plantatio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476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agnolia Plantation Gardens, Charleston, South Carol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7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agnolia Plantati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189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92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835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409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370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740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5322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73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agnolia Pla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634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4446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4361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agnolia Bridg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6841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Magno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7769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MANITO PARK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dirty="0"/>
              <a:t>Es un parque publico con arboretum y jardín botánico con una superficie aproximada de 40 Has. Situada en Spokane.Washington.EE.UU.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parque fue originalmente una área recreativa, el Montrose Park.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1907 se crea una comisión para la realización del parque, Olmed Hermanos fueron los encargados de ejecutarlo.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el parque se incluyo un zoológico, hoy desaparecido.</a:t>
            </a:r>
          </a:p>
        </p:txBody>
      </p:sp>
    </p:spTree>
    <p:extLst>
      <p:ext uri="{BB962C8B-B14F-4D97-AF65-F5344CB8AC3E}">
        <p14:creationId xmlns:p14="http://schemas.microsoft.com/office/powerpoint/2010/main" val="835299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571184" cy="3241675"/>
          </a:xfrm>
        </p:spPr>
        <p:txBody>
          <a:bodyPr>
            <a:normAutofit/>
          </a:bodyPr>
          <a:lstStyle/>
          <a:p>
            <a:r>
              <a:rPr lang="es-ES_tradnl" altLang="es-ES" dirty="0"/>
              <a:t>El parque tiene dos zonas bien definidas, el Duck Pond con muchas aves acuáticas y la otra Manito Alto donde se exhiben los jardines.</a:t>
            </a:r>
          </a:p>
          <a:p>
            <a:r>
              <a:rPr lang="es-ES_tradnl" altLang="es-ES" dirty="0"/>
              <a:t>Es un parque polifacético en cuanto a las numerosas actividades que se desarrollan en el mismo.</a:t>
            </a:r>
          </a:p>
        </p:txBody>
      </p:sp>
    </p:spTree>
    <p:extLst>
      <p:ext uri="{BB962C8B-B14F-4D97-AF65-F5344CB8AC3E}">
        <p14:creationId xmlns:p14="http://schemas.microsoft.com/office/powerpoint/2010/main" val="1160753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215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Mani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118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anit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556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anito Park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234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70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716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59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0780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7317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199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8409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7360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91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240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0257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014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7707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7718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658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7655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6959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1267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6894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8376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6154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1046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ani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4828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MARIE SELBY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dirty="0"/>
              <a:t>Tiene 2´8 has. y es un jardín dedicado a la investigación y colección de plantas epifitas, especialmente orquídeas y bromelias.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Están ubicados en el antiguo hogar de William y Marie Selby de Texaco Oil Company en pleno corazón de Sarasota. Florida. .EE.UU.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Posee la mas diversa colección de bromelias del mundo con mas de 21.000 plantas, unas 600 especies en 1.200 géneros y 214 familias de plantas.</a:t>
            </a:r>
          </a:p>
        </p:txBody>
      </p:sp>
    </p:spTree>
    <p:extLst>
      <p:ext uri="{BB962C8B-B14F-4D97-AF65-F5344CB8AC3E}">
        <p14:creationId xmlns:p14="http://schemas.microsoft.com/office/powerpoint/2010/main" val="30390289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052513"/>
            <a:ext cx="7272039" cy="2087562"/>
          </a:xfrm>
        </p:spPr>
        <p:txBody>
          <a:bodyPr>
            <a:normAutofit/>
          </a:bodyPr>
          <a:lstStyle/>
          <a:p>
            <a:r>
              <a:rPr lang="es-ES_tradnl" altLang="es-ES" sz="2800" dirty="0"/>
              <a:t>Mas de 150 expediciones botánicas han contribuido a conseguir estas colecciones.</a:t>
            </a:r>
          </a:p>
          <a:p>
            <a:r>
              <a:rPr lang="es-ES_tradnl" altLang="es-ES" sz="2800" dirty="0"/>
              <a:t>Invernaderos,herbarios,Biblioteca,Centro de identificación de Orquídeas etc.</a:t>
            </a:r>
            <a:r>
              <a:rPr lang="es-ES_tradnl" altLang="es-ES" sz="28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344444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3" descr="Marie Selby-03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435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arie Selby-03-amarilly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6296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arie Selby-03-amarilly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550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arie Selby-03-BC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31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arie Selby-03-bego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7897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arie Selby-03-bro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7213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arie Selby-03-caladium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0472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5805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arie Selby-03-phi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0592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arie Selby-03-scent pla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001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arie Selby-03-scent plant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4568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rie Selby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365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arie Selby Gardens Bamb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7950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arie Selby-03-tur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5293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arie Selby Gardens Banya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3724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arie Selby- gaza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31148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arie Selby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4632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4217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1988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arie Selby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651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6403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4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521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6778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1925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813"/>
            <a:ext cx="9144000" cy="73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611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3967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1384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4288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Marie Sel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-228600"/>
            <a:ext cx="9334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7513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Marie Selby--amarilly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24088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Marie Selby-annual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3884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arie Selby---impati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830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Marie Selby--Bouquet Purpl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804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r>
              <a:rPr lang="es-ES_tradnl" altLang="es-ES" dirty="0">
                <a:solidFill>
                  <a:schemeClr val="tx1"/>
                </a:solidFill>
              </a:rPr>
              <a:t>MAYMONT GARDENS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600" y="1772816"/>
            <a:ext cx="6912768" cy="478990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dirty="0"/>
              <a:t>Es un parque estilo victoriano de 40 has. Situado en Richmond.Virginia.EE.UU.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Contiene un edificio histórico convertido en museo, un arboreto y los jardines.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En 1893 el Comandante James H. Dooley, un filántropo abogado y su esposa construyeron Maymont,a su muerte lo  legaron al pueblo de Richmond</a:t>
            </a:r>
            <a:r>
              <a:rPr lang="es-ES_tradnl" alt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69596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00113" y="1052736"/>
            <a:ext cx="7128271" cy="4822602"/>
          </a:xfrm>
        </p:spPr>
        <p:txBody>
          <a:bodyPr/>
          <a:lstStyle/>
          <a:p>
            <a:r>
              <a:rPr lang="es-ES" altLang="es-ES" sz="2800" dirty="0"/>
              <a:t>Posee un jardín japonés, una amplia rosaleda, un arboreto con mas de 200 especies de arboles, Cedros, Parrotia, Tilia,Cryptomeria etc.…</a:t>
            </a:r>
          </a:p>
          <a:p>
            <a:r>
              <a:rPr lang="es-ES" altLang="es-ES" sz="2800" dirty="0"/>
              <a:t>Son muy populares para la celebración de bodas</a:t>
            </a:r>
            <a:r>
              <a:rPr lang="es-ES" altLang="es-ES" dirty="0"/>
              <a:t>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8339382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49492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4343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11852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4652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8" y="-228600"/>
            <a:ext cx="9363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3456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8964613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01251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62999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5250"/>
            <a:ext cx="9753600" cy="704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5386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May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0963"/>
            <a:ext cx="975360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4191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Maymont Gar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228600"/>
            <a:ext cx="94107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0144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1439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118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8707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5307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7523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Maymon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107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1022</Words>
  <Application>Microsoft Office PowerPoint</Application>
  <PresentationFormat>Presentación en pantalla (4:3)</PresentationFormat>
  <Paragraphs>291</Paragraphs>
  <Slides>131</Slides>
  <Notes>129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7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JARDINES..-Ganna Waska Lotusland.-Lyon Arboretum.-Magnolia Plantation.-Manito Park.-Marie Selby.-Maymont Gardens </vt:lpstr>
      <vt:lpstr>GANNA WALSKA LOTUSLAND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LYON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MAGNOLIA PLANTATION GARDEN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MANITO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MARIE SELBY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MAYMONT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2018-03-05T07:48:37Z</dcterms:modified>
</cp:coreProperties>
</file>