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23"/>
  </p:notesMasterIdLst>
  <p:sldIdLst>
    <p:sldId id="257" r:id="rId3"/>
    <p:sldId id="258" r:id="rId4"/>
    <p:sldId id="426" r:id="rId5"/>
    <p:sldId id="368" r:id="rId6"/>
    <p:sldId id="369" r:id="rId7"/>
    <p:sldId id="370" r:id="rId8"/>
    <p:sldId id="264" r:id="rId9"/>
    <p:sldId id="303" r:id="rId10"/>
    <p:sldId id="259" r:id="rId11"/>
    <p:sldId id="260" r:id="rId12"/>
    <p:sldId id="261" r:id="rId13"/>
    <p:sldId id="292" r:id="rId14"/>
    <p:sldId id="287" r:id="rId15"/>
    <p:sldId id="290" r:id="rId16"/>
    <p:sldId id="297" r:id="rId17"/>
    <p:sldId id="296" r:id="rId18"/>
    <p:sldId id="263" r:id="rId19"/>
    <p:sldId id="266" r:id="rId20"/>
    <p:sldId id="267" r:id="rId21"/>
    <p:sldId id="268" r:id="rId22"/>
    <p:sldId id="269" r:id="rId23"/>
    <p:sldId id="276" r:id="rId24"/>
    <p:sldId id="280" r:id="rId25"/>
    <p:sldId id="281" r:id="rId26"/>
    <p:sldId id="282" r:id="rId27"/>
    <p:sldId id="283" r:id="rId28"/>
    <p:sldId id="284" r:id="rId29"/>
    <p:sldId id="304" r:id="rId30"/>
    <p:sldId id="312" r:id="rId31"/>
    <p:sldId id="305" r:id="rId32"/>
    <p:sldId id="271" r:id="rId33"/>
    <p:sldId id="273" r:id="rId34"/>
    <p:sldId id="262" r:id="rId35"/>
    <p:sldId id="265" r:id="rId36"/>
    <p:sldId id="270" r:id="rId37"/>
    <p:sldId id="272" r:id="rId38"/>
    <p:sldId id="274" r:id="rId39"/>
    <p:sldId id="275" r:id="rId40"/>
    <p:sldId id="277" r:id="rId41"/>
    <p:sldId id="278" r:id="rId42"/>
    <p:sldId id="279" r:id="rId43"/>
    <p:sldId id="289" r:id="rId44"/>
    <p:sldId id="285" r:id="rId45"/>
    <p:sldId id="286" r:id="rId46"/>
    <p:sldId id="288" r:id="rId47"/>
    <p:sldId id="291" r:id="rId48"/>
    <p:sldId id="293" r:id="rId49"/>
    <p:sldId id="294" r:id="rId50"/>
    <p:sldId id="295" r:id="rId51"/>
    <p:sldId id="298" r:id="rId52"/>
    <p:sldId id="299" r:id="rId53"/>
    <p:sldId id="300" r:id="rId54"/>
    <p:sldId id="301" r:id="rId55"/>
    <p:sldId id="302" r:id="rId56"/>
    <p:sldId id="318" r:id="rId57"/>
    <p:sldId id="306" r:id="rId58"/>
    <p:sldId id="308" r:id="rId59"/>
    <p:sldId id="313" r:id="rId60"/>
    <p:sldId id="316" r:id="rId61"/>
    <p:sldId id="307" r:id="rId62"/>
    <p:sldId id="314" r:id="rId63"/>
    <p:sldId id="309" r:id="rId64"/>
    <p:sldId id="310" r:id="rId65"/>
    <p:sldId id="315" r:id="rId66"/>
    <p:sldId id="311" r:id="rId67"/>
    <p:sldId id="371" r:id="rId68"/>
    <p:sldId id="372" r:id="rId69"/>
    <p:sldId id="373" r:id="rId70"/>
    <p:sldId id="374" r:id="rId71"/>
    <p:sldId id="375" r:id="rId72"/>
    <p:sldId id="376" r:id="rId73"/>
    <p:sldId id="377" r:id="rId74"/>
    <p:sldId id="378" r:id="rId75"/>
    <p:sldId id="379" r:id="rId76"/>
    <p:sldId id="380" r:id="rId77"/>
    <p:sldId id="381" r:id="rId78"/>
    <p:sldId id="382" r:id="rId79"/>
    <p:sldId id="383" r:id="rId80"/>
    <p:sldId id="384" r:id="rId81"/>
    <p:sldId id="385" r:id="rId82"/>
    <p:sldId id="386" r:id="rId83"/>
    <p:sldId id="387" r:id="rId84"/>
    <p:sldId id="388" r:id="rId85"/>
    <p:sldId id="389" r:id="rId86"/>
    <p:sldId id="390" r:id="rId87"/>
    <p:sldId id="391" r:id="rId88"/>
    <p:sldId id="392" r:id="rId89"/>
    <p:sldId id="393" r:id="rId90"/>
    <p:sldId id="394" r:id="rId91"/>
    <p:sldId id="395" r:id="rId92"/>
    <p:sldId id="396" r:id="rId93"/>
    <p:sldId id="397" r:id="rId94"/>
    <p:sldId id="398" r:id="rId95"/>
    <p:sldId id="399" r:id="rId96"/>
    <p:sldId id="400" r:id="rId97"/>
    <p:sldId id="401" r:id="rId98"/>
    <p:sldId id="402" r:id="rId99"/>
    <p:sldId id="403" r:id="rId100"/>
    <p:sldId id="404" r:id="rId101"/>
    <p:sldId id="405" r:id="rId102"/>
    <p:sldId id="406" r:id="rId103"/>
    <p:sldId id="407" r:id="rId104"/>
    <p:sldId id="408" r:id="rId105"/>
    <p:sldId id="409" r:id="rId106"/>
    <p:sldId id="410" r:id="rId107"/>
    <p:sldId id="411" r:id="rId108"/>
    <p:sldId id="412" r:id="rId109"/>
    <p:sldId id="413" r:id="rId110"/>
    <p:sldId id="414" r:id="rId111"/>
    <p:sldId id="415" r:id="rId112"/>
    <p:sldId id="416" r:id="rId113"/>
    <p:sldId id="417" r:id="rId114"/>
    <p:sldId id="418" r:id="rId115"/>
    <p:sldId id="419" r:id="rId116"/>
    <p:sldId id="420" r:id="rId117"/>
    <p:sldId id="421" r:id="rId118"/>
    <p:sldId id="422" r:id="rId119"/>
    <p:sldId id="423" r:id="rId120"/>
    <p:sldId id="424" r:id="rId121"/>
    <p:sldId id="425" r:id="rId1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notesMaster" Target="notesMasters/notesMaster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presProps" Target="pres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BF7179-6D7C-4864-8A3D-57D01FB5556F}"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7334A6-C35B-4ACC-B116-0CFD254234EE}" type="slidenum">
              <a:rPr lang="es-ES" smtClean="0"/>
              <a:t>‹Nº›</a:t>
            </a:fld>
            <a:endParaRPr lang="es-ES" dirty="0"/>
          </a:p>
        </p:txBody>
      </p:sp>
    </p:spTree>
    <p:extLst>
      <p:ext uri="{BB962C8B-B14F-4D97-AF65-F5344CB8AC3E}">
        <p14:creationId xmlns:p14="http://schemas.microsoft.com/office/powerpoint/2010/main" val="809015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p:txBody>
      </p:sp>
      <p:sp>
        <p:nvSpPr>
          <p:cNvPr id="4" name="3 Marcador de número de diapositiva"/>
          <p:cNvSpPr>
            <a:spLocks noGrp="1"/>
          </p:cNvSpPr>
          <p:nvPr>
            <p:ph type="sldNum" sz="quarter" idx="10"/>
          </p:nvPr>
        </p:nvSpPr>
        <p:spPr/>
        <p:txBody>
          <a:bodyPr/>
          <a:lstStyle/>
          <a:p>
            <a:fld id="{947334A6-C35B-4ACC-B116-0CFD254234EE}" type="slidenum">
              <a:rPr lang="es-ES" smtClean="0"/>
              <a:t>7</a:t>
            </a:fld>
            <a:endParaRPr lang="es-ES" dirty="0"/>
          </a:p>
        </p:txBody>
      </p:sp>
    </p:spTree>
    <p:extLst>
      <p:ext uri="{BB962C8B-B14F-4D97-AF65-F5344CB8AC3E}">
        <p14:creationId xmlns:p14="http://schemas.microsoft.com/office/powerpoint/2010/main" val="787024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8</a:t>
            </a:fld>
            <a:endParaRPr lang="es-ES" dirty="0"/>
          </a:p>
        </p:txBody>
      </p:sp>
    </p:spTree>
    <p:extLst>
      <p:ext uri="{BB962C8B-B14F-4D97-AF65-F5344CB8AC3E}">
        <p14:creationId xmlns:p14="http://schemas.microsoft.com/office/powerpoint/2010/main" val="4150290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p:txBody>
      </p:sp>
      <p:sp>
        <p:nvSpPr>
          <p:cNvPr id="4" name="3 Marcador de número de diapositiva"/>
          <p:cNvSpPr>
            <a:spLocks noGrp="1"/>
          </p:cNvSpPr>
          <p:nvPr>
            <p:ph type="sldNum" sz="quarter" idx="10"/>
          </p:nvPr>
        </p:nvSpPr>
        <p:spPr/>
        <p:txBody>
          <a:bodyPr/>
          <a:lstStyle/>
          <a:p>
            <a:fld id="{947334A6-C35B-4ACC-B116-0CFD254234EE}" type="slidenum">
              <a:rPr lang="es-ES" smtClean="0"/>
              <a:t>9</a:t>
            </a:fld>
            <a:endParaRPr lang="es-ES" dirty="0"/>
          </a:p>
        </p:txBody>
      </p:sp>
    </p:spTree>
    <p:extLst>
      <p:ext uri="{BB962C8B-B14F-4D97-AF65-F5344CB8AC3E}">
        <p14:creationId xmlns:p14="http://schemas.microsoft.com/office/powerpoint/2010/main" val="2256956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p:txBody>
      </p:sp>
      <p:sp>
        <p:nvSpPr>
          <p:cNvPr id="4" name="3 Marcador de número de diapositiva"/>
          <p:cNvSpPr>
            <a:spLocks noGrp="1"/>
          </p:cNvSpPr>
          <p:nvPr>
            <p:ph type="sldNum" sz="quarter" idx="10"/>
          </p:nvPr>
        </p:nvSpPr>
        <p:spPr/>
        <p:txBody>
          <a:bodyPr/>
          <a:lstStyle/>
          <a:p>
            <a:fld id="{947334A6-C35B-4ACC-B116-0CFD254234EE}" type="slidenum">
              <a:rPr lang="es-ES" smtClean="0"/>
              <a:t>10</a:t>
            </a:fld>
            <a:endParaRPr lang="es-ES" dirty="0"/>
          </a:p>
        </p:txBody>
      </p:sp>
    </p:spTree>
    <p:extLst>
      <p:ext uri="{BB962C8B-B14F-4D97-AF65-F5344CB8AC3E}">
        <p14:creationId xmlns:p14="http://schemas.microsoft.com/office/powerpoint/2010/main" val="118523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p:txBody>
      </p:sp>
      <p:sp>
        <p:nvSpPr>
          <p:cNvPr id="4" name="3 Marcador de número de diapositiva"/>
          <p:cNvSpPr>
            <a:spLocks noGrp="1"/>
          </p:cNvSpPr>
          <p:nvPr>
            <p:ph type="sldNum" sz="quarter" idx="10"/>
          </p:nvPr>
        </p:nvSpPr>
        <p:spPr/>
        <p:txBody>
          <a:bodyPr/>
          <a:lstStyle/>
          <a:p>
            <a:fld id="{947334A6-C35B-4ACC-B116-0CFD254234EE}" type="slidenum">
              <a:rPr lang="es-ES" smtClean="0"/>
              <a:t>11</a:t>
            </a:fld>
            <a:endParaRPr lang="es-ES" dirty="0"/>
          </a:p>
        </p:txBody>
      </p:sp>
    </p:spTree>
    <p:extLst>
      <p:ext uri="{BB962C8B-B14F-4D97-AF65-F5344CB8AC3E}">
        <p14:creationId xmlns:p14="http://schemas.microsoft.com/office/powerpoint/2010/main" val="37128664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12</a:t>
            </a:fld>
            <a:endParaRPr lang="es-ES" dirty="0"/>
          </a:p>
        </p:txBody>
      </p:sp>
    </p:spTree>
    <p:extLst>
      <p:ext uri="{BB962C8B-B14F-4D97-AF65-F5344CB8AC3E}">
        <p14:creationId xmlns:p14="http://schemas.microsoft.com/office/powerpoint/2010/main" val="3517096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13</a:t>
            </a:fld>
            <a:endParaRPr lang="es-ES" dirty="0"/>
          </a:p>
        </p:txBody>
      </p:sp>
    </p:spTree>
    <p:extLst>
      <p:ext uri="{BB962C8B-B14F-4D97-AF65-F5344CB8AC3E}">
        <p14:creationId xmlns:p14="http://schemas.microsoft.com/office/powerpoint/2010/main" val="2486740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14</a:t>
            </a:fld>
            <a:endParaRPr lang="es-ES" dirty="0"/>
          </a:p>
        </p:txBody>
      </p:sp>
    </p:spTree>
    <p:extLst>
      <p:ext uri="{BB962C8B-B14F-4D97-AF65-F5344CB8AC3E}">
        <p14:creationId xmlns:p14="http://schemas.microsoft.com/office/powerpoint/2010/main" val="3383615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p:txBody>
      </p:sp>
      <p:sp>
        <p:nvSpPr>
          <p:cNvPr id="4" name="3 Marcador de número de diapositiva"/>
          <p:cNvSpPr>
            <a:spLocks noGrp="1"/>
          </p:cNvSpPr>
          <p:nvPr>
            <p:ph type="sldNum" sz="quarter" idx="10"/>
          </p:nvPr>
        </p:nvSpPr>
        <p:spPr/>
        <p:txBody>
          <a:bodyPr/>
          <a:lstStyle/>
          <a:p>
            <a:fld id="{947334A6-C35B-4ACC-B116-0CFD254234EE}" type="slidenum">
              <a:rPr lang="es-ES" smtClean="0"/>
              <a:t>15</a:t>
            </a:fld>
            <a:endParaRPr lang="es-ES" dirty="0"/>
          </a:p>
        </p:txBody>
      </p:sp>
    </p:spTree>
    <p:extLst>
      <p:ext uri="{BB962C8B-B14F-4D97-AF65-F5344CB8AC3E}">
        <p14:creationId xmlns:p14="http://schemas.microsoft.com/office/powerpoint/2010/main" val="176638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16</a:t>
            </a:fld>
            <a:endParaRPr lang="es-ES" dirty="0"/>
          </a:p>
        </p:txBody>
      </p:sp>
    </p:spTree>
    <p:extLst>
      <p:ext uri="{BB962C8B-B14F-4D97-AF65-F5344CB8AC3E}">
        <p14:creationId xmlns:p14="http://schemas.microsoft.com/office/powerpoint/2010/main" val="25194748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p:txBody>
      </p:sp>
      <p:sp>
        <p:nvSpPr>
          <p:cNvPr id="4" name="3 Marcador de número de diapositiva"/>
          <p:cNvSpPr>
            <a:spLocks noGrp="1"/>
          </p:cNvSpPr>
          <p:nvPr>
            <p:ph type="sldNum" sz="quarter" idx="10"/>
          </p:nvPr>
        </p:nvSpPr>
        <p:spPr/>
        <p:txBody>
          <a:bodyPr/>
          <a:lstStyle/>
          <a:p>
            <a:fld id="{947334A6-C35B-4ACC-B116-0CFD254234EE}" type="slidenum">
              <a:rPr lang="es-ES" smtClean="0"/>
              <a:t>17</a:t>
            </a:fld>
            <a:endParaRPr lang="es-ES" dirty="0"/>
          </a:p>
        </p:txBody>
      </p:sp>
    </p:spTree>
    <p:extLst>
      <p:ext uri="{BB962C8B-B14F-4D97-AF65-F5344CB8AC3E}">
        <p14:creationId xmlns:p14="http://schemas.microsoft.com/office/powerpoint/2010/main" val="24936608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p:txBody>
      </p:sp>
      <p:sp>
        <p:nvSpPr>
          <p:cNvPr id="4" name="3 Marcador de número de diapositiva"/>
          <p:cNvSpPr>
            <a:spLocks noGrp="1"/>
          </p:cNvSpPr>
          <p:nvPr>
            <p:ph type="sldNum" sz="quarter" idx="10"/>
          </p:nvPr>
        </p:nvSpPr>
        <p:spPr/>
        <p:txBody>
          <a:bodyPr/>
          <a:lstStyle/>
          <a:p>
            <a:fld id="{947334A6-C35B-4ACC-B116-0CFD254234EE}" type="slidenum">
              <a:rPr lang="es-ES" smtClean="0"/>
              <a:t>18</a:t>
            </a:fld>
            <a:endParaRPr lang="es-ES" dirty="0"/>
          </a:p>
        </p:txBody>
      </p:sp>
    </p:spTree>
    <p:extLst>
      <p:ext uri="{BB962C8B-B14F-4D97-AF65-F5344CB8AC3E}">
        <p14:creationId xmlns:p14="http://schemas.microsoft.com/office/powerpoint/2010/main" val="8414106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19</a:t>
            </a:fld>
            <a:endParaRPr lang="es-ES" dirty="0"/>
          </a:p>
        </p:txBody>
      </p:sp>
    </p:spTree>
    <p:extLst>
      <p:ext uri="{BB962C8B-B14F-4D97-AF65-F5344CB8AC3E}">
        <p14:creationId xmlns:p14="http://schemas.microsoft.com/office/powerpoint/2010/main" val="13749864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p:txBody>
      </p:sp>
      <p:sp>
        <p:nvSpPr>
          <p:cNvPr id="4" name="3 Marcador de número de diapositiva"/>
          <p:cNvSpPr>
            <a:spLocks noGrp="1"/>
          </p:cNvSpPr>
          <p:nvPr>
            <p:ph type="sldNum" sz="quarter" idx="10"/>
          </p:nvPr>
        </p:nvSpPr>
        <p:spPr/>
        <p:txBody>
          <a:bodyPr/>
          <a:lstStyle/>
          <a:p>
            <a:fld id="{947334A6-C35B-4ACC-B116-0CFD254234EE}" type="slidenum">
              <a:rPr lang="es-ES" smtClean="0"/>
              <a:t>20</a:t>
            </a:fld>
            <a:endParaRPr lang="es-ES" dirty="0"/>
          </a:p>
        </p:txBody>
      </p:sp>
    </p:spTree>
    <p:extLst>
      <p:ext uri="{BB962C8B-B14F-4D97-AF65-F5344CB8AC3E}">
        <p14:creationId xmlns:p14="http://schemas.microsoft.com/office/powerpoint/2010/main" val="1083846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21</a:t>
            </a:fld>
            <a:endParaRPr lang="es-ES" dirty="0"/>
          </a:p>
        </p:txBody>
      </p:sp>
    </p:spTree>
    <p:extLst>
      <p:ext uri="{BB962C8B-B14F-4D97-AF65-F5344CB8AC3E}">
        <p14:creationId xmlns:p14="http://schemas.microsoft.com/office/powerpoint/2010/main" val="23008555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22</a:t>
            </a:fld>
            <a:endParaRPr lang="es-ES" dirty="0"/>
          </a:p>
        </p:txBody>
      </p:sp>
    </p:spTree>
    <p:extLst>
      <p:ext uri="{BB962C8B-B14F-4D97-AF65-F5344CB8AC3E}">
        <p14:creationId xmlns:p14="http://schemas.microsoft.com/office/powerpoint/2010/main" val="17327650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23</a:t>
            </a:fld>
            <a:endParaRPr lang="es-ES" dirty="0"/>
          </a:p>
        </p:txBody>
      </p:sp>
    </p:spTree>
    <p:extLst>
      <p:ext uri="{BB962C8B-B14F-4D97-AF65-F5344CB8AC3E}">
        <p14:creationId xmlns:p14="http://schemas.microsoft.com/office/powerpoint/2010/main" val="28481614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24</a:t>
            </a:fld>
            <a:endParaRPr lang="es-ES" dirty="0"/>
          </a:p>
        </p:txBody>
      </p:sp>
    </p:spTree>
    <p:extLst>
      <p:ext uri="{BB962C8B-B14F-4D97-AF65-F5344CB8AC3E}">
        <p14:creationId xmlns:p14="http://schemas.microsoft.com/office/powerpoint/2010/main" val="3217150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25</a:t>
            </a:fld>
            <a:endParaRPr lang="es-ES" dirty="0"/>
          </a:p>
        </p:txBody>
      </p:sp>
    </p:spTree>
    <p:extLst>
      <p:ext uri="{BB962C8B-B14F-4D97-AF65-F5344CB8AC3E}">
        <p14:creationId xmlns:p14="http://schemas.microsoft.com/office/powerpoint/2010/main" val="33163086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26</a:t>
            </a:fld>
            <a:endParaRPr lang="es-ES" dirty="0"/>
          </a:p>
        </p:txBody>
      </p:sp>
    </p:spTree>
    <p:extLst>
      <p:ext uri="{BB962C8B-B14F-4D97-AF65-F5344CB8AC3E}">
        <p14:creationId xmlns:p14="http://schemas.microsoft.com/office/powerpoint/2010/main" val="28960794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27</a:t>
            </a:fld>
            <a:endParaRPr lang="es-ES" dirty="0"/>
          </a:p>
        </p:txBody>
      </p:sp>
    </p:spTree>
    <p:extLst>
      <p:ext uri="{BB962C8B-B14F-4D97-AF65-F5344CB8AC3E}">
        <p14:creationId xmlns:p14="http://schemas.microsoft.com/office/powerpoint/2010/main" val="20272946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28</a:t>
            </a:fld>
            <a:endParaRPr lang="es-ES" dirty="0"/>
          </a:p>
        </p:txBody>
      </p:sp>
    </p:spTree>
    <p:extLst>
      <p:ext uri="{BB962C8B-B14F-4D97-AF65-F5344CB8AC3E}">
        <p14:creationId xmlns:p14="http://schemas.microsoft.com/office/powerpoint/2010/main" val="34714188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29</a:t>
            </a:fld>
            <a:endParaRPr lang="es-ES" dirty="0"/>
          </a:p>
        </p:txBody>
      </p:sp>
    </p:spTree>
    <p:extLst>
      <p:ext uri="{BB962C8B-B14F-4D97-AF65-F5344CB8AC3E}">
        <p14:creationId xmlns:p14="http://schemas.microsoft.com/office/powerpoint/2010/main" val="377134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30</a:t>
            </a:fld>
            <a:endParaRPr lang="es-ES" dirty="0"/>
          </a:p>
        </p:txBody>
      </p:sp>
    </p:spTree>
    <p:extLst>
      <p:ext uri="{BB962C8B-B14F-4D97-AF65-F5344CB8AC3E}">
        <p14:creationId xmlns:p14="http://schemas.microsoft.com/office/powerpoint/2010/main" val="19192614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31</a:t>
            </a:fld>
            <a:endParaRPr lang="es-ES" dirty="0"/>
          </a:p>
        </p:txBody>
      </p:sp>
    </p:spTree>
    <p:extLst>
      <p:ext uri="{BB962C8B-B14F-4D97-AF65-F5344CB8AC3E}">
        <p14:creationId xmlns:p14="http://schemas.microsoft.com/office/powerpoint/2010/main" val="3571014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32</a:t>
            </a:fld>
            <a:endParaRPr lang="es-ES" dirty="0"/>
          </a:p>
        </p:txBody>
      </p:sp>
    </p:spTree>
    <p:extLst>
      <p:ext uri="{BB962C8B-B14F-4D97-AF65-F5344CB8AC3E}">
        <p14:creationId xmlns:p14="http://schemas.microsoft.com/office/powerpoint/2010/main" val="15752544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p:txBody>
      </p:sp>
      <p:sp>
        <p:nvSpPr>
          <p:cNvPr id="4" name="3 Marcador de número de diapositiva"/>
          <p:cNvSpPr>
            <a:spLocks noGrp="1"/>
          </p:cNvSpPr>
          <p:nvPr>
            <p:ph type="sldNum" sz="quarter" idx="10"/>
          </p:nvPr>
        </p:nvSpPr>
        <p:spPr/>
        <p:txBody>
          <a:bodyPr/>
          <a:lstStyle/>
          <a:p>
            <a:fld id="{947334A6-C35B-4ACC-B116-0CFD254234EE}" type="slidenum">
              <a:rPr lang="es-ES" smtClean="0"/>
              <a:t>33</a:t>
            </a:fld>
            <a:endParaRPr lang="es-ES" dirty="0"/>
          </a:p>
        </p:txBody>
      </p:sp>
    </p:spTree>
    <p:extLst>
      <p:ext uri="{BB962C8B-B14F-4D97-AF65-F5344CB8AC3E}">
        <p14:creationId xmlns:p14="http://schemas.microsoft.com/office/powerpoint/2010/main" val="23473413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p:txBody>
      </p:sp>
      <p:sp>
        <p:nvSpPr>
          <p:cNvPr id="4" name="3 Marcador de número de diapositiva"/>
          <p:cNvSpPr>
            <a:spLocks noGrp="1"/>
          </p:cNvSpPr>
          <p:nvPr>
            <p:ph type="sldNum" sz="quarter" idx="10"/>
          </p:nvPr>
        </p:nvSpPr>
        <p:spPr/>
        <p:txBody>
          <a:bodyPr/>
          <a:lstStyle/>
          <a:p>
            <a:fld id="{947334A6-C35B-4ACC-B116-0CFD254234EE}" type="slidenum">
              <a:rPr lang="es-ES" smtClean="0"/>
              <a:t>34</a:t>
            </a:fld>
            <a:endParaRPr lang="es-ES" dirty="0"/>
          </a:p>
        </p:txBody>
      </p:sp>
    </p:spTree>
    <p:extLst>
      <p:ext uri="{BB962C8B-B14F-4D97-AF65-F5344CB8AC3E}">
        <p14:creationId xmlns:p14="http://schemas.microsoft.com/office/powerpoint/2010/main" val="23755214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p:txBody>
      </p:sp>
      <p:sp>
        <p:nvSpPr>
          <p:cNvPr id="4" name="3 Marcador de número de diapositiva"/>
          <p:cNvSpPr>
            <a:spLocks noGrp="1"/>
          </p:cNvSpPr>
          <p:nvPr>
            <p:ph type="sldNum" sz="quarter" idx="10"/>
          </p:nvPr>
        </p:nvSpPr>
        <p:spPr/>
        <p:txBody>
          <a:bodyPr/>
          <a:lstStyle/>
          <a:p>
            <a:fld id="{947334A6-C35B-4ACC-B116-0CFD254234EE}" type="slidenum">
              <a:rPr lang="es-ES" smtClean="0"/>
              <a:t>35</a:t>
            </a:fld>
            <a:endParaRPr lang="es-ES" dirty="0"/>
          </a:p>
        </p:txBody>
      </p:sp>
    </p:spTree>
    <p:extLst>
      <p:ext uri="{BB962C8B-B14F-4D97-AF65-F5344CB8AC3E}">
        <p14:creationId xmlns:p14="http://schemas.microsoft.com/office/powerpoint/2010/main" val="3545674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36</a:t>
            </a:fld>
            <a:endParaRPr lang="es-ES" dirty="0"/>
          </a:p>
        </p:txBody>
      </p:sp>
    </p:spTree>
    <p:extLst>
      <p:ext uri="{BB962C8B-B14F-4D97-AF65-F5344CB8AC3E}">
        <p14:creationId xmlns:p14="http://schemas.microsoft.com/office/powerpoint/2010/main" val="6227641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p:txBody>
      </p:sp>
      <p:sp>
        <p:nvSpPr>
          <p:cNvPr id="4" name="3 Marcador de número de diapositiva"/>
          <p:cNvSpPr>
            <a:spLocks noGrp="1"/>
          </p:cNvSpPr>
          <p:nvPr>
            <p:ph type="sldNum" sz="quarter" idx="10"/>
          </p:nvPr>
        </p:nvSpPr>
        <p:spPr/>
        <p:txBody>
          <a:bodyPr/>
          <a:lstStyle/>
          <a:p>
            <a:fld id="{947334A6-C35B-4ACC-B116-0CFD254234EE}" type="slidenum">
              <a:rPr lang="es-ES" smtClean="0"/>
              <a:t>37</a:t>
            </a:fld>
            <a:endParaRPr lang="es-ES" dirty="0"/>
          </a:p>
        </p:txBody>
      </p:sp>
    </p:spTree>
    <p:extLst>
      <p:ext uri="{BB962C8B-B14F-4D97-AF65-F5344CB8AC3E}">
        <p14:creationId xmlns:p14="http://schemas.microsoft.com/office/powerpoint/2010/main" val="12433766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38</a:t>
            </a:fld>
            <a:endParaRPr lang="es-ES" dirty="0"/>
          </a:p>
        </p:txBody>
      </p:sp>
    </p:spTree>
    <p:extLst>
      <p:ext uri="{BB962C8B-B14F-4D97-AF65-F5344CB8AC3E}">
        <p14:creationId xmlns:p14="http://schemas.microsoft.com/office/powerpoint/2010/main" val="27869707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39</a:t>
            </a:fld>
            <a:endParaRPr lang="es-ES" dirty="0"/>
          </a:p>
        </p:txBody>
      </p:sp>
    </p:spTree>
    <p:extLst>
      <p:ext uri="{BB962C8B-B14F-4D97-AF65-F5344CB8AC3E}">
        <p14:creationId xmlns:p14="http://schemas.microsoft.com/office/powerpoint/2010/main" val="30486241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p:txBody>
      </p:sp>
      <p:sp>
        <p:nvSpPr>
          <p:cNvPr id="4" name="3 Marcador de número de diapositiva"/>
          <p:cNvSpPr>
            <a:spLocks noGrp="1"/>
          </p:cNvSpPr>
          <p:nvPr>
            <p:ph type="sldNum" sz="quarter" idx="10"/>
          </p:nvPr>
        </p:nvSpPr>
        <p:spPr/>
        <p:txBody>
          <a:bodyPr/>
          <a:lstStyle/>
          <a:p>
            <a:fld id="{947334A6-C35B-4ACC-B116-0CFD254234EE}" type="slidenum">
              <a:rPr lang="es-ES" smtClean="0"/>
              <a:t>40</a:t>
            </a:fld>
            <a:endParaRPr lang="es-ES" dirty="0"/>
          </a:p>
        </p:txBody>
      </p:sp>
    </p:spTree>
    <p:extLst>
      <p:ext uri="{BB962C8B-B14F-4D97-AF65-F5344CB8AC3E}">
        <p14:creationId xmlns:p14="http://schemas.microsoft.com/office/powerpoint/2010/main" val="29630477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41</a:t>
            </a:fld>
            <a:endParaRPr lang="es-ES" dirty="0"/>
          </a:p>
        </p:txBody>
      </p:sp>
    </p:spTree>
    <p:extLst>
      <p:ext uri="{BB962C8B-B14F-4D97-AF65-F5344CB8AC3E}">
        <p14:creationId xmlns:p14="http://schemas.microsoft.com/office/powerpoint/2010/main" val="17194940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42</a:t>
            </a:fld>
            <a:endParaRPr lang="es-ES" dirty="0"/>
          </a:p>
        </p:txBody>
      </p:sp>
    </p:spTree>
    <p:extLst>
      <p:ext uri="{BB962C8B-B14F-4D97-AF65-F5344CB8AC3E}">
        <p14:creationId xmlns:p14="http://schemas.microsoft.com/office/powerpoint/2010/main" val="12482818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43</a:t>
            </a:fld>
            <a:endParaRPr lang="es-ES" dirty="0"/>
          </a:p>
        </p:txBody>
      </p:sp>
    </p:spTree>
    <p:extLst>
      <p:ext uri="{BB962C8B-B14F-4D97-AF65-F5344CB8AC3E}">
        <p14:creationId xmlns:p14="http://schemas.microsoft.com/office/powerpoint/2010/main" val="7753699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44</a:t>
            </a:fld>
            <a:endParaRPr lang="es-ES" dirty="0"/>
          </a:p>
        </p:txBody>
      </p:sp>
    </p:spTree>
    <p:extLst>
      <p:ext uri="{BB962C8B-B14F-4D97-AF65-F5344CB8AC3E}">
        <p14:creationId xmlns:p14="http://schemas.microsoft.com/office/powerpoint/2010/main" val="2161106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45</a:t>
            </a:fld>
            <a:endParaRPr lang="es-ES" dirty="0"/>
          </a:p>
        </p:txBody>
      </p:sp>
    </p:spTree>
    <p:extLst>
      <p:ext uri="{BB962C8B-B14F-4D97-AF65-F5344CB8AC3E}">
        <p14:creationId xmlns:p14="http://schemas.microsoft.com/office/powerpoint/2010/main" val="4794330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46</a:t>
            </a:fld>
            <a:endParaRPr lang="es-ES" dirty="0"/>
          </a:p>
        </p:txBody>
      </p:sp>
    </p:spTree>
    <p:extLst>
      <p:ext uri="{BB962C8B-B14F-4D97-AF65-F5344CB8AC3E}">
        <p14:creationId xmlns:p14="http://schemas.microsoft.com/office/powerpoint/2010/main" val="38788340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p:txBody>
      </p:sp>
      <p:sp>
        <p:nvSpPr>
          <p:cNvPr id="4" name="3 Marcador de número de diapositiva"/>
          <p:cNvSpPr>
            <a:spLocks noGrp="1"/>
          </p:cNvSpPr>
          <p:nvPr>
            <p:ph type="sldNum" sz="quarter" idx="10"/>
          </p:nvPr>
        </p:nvSpPr>
        <p:spPr/>
        <p:txBody>
          <a:bodyPr/>
          <a:lstStyle/>
          <a:p>
            <a:fld id="{947334A6-C35B-4ACC-B116-0CFD254234EE}" type="slidenum">
              <a:rPr lang="es-ES" smtClean="0"/>
              <a:t>47</a:t>
            </a:fld>
            <a:endParaRPr lang="es-ES" dirty="0"/>
          </a:p>
        </p:txBody>
      </p:sp>
    </p:spTree>
    <p:extLst>
      <p:ext uri="{BB962C8B-B14F-4D97-AF65-F5344CB8AC3E}">
        <p14:creationId xmlns:p14="http://schemas.microsoft.com/office/powerpoint/2010/main" val="30061266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48</a:t>
            </a:fld>
            <a:endParaRPr lang="es-ES" dirty="0"/>
          </a:p>
        </p:txBody>
      </p:sp>
    </p:spTree>
    <p:extLst>
      <p:ext uri="{BB962C8B-B14F-4D97-AF65-F5344CB8AC3E}">
        <p14:creationId xmlns:p14="http://schemas.microsoft.com/office/powerpoint/2010/main" val="33722636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49</a:t>
            </a:fld>
            <a:endParaRPr lang="es-ES" dirty="0"/>
          </a:p>
        </p:txBody>
      </p:sp>
    </p:spTree>
    <p:extLst>
      <p:ext uri="{BB962C8B-B14F-4D97-AF65-F5344CB8AC3E}">
        <p14:creationId xmlns:p14="http://schemas.microsoft.com/office/powerpoint/2010/main" val="26499629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50</a:t>
            </a:fld>
            <a:endParaRPr lang="es-ES" dirty="0"/>
          </a:p>
        </p:txBody>
      </p:sp>
    </p:spTree>
    <p:extLst>
      <p:ext uri="{BB962C8B-B14F-4D97-AF65-F5344CB8AC3E}">
        <p14:creationId xmlns:p14="http://schemas.microsoft.com/office/powerpoint/2010/main" val="1850974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51</a:t>
            </a:fld>
            <a:endParaRPr lang="es-ES" dirty="0"/>
          </a:p>
        </p:txBody>
      </p:sp>
    </p:spTree>
    <p:extLst>
      <p:ext uri="{BB962C8B-B14F-4D97-AF65-F5344CB8AC3E}">
        <p14:creationId xmlns:p14="http://schemas.microsoft.com/office/powerpoint/2010/main" val="23718322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52</a:t>
            </a:fld>
            <a:endParaRPr lang="es-ES" dirty="0"/>
          </a:p>
        </p:txBody>
      </p:sp>
    </p:spTree>
    <p:extLst>
      <p:ext uri="{BB962C8B-B14F-4D97-AF65-F5344CB8AC3E}">
        <p14:creationId xmlns:p14="http://schemas.microsoft.com/office/powerpoint/2010/main" val="10267526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53</a:t>
            </a:fld>
            <a:endParaRPr lang="es-ES" dirty="0"/>
          </a:p>
        </p:txBody>
      </p:sp>
    </p:spTree>
    <p:extLst>
      <p:ext uri="{BB962C8B-B14F-4D97-AF65-F5344CB8AC3E}">
        <p14:creationId xmlns:p14="http://schemas.microsoft.com/office/powerpoint/2010/main" val="9630433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54</a:t>
            </a:fld>
            <a:endParaRPr lang="es-ES" dirty="0"/>
          </a:p>
        </p:txBody>
      </p:sp>
    </p:spTree>
    <p:extLst>
      <p:ext uri="{BB962C8B-B14F-4D97-AF65-F5344CB8AC3E}">
        <p14:creationId xmlns:p14="http://schemas.microsoft.com/office/powerpoint/2010/main" val="40339678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55</a:t>
            </a:fld>
            <a:endParaRPr lang="es-ES" dirty="0"/>
          </a:p>
        </p:txBody>
      </p:sp>
    </p:spTree>
    <p:extLst>
      <p:ext uri="{BB962C8B-B14F-4D97-AF65-F5344CB8AC3E}">
        <p14:creationId xmlns:p14="http://schemas.microsoft.com/office/powerpoint/2010/main" val="39759312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56</a:t>
            </a:fld>
            <a:endParaRPr lang="es-ES" dirty="0"/>
          </a:p>
        </p:txBody>
      </p:sp>
    </p:spTree>
    <p:extLst>
      <p:ext uri="{BB962C8B-B14F-4D97-AF65-F5344CB8AC3E}">
        <p14:creationId xmlns:p14="http://schemas.microsoft.com/office/powerpoint/2010/main" val="312631619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57</a:t>
            </a:fld>
            <a:endParaRPr lang="es-ES" dirty="0"/>
          </a:p>
        </p:txBody>
      </p:sp>
    </p:spTree>
    <p:extLst>
      <p:ext uri="{BB962C8B-B14F-4D97-AF65-F5344CB8AC3E}">
        <p14:creationId xmlns:p14="http://schemas.microsoft.com/office/powerpoint/2010/main" val="22257114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58</a:t>
            </a:fld>
            <a:endParaRPr lang="es-ES" dirty="0"/>
          </a:p>
        </p:txBody>
      </p:sp>
    </p:spTree>
    <p:extLst>
      <p:ext uri="{BB962C8B-B14F-4D97-AF65-F5344CB8AC3E}">
        <p14:creationId xmlns:p14="http://schemas.microsoft.com/office/powerpoint/2010/main" val="23631083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59</a:t>
            </a:fld>
            <a:endParaRPr lang="es-ES" dirty="0"/>
          </a:p>
        </p:txBody>
      </p:sp>
    </p:spTree>
    <p:extLst>
      <p:ext uri="{BB962C8B-B14F-4D97-AF65-F5344CB8AC3E}">
        <p14:creationId xmlns:p14="http://schemas.microsoft.com/office/powerpoint/2010/main" val="31122835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p:txBody>
      </p:sp>
      <p:sp>
        <p:nvSpPr>
          <p:cNvPr id="4" name="3 Marcador de número de diapositiva"/>
          <p:cNvSpPr>
            <a:spLocks noGrp="1"/>
          </p:cNvSpPr>
          <p:nvPr>
            <p:ph type="sldNum" sz="quarter" idx="10"/>
          </p:nvPr>
        </p:nvSpPr>
        <p:spPr/>
        <p:txBody>
          <a:bodyPr/>
          <a:lstStyle/>
          <a:p>
            <a:fld id="{947334A6-C35B-4ACC-B116-0CFD254234EE}" type="slidenum">
              <a:rPr lang="es-ES" smtClean="0"/>
              <a:t>60</a:t>
            </a:fld>
            <a:endParaRPr lang="es-ES" dirty="0"/>
          </a:p>
        </p:txBody>
      </p:sp>
    </p:spTree>
    <p:extLst>
      <p:ext uri="{BB962C8B-B14F-4D97-AF65-F5344CB8AC3E}">
        <p14:creationId xmlns:p14="http://schemas.microsoft.com/office/powerpoint/2010/main" val="68507866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61</a:t>
            </a:fld>
            <a:endParaRPr lang="es-ES" dirty="0"/>
          </a:p>
        </p:txBody>
      </p:sp>
    </p:spTree>
    <p:extLst>
      <p:ext uri="{BB962C8B-B14F-4D97-AF65-F5344CB8AC3E}">
        <p14:creationId xmlns:p14="http://schemas.microsoft.com/office/powerpoint/2010/main" val="247135730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p:txBody>
      </p:sp>
      <p:sp>
        <p:nvSpPr>
          <p:cNvPr id="4" name="3 Marcador de número de diapositiva"/>
          <p:cNvSpPr>
            <a:spLocks noGrp="1"/>
          </p:cNvSpPr>
          <p:nvPr>
            <p:ph type="sldNum" sz="quarter" idx="10"/>
          </p:nvPr>
        </p:nvSpPr>
        <p:spPr/>
        <p:txBody>
          <a:bodyPr/>
          <a:lstStyle/>
          <a:p>
            <a:fld id="{947334A6-C35B-4ACC-B116-0CFD254234EE}" type="slidenum">
              <a:rPr lang="es-ES" smtClean="0"/>
              <a:t>62</a:t>
            </a:fld>
            <a:endParaRPr lang="es-ES" dirty="0"/>
          </a:p>
        </p:txBody>
      </p:sp>
    </p:spTree>
    <p:extLst>
      <p:ext uri="{BB962C8B-B14F-4D97-AF65-F5344CB8AC3E}">
        <p14:creationId xmlns:p14="http://schemas.microsoft.com/office/powerpoint/2010/main" val="23935280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63</a:t>
            </a:fld>
            <a:endParaRPr lang="es-ES" dirty="0"/>
          </a:p>
        </p:txBody>
      </p:sp>
    </p:spTree>
    <p:extLst>
      <p:ext uri="{BB962C8B-B14F-4D97-AF65-F5344CB8AC3E}">
        <p14:creationId xmlns:p14="http://schemas.microsoft.com/office/powerpoint/2010/main" val="1029667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p:txBody>
      </p:sp>
      <p:sp>
        <p:nvSpPr>
          <p:cNvPr id="4" name="3 Marcador de número de diapositiva"/>
          <p:cNvSpPr>
            <a:spLocks noGrp="1"/>
          </p:cNvSpPr>
          <p:nvPr>
            <p:ph type="sldNum" sz="quarter" idx="10"/>
          </p:nvPr>
        </p:nvSpPr>
        <p:spPr/>
        <p:txBody>
          <a:bodyPr/>
          <a:lstStyle/>
          <a:p>
            <a:fld id="{947334A6-C35B-4ACC-B116-0CFD254234EE}" type="slidenum">
              <a:rPr lang="es-ES" smtClean="0"/>
              <a:t>64</a:t>
            </a:fld>
            <a:endParaRPr lang="es-ES" dirty="0"/>
          </a:p>
        </p:txBody>
      </p:sp>
    </p:spTree>
    <p:extLst>
      <p:ext uri="{BB962C8B-B14F-4D97-AF65-F5344CB8AC3E}">
        <p14:creationId xmlns:p14="http://schemas.microsoft.com/office/powerpoint/2010/main" val="31612580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California.-Gilroy Gardens.</a:t>
            </a:r>
          </a:p>
        </p:txBody>
      </p:sp>
      <p:sp>
        <p:nvSpPr>
          <p:cNvPr id="4" name="3 Marcador de número de diapositiva"/>
          <p:cNvSpPr>
            <a:spLocks noGrp="1"/>
          </p:cNvSpPr>
          <p:nvPr>
            <p:ph type="sldNum" sz="quarter" idx="10"/>
          </p:nvPr>
        </p:nvSpPr>
        <p:spPr/>
        <p:txBody>
          <a:bodyPr/>
          <a:lstStyle/>
          <a:p>
            <a:fld id="{947334A6-C35B-4ACC-B116-0CFD254234EE}" type="slidenum">
              <a:rPr lang="es-ES" smtClean="0"/>
              <a:t>65</a:t>
            </a:fld>
            <a:endParaRPr lang="es-ES" dirty="0"/>
          </a:p>
        </p:txBody>
      </p:sp>
    </p:spTree>
    <p:extLst>
      <p:ext uri="{BB962C8B-B14F-4D97-AF65-F5344CB8AC3E}">
        <p14:creationId xmlns:p14="http://schemas.microsoft.com/office/powerpoint/2010/main" val="131697781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Golde Gate Park</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42D09D-F3DC-4FBE-B032-6CFE710F2D09}"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Golde Gate Park</a:t>
            </a:r>
          </a:p>
          <a:p>
            <a:pPr eaLnBrk="1" hangingPunct="1">
              <a:spcBef>
                <a:spcPct val="0"/>
              </a:spcBef>
            </a:pPr>
            <a:endParaRPr lang="es-ES" altLang="es-ES" dirty="0"/>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4C78E0-295D-4472-BFE5-961570B32DFF}"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Golde Gate Park</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E091A4-6066-4884-87DD-52A4CFC3149C}"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Golde Gate Park</a:t>
            </a:r>
          </a:p>
          <a:p>
            <a:pPr eaLnBrk="1" hangingPunct="1">
              <a:spcBef>
                <a:spcPct val="0"/>
              </a:spcBef>
            </a:pPr>
            <a:endParaRPr lang="es-ES" altLang="es-ES" dirty="0"/>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B44D35-1872-4866-B058-36014479C3AB}"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Golde Gate Park</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83</a:t>
            </a:fld>
            <a:endParaRPr lang="es-ES" dirty="0"/>
          </a:p>
        </p:txBody>
      </p:sp>
    </p:spTree>
    <p:extLst>
      <p:ext uri="{BB962C8B-B14F-4D97-AF65-F5344CB8AC3E}">
        <p14:creationId xmlns:p14="http://schemas.microsoft.com/office/powerpoint/2010/main" val="12381323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Golde Gate Park</a:t>
            </a:r>
          </a:p>
          <a:p>
            <a:pPr eaLnBrk="1" hangingPunct="1">
              <a:spcBef>
                <a:spcPct val="0"/>
              </a:spcBef>
            </a:pPr>
            <a:endParaRPr lang="es-ES" altLang="es-ES" dirty="0"/>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C61049-AE99-4A1A-B907-D605673483EB}"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Golde Gate Park</a:t>
            </a:r>
          </a:p>
          <a:p>
            <a:pPr eaLnBrk="1" hangingPunct="1">
              <a:spcBef>
                <a:spcPct val="0"/>
              </a:spcBef>
            </a:pPr>
            <a:endParaRPr lang="es-ES" altLang="es-ES" dirty="0"/>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41F68B-2D56-4EB7-869C-53AE6DEDBC79}"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Golde Gate Park</a:t>
            </a:r>
          </a:p>
          <a:p>
            <a:pPr eaLnBrk="1" hangingPunct="1">
              <a:spcBef>
                <a:spcPct val="0"/>
              </a:spcBef>
            </a:pPr>
            <a:endParaRPr lang="es-ES" altLang="es-ES" dirty="0"/>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F0944F-B90D-4B20-AD3E-88F6D48BB7B4}"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Golde Gate Park</a:t>
            </a:r>
          </a:p>
          <a:p>
            <a:pPr eaLnBrk="1" hangingPunct="1">
              <a:spcBef>
                <a:spcPct val="0"/>
              </a:spcBef>
            </a:pPr>
            <a:endParaRPr lang="es-ES" altLang="es-ES" dirty="0"/>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D80617-E191-4CDB-8DB9-EF920B252505}"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Golde Gate Park</a:t>
            </a:r>
          </a:p>
          <a:p>
            <a:pPr eaLnBrk="1" hangingPunct="1">
              <a:spcBef>
                <a:spcPct val="0"/>
              </a:spcBef>
            </a:pPr>
            <a:endParaRPr lang="es-ES" altLang="es-ES" dirty="0"/>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DC26CC-3C9E-4E55-AD68-0B1B32F96DF1}"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078AC3-9929-45E6-81C2-B0C0414A5B81}"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7730CF-92E4-4AA8-B425-BBEABB690779}"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08A304-7E60-49AB-815B-2599ACBAC6CE}"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056A85-ED1D-4140-ACBB-1106720AB7D1}"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C78A91-D6A6-4057-B8E7-731B680EC73F}"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D0F116-BF26-43F7-BC62-D2251627E70A}"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Golde Gate Park</a:t>
            </a:r>
          </a:p>
          <a:p>
            <a:pPr eaLnBrk="1" hangingPunct="1">
              <a:spcBef>
                <a:spcPct val="0"/>
              </a:spcBef>
            </a:pPr>
            <a:endParaRPr lang="es-ES" altLang="es-ES" dirty="0"/>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E2808A-A633-4403-A269-8727C55FF2B4}"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C7482A-C53F-4D29-BF67-4CF17DD1224B}"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19660E-24C9-4728-AD70-11604AE44644}"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Golde Gate Park</a:t>
            </a:r>
          </a:p>
          <a:p>
            <a:pPr eaLnBrk="1" hangingPunct="1">
              <a:spcBef>
                <a:spcPct val="0"/>
              </a:spcBef>
            </a:pPr>
            <a:endParaRPr lang="es-ES" altLang="es-ES" dirty="0"/>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21129C-B219-4421-A276-41F2B435FE83}"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DD00E5-1C4A-44EA-8EAD-1B5CB2634EEC}"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DD01C9-71D1-430B-B9C1-18D8ECE5AEE6}"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7239DC-7223-4228-9038-45F97AF245B5}"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BE332D-B093-4DE4-BD8E-DB809D64F4B6}"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92D2AD-9343-4F48-B44B-F8F4E3D4D822}"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743F16-281C-4633-98BC-E69EA3FA54D6}"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Golde Gate Park</a:t>
            </a:r>
          </a:p>
          <a:p>
            <a:pPr eaLnBrk="1" hangingPunct="1">
              <a:spcBef>
                <a:spcPct val="0"/>
              </a:spcBef>
            </a:pPr>
            <a:endParaRPr lang="es-ES" altLang="es-ES" dirty="0"/>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DEC54A-4D70-438D-880D-6ACEE2BE3C17}"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Golde Gate Park</a:t>
            </a:r>
          </a:p>
          <a:p>
            <a:pPr eaLnBrk="1" hangingPunct="1">
              <a:spcBef>
                <a:spcPct val="0"/>
              </a:spcBef>
            </a:pPr>
            <a:endParaRPr lang="es-ES" altLang="es-ES" dirty="0"/>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1DDCA3-1550-4EB3-95AA-021088353452}"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Golde Gate Park</a:t>
            </a:r>
          </a:p>
          <a:p>
            <a:pPr eaLnBrk="1" hangingPunct="1">
              <a:spcBef>
                <a:spcPct val="0"/>
              </a:spcBef>
            </a:pPr>
            <a:endParaRPr lang="es-ES" altLang="es-ES" dirty="0"/>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90F3EC-B109-4908-A5AB-39403CDA82D6}"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2A3985-8A58-4BBD-8C98-DD72485AEF2E}"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47A82E-0C0C-46F5-BE9A-05C8FEE743CA}"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1D9A51-52D3-49F9-BE9F-0795A9FCF5AC}"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220E84-798A-40B0-A660-9799D674215F}"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Golde Gate Park</a:t>
            </a:r>
          </a:p>
          <a:p>
            <a:pPr eaLnBrk="1" hangingPunct="1">
              <a:spcBef>
                <a:spcPct val="0"/>
              </a:spcBef>
            </a:pPr>
            <a:endParaRPr lang="es-ES" altLang="es-ES" dirty="0"/>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6B470F-9ED8-42C7-9830-CE10E3EA54B6}"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Golde Gate Park</a:t>
            </a:r>
          </a:p>
          <a:p>
            <a:pPr eaLnBrk="1" hangingPunct="1">
              <a:spcBef>
                <a:spcPct val="0"/>
              </a:spcBef>
            </a:pPr>
            <a:endParaRPr lang="es-ES" altLang="es-ES" dirty="0"/>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BA9F57-0892-4336-B1EC-864613E00604}"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Golde Gate Park</a:t>
            </a:r>
          </a:p>
          <a:p>
            <a:endParaRPr lang="es-ES" dirty="0"/>
          </a:p>
        </p:txBody>
      </p:sp>
      <p:sp>
        <p:nvSpPr>
          <p:cNvPr id="4" name="3 Marcador de número de diapositiva"/>
          <p:cNvSpPr>
            <a:spLocks noGrp="1"/>
          </p:cNvSpPr>
          <p:nvPr>
            <p:ph type="sldNum" sz="quarter" idx="10"/>
          </p:nvPr>
        </p:nvSpPr>
        <p:spPr/>
        <p:txBody>
          <a:bodyPr/>
          <a:lstStyle/>
          <a:p>
            <a:fld id="{947334A6-C35B-4ACC-B116-0CFD254234EE}" type="slidenum">
              <a:rPr lang="es-ES" smtClean="0"/>
              <a:t>114</a:t>
            </a:fld>
            <a:endParaRPr lang="es-ES" dirty="0"/>
          </a:p>
        </p:txBody>
      </p:sp>
    </p:spTree>
    <p:extLst>
      <p:ext uri="{BB962C8B-B14F-4D97-AF65-F5344CB8AC3E}">
        <p14:creationId xmlns:p14="http://schemas.microsoft.com/office/powerpoint/2010/main" val="252421591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Golde Gate Park</a:t>
            </a:r>
          </a:p>
          <a:p>
            <a:pPr eaLnBrk="1" hangingPunct="1">
              <a:spcBef>
                <a:spcPct val="0"/>
              </a:spcBef>
            </a:pPr>
            <a:endParaRPr lang="es-ES" altLang="es-ES" dirty="0"/>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401611-956C-41AD-BE74-7D39A9827879}"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Golde Gate Park</a:t>
            </a:r>
          </a:p>
          <a:p>
            <a:pPr eaLnBrk="1" hangingPunct="1">
              <a:spcBef>
                <a:spcPct val="0"/>
              </a:spcBef>
            </a:pPr>
            <a:endParaRPr lang="es-ES" altLang="es-ES" dirty="0"/>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9248D6-4991-4B83-AB64-C64E34CCCF20}"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Golde Gate Park</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4081A9-35DD-4172-AC70-57CD91F196F2}"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Golde Gate Park</a:t>
            </a:r>
          </a:p>
          <a:p>
            <a:pPr eaLnBrk="1" hangingPunct="1">
              <a:spcBef>
                <a:spcPct val="0"/>
              </a:spcBef>
            </a:pPr>
            <a:endParaRPr lang="es-ES" altLang="es-ES" dirty="0"/>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C6F183-63B3-46DF-A47A-F2C0090D50A9}"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Golde Gate Park</a:t>
            </a:r>
          </a:p>
          <a:p>
            <a:pPr eaLnBrk="1" hangingPunct="1">
              <a:spcBef>
                <a:spcPct val="0"/>
              </a:spcBef>
            </a:pPr>
            <a:endParaRPr lang="es-ES" altLang="es-ES" dirty="0"/>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DEF372-B050-4564-AC5F-8B3E06DFA37B}"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Golde Gate Park</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29C059-B017-4977-B0FA-E35569E78AA1}" type="slidenum">
              <a:rPr lang="es-ES">
                <a:solidFill>
                  <a:prstClr val="black"/>
                </a:solidFill>
              </a:rPr>
              <a:pPr>
                <a:defRPr/>
              </a:pPr>
              <a:t>120</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59176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29193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4990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426430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831590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812542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94561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76086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182960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18708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74212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715276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81440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21297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7301644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9361639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6451672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695010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2044923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4076906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064725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04875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930728"/>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15648773"/>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1.jpg"/></Relationships>
</file>

<file path=ppt/slides/_rels/slide2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3.jpg"/></Relationships>
</file>

<file path=ppt/slides/_rels/slide3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5.jpg"/></Relationships>
</file>

<file path=ppt/slides/_rels/slide3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9.jpg"/></Relationships>
</file>

<file path=ppt/slides/_rels/slide3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57.jpg"/><Relationship Id="rId4" Type="http://schemas.openxmlformats.org/officeDocument/2006/relationships/image" Target="../media/image56.jpg"/></Relationships>
</file>

<file path=ppt/slides/_rels/slide5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64.jpg"/></Relationships>
</file>

<file path=ppt/slides/_rels/slide5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0.xml"/><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1.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2736304"/>
          </a:xfrm>
        </p:spPr>
        <p:txBody>
          <a:bodyPr>
            <a:normAutofit fontScale="90000"/>
          </a:bodyPr>
          <a:lstStyle/>
          <a:p>
            <a:r>
              <a:rPr lang="es-ES" sz="3600" dirty="0"/>
              <a:t>ESTADOS UNIDOS.-LA VUELTA AL MUNDO EN 885 JARDINES</a:t>
            </a:r>
            <a:r>
              <a:rPr lang="es-ES" dirty="0"/>
              <a:t>.-Gilroy Gardens. Golden Gate Park</a:t>
            </a:r>
            <a:br>
              <a:rPr lang="es-ES" dirty="0"/>
            </a:br>
            <a:br>
              <a:rPr lang="es-ES" dirty="0"/>
            </a:br>
            <a:endParaRPr lang="es-ES" dirty="0"/>
          </a:p>
        </p:txBody>
      </p:sp>
      <p:sp>
        <p:nvSpPr>
          <p:cNvPr id="3" name="2 Subtítulo"/>
          <p:cNvSpPr>
            <a:spLocks noGrp="1"/>
          </p:cNvSpPr>
          <p:nvPr>
            <p:ph type="subTitle" idx="1"/>
          </p:nvPr>
        </p:nvSpPr>
        <p:spPr>
          <a:xfrm>
            <a:off x="2555776" y="5116388"/>
            <a:ext cx="4320480"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3307870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California.-Gilroy Gardens.</a:t>
            </a:r>
          </a:p>
        </p:txBody>
      </p:sp>
      <p:sp>
        <p:nvSpPr>
          <p:cNvPr id="3" name="2 Marcador de contenido"/>
          <p:cNvSpPr>
            <a:spLocks noGrp="1"/>
          </p:cNvSpPr>
          <p:nvPr>
            <p:ph sz="quarter" idx="1"/>
          </p:nvPr>
        </p:nvSpPr>
        <p:spPr>
          <a:xfrm>
            <a:off x="457200" y="2132856"/>
            <a:ext cx="7467600" cy="4341096"/>
          </a:xfrm>
        </p:spPr>
        <p:txBody>
          <a:bodyPr>
            <a:normAutofit/>
          </a:bodyPr>
          <a:lstStyle/>
          <a:p>
            <a:r>
              <a:rPr lang="es-ES" dirty="0"/>
              <a:t>Gilroy Gardens es un jardín de temática familiar parque temático en Gilroy , California , Estados Unidos , y la ubicación actual de los famosos árboles del circo creado por Axel Erlandson.</a:t>
            </a:r>
          </a:p>
          <a:p>
            <a:r>
              <a:rPr lang="es-ES" dirty="0"/>
              <a:t>Fue fundado por Michael y Claudia Bonfante después de vender su Foods Nob Hill cadena de supermercados para construir el parque. </a:t>
            </a:r>
          </a:p>
          <a:p>
            <a:r>
              <a:rPr lang="es-ES" dirty="0"/>
              <a:t>El parque se construyó gradualmente durante un período de 25 años.</a:t>
            </a:r>
          </a:p>
        </p:txBody>
      </p:sp>
    </p:spTree>
    <p:extLst>
      <p:ext uri="{BB962C8B-B14F-4D97-AF65-F5344CB8AC3E}">
        <p14:creationId xmlns:p14="http://schemas.microsoft.com/office/powerpoint/2010/main" val="3756340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Antes de convertirse en un parque de atracciones abiertas al público, que se conoce como árbol de Haven, y era un vivero  comercial de plantas , así como un centro recreativo para los empleados de Nob Hill Foods.</a:t>
            </a:r>
          </a:p>
          <a:p>
            <a:r>
              <a:rPr lang="es-ES" dirty="0"/>
              <a:t>El parque abrió sus puertas al público en junio de 2001 como Bonfante Gardens. </a:t>
            </a:r>
          </a:p>
          <a:p>
            <a:r>
              <a:rPr lang="es-ES" dirty="0"/>
              <a:t>El nombre fue cambiado a Gilroy Gardens en febrero de 2007.  </a:t>
            </a:r>
          </a:p>
          <a:p>
            <a:r>
              <a:rPr lang="es-ES" dirty="0"/>
              <a:t>Cuenta con 19 atracciones, 27 atracciones y seis jardines.</a:t>
            </a:r>
          </a:p>
          <a:p>
            <a:endParaRPr lang="es-ES" dirty="0"/>
          </a:p>
        </p:txBody>
      </p:sp>
    </p:spTree>
    <p:extLst>
      <p:ext uri="{BB962C8B-B14F-4D97-AF65-F5344CB8AC3E}">
        <p14:creationId xmlns:p14="http://schemas.microsoft.com/office/powerpoint/2010/main" val="1844648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A partir de 2004, el parque se inició la celebración de su fiesta anual, Gilroy Gardens Luces de Navidad.</a:t>
            </a:r>
          </a:p>
          <a:p>
            <a:r>
              <a:rPr lang="es-ES" dirty="0"/>
              <a:t>El parque luchó con dificultades financieras y la baja asistencia de los dos primeros años que estuvo abierta. </a:t>
            </a:r>
          </a:p>
          <a:p>
            <a:r>
              <a:rPr lang="es-ES" dirty="0"/>
              <a:t>Se cerró temprano para sus dos primeras temporadas y la gestión del parque debatido la posibilidad de abrir en absoluto para la tercera temporada. </a:t>
            </a:r>
          </a:p>
          <a:p>
            <a:r>
              <a:rPr lang="es-ES" dirty="0"/>
              <a:t>Paramount Parks comenzó a gestionar el parque de contrato a partir de la temporada 2003.</a:t>
            </a:r>
          </a:p>
          <a:p>
            <a:endParaRPr lang="es-ES" dirty="0"/>
          </a:p>
        </p:txBody>
      </p:sp>
    </p:spTree>
    <p:extLst>
      <p:ext uri="{BB962C8B-B14F-4D97-AF65-F5344CB8AC3E}">
        <p14:creationId xmlns:p14="http://schemas.microsoft.com/office/powerpoint/2010/main" val="2253462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Gilroy Gardens opera bajo la dirección de Cedar Fair Entertainment Company , que adquirió Paramount Parks de CBS Corporation , el 30 de junio de 2006.  </a:t>
            </a:r>
          </a:p>
          <a:p>
            <a:r>
              <a:rPr lang="es-ES" dirty="0"/>
              <a:t>La ciudad de Gilroy compro las (217 ha) (incluyendo los paseos del parque temático), el 5 de marzo de 2008. Esta compra compró la mitad de los tenedores de bonos existentes. </a:t>
            </a:r>
          </a:p>
          <a:p>
            <a:r>
              <a:rPr lang="es-ES" dirty="0"/>
              <a:t>La otra mitad está previsto que se compre en 2010. Gilroy Gardens Family Theme Park arrienda la tierra de la ciudad. </a:t>
            </a:r>
          </a:p>
          <a:p>
            <a:r>
              <a:rPr lang="es-ES" dirty="0"/>
              <a:t>En 2010, Gilroy Gardens celebró su 10 º aniversario. </a:t>
            </a:r>
          </a:p>
          <a:p>
            <a:endParaRPr lang="es-ES" dirty="0"/>
          </a:p>
          <a:p>
            <a:endParaRPr lang="es-ES" dirty="0"/>
          </a:p>
        </p:txBody>
      </p:sp>
    </p:spTree>
    <p:extLst>
      <p:ext uri="{BB962C8B-B14F-4D97-AF65-F5344CB8AC3E}">
        <p14:creationId xmlns:p14="http://schemas.microsoft.com/office/powerpoint/2010/main" val="1478934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pPr marL="0" indent="0">
              <a:buNone/>
            </a:pPr>
            <a:r>
              <a:rPr lang="es-ES" dirty="0"/>
              <a:t> </a:t>
            </a:r>
          </a:p>
          <a:p>
            <a:r>
              <a:rPr lang="es-ES" dirty="0"/>
              <a:t>En agosto de 2013, el parque anunció que sería la apertura de una nueva área de juegos de agua en el año 2014, dirigida a los niños más pequeños. </a:t>
            </a:r>
          </a:p>
          <a:p>
            <a:r>
              <a:rPr lang="es-ES" dirty="0"/>
              <a:t>El costo de proyecto de construcción de esta adición fue de $ 2 millones. </a:t>
            </a:r>
          </a:p>
          <a:p>
            <a:endParaRPr lang="es-ES" dirty="0"/>
          </a:p>
        </p:txBody>
      </p:sp>
    </p:spTree>
    <p:extLst>
      <p:ext uri="{BB962C8B-B14F-4D97-AF65-F5344CB8AC3E}">
        <p14:creationId xmlns:p14="http://schemas.microsoft.com/office/powerpoint/2010/main" val="2852919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2660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3593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1789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189"/>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29507"/>
            <a:ext cx="4788024" cy="6858000"/>
          </a:xfrm>
          <a:prstGeom prst="rect">
            <a:avLst/>
          </a:prstGeom>
        </p:spPr>
      </p:pic>
    </p:spTree>
    <p:extLst>
      <p:ext uri="{BB962C8B-B14F-4D97-AF65-F5344CB8AC3E}">
        <p14:creationId xmlns:p14="http://schemas.microsoft.com/office/powerpoint/2010/main" val="1637340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06"/>
          <a:stretch/>
        </p:blipFill>
        <p:spPr>
          <a:xfrm>
            <a:off x="36587" y="0"/>
            <a:ext cx="4045863" cy="70246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7944" y="-99392"/>
            <a:ext cx="5076056" cy="7133072"/>
          </a:xfrm>
          <a:prstGeom prst="rect">
            <a:avLst/>
          </a:prstGeom>
        </p:spPr>
      </p:pic>
    </p:spTree>
    <p:extLst>
      <p:ext uri="{BB962C8B-B14F-4D97-AF65-F5344CB8AC3E}">
        <p14:creationId xmlns:p14="http://schemas.microsoft.com/office/powerpoint/2010/main" val="221247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059" b="13726"/>
          <a:stretch/>
        </p:blipFill>
        <p:spPr>
          <a:xfrm>
            <a:off x="-1" y="0"/>
            <a:ext cx="9332259" cy="6858000"/>
          </a:xfrm>
          <a:prstGeom prst="rect">
            <a:avLst/>
          </a:prstGeom>
        </p:spPr>
      </p:pic>
    </p:spTree>
    <p:extLst>
      <p:ext uri="{BB962C8B-B14F-4D97-AF65-F5344CB8AC3E}">
        <p14:creationId xmlns:p14="http://schemas.microsoft.com/office/powerpoint/2010/main" val="2824807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6804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1320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88373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5004938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9731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3123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6670303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43528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4178300" cy="677180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5804" y="116632"/>
            <a:ext cx="4858195" cy="6741368"/>
          </a:xfrm>
          <a:prstGeom prst="rect">
            <a:avLst/>
          </a:prstGeom>
        </p:spPr>
      </p:pic>
    </p:spTree>
    <p:extLst>
      <p:ext uri="{BB962C8B-B14F-4D97-AF65-F5344CB8AC3E}">
        <p14:creationId xmlns:p14="http://schemas.microsoft.com/office/powerpoint/2010/main" val="30152588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93" y="-22539"/>
            <a:ext cx="4414991"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62272" y="0"/>
            <a:ext cx="4681728" cy="6858000"/>
          </a:xfrm>
          <a:prstGeom prst="rect">
            <a:avLst/>
          </a:prstGeom>
        </p:spPr>
      </p:pic>
    </p:spTree>
    <p:extLst>
      <p:ext uri="{BB962C8B-B14F-4D97-AF65-F5344CB8AC3E}">
        <p14:creationId xmlns:p14="http://schemas.microsoft.com/office/powerpoint/2010/main" val="39937846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89222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29090"/>
            <a:ext cx="4716016" cy="6858000"/>
          </a:xfrm>
          <a:prstGeom prst="rect">
            <a:avLst/>
          </a:prstGeom>
        </p:spPr>
      </p:pic>
    </p:spTree>
    <p:extLst>
      <p:ext uri="{BB962C8B-B14F-4D97-AF65-F5344CB8AC3E}">
        <p14:creationId xmlns:p14="http://schemas.microsoft.com/office/powerpoint/2010/main" val="147102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2947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9587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36" y="188640"/>
            <a:ext cx="4554141"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88477" y="3902"/>
            <a:ext cx="4555523" cy="6858000"/>
          </a:xfrm>
          <a:prstGeom prst="rect">
            <a:avLst/>
          </a:prstGeom>
        </p:spPr>
      </p:pic>
    </p:spTree>
    <p:extLst>
      <p:ext uri="{BB962C8B-B14F-4D97-AF65-F5344CB8AC3E}">
        <p14:creationId xmlns:p14="http://schemas.microsoft.com/office/powerpoint/2010/main" val="7323959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6478"/>
            <a:ext cx="4572000" cy="6858000"/>
          </a:xfrm>
          <a:prstGeom prst="rect">
            <a:avLst/>
          </a:prstGeom>
        </p:spPr>
      </p:pic>
    </p:spTree>
    <p:extLst>
      <p:ext uri="{BB962C8B-B14F-4D97-AF65-F5344CB8AC3E}">
        <p14:creationId xmlns:p14="http://schemas.microsoft.com/office/powerpoint/2010/main" val="20664950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60"/>
            <a:ext cx="471601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9091"/>
            <a:ext cx="4572000" cy="6858000"/>
          </a:xfrm>
          <a:prstGeom prst="rect">
            <a:avLst/>
          </a:prstGeom>
        </p:spPr>
      </p:pic>
    </p:spTree>
    <p:extLst>
      <p:ext uri="{BB962C8B-B14F-4D97-AF65-F5344CB8AC3E}">
        <p14:creationId xmlns:p14="http://schemas.microsoft.com/office/powerpoint/2010/main" val="42152606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71"/>
            <a:ext cx="456083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3162" y="0"/>
            <a:ext cx="4560838" cy="6858000"/>
          </a:xfrm>
          <a:prstGeom prst="rect">
            <a:avLst/>
          </a:prstGeom>
        </p:spPr>
      </p:pic>
    </p:spTree>
    <p:extLst>
      <p:ext uri="{BB962C8B-B14F-4D97-AF65-F5344CB8AC3E}">
        <p14:creationId xmlns:p14="http://schemas.microsoft.com/office/powerpoint/2010/main" val="7998976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74521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64636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499948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0964" y="0"/>
            <a:ext cx="4253036" cy="6858000"/>
          </a:xfrm>
          <a:prstGeom prst="rect">
            <a:avLst/>
          </a:prstGeom>
        </p:spPr>
      </p:pic>
    </p:spTree>
    <p:extLst>
      <p:ext uri="{BB962C8B-B14F-4D97-AF65-F5344CB8AC3E}">
        <p14:creationId xmlns:p14="http://schemas.microsoft.com/office/powerpoint/2010/main" val="16789342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560169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35013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5937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08983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47226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96512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40837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05148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26270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40208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68331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14326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18899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28474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69900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3" y="0"/>
            <a:ext cx="5372835" cy="30469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3082102"/>
            <a:ext cx="5372835" cy="381105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80339" y="0"/>
            <a:ext cx="3657600" cy="7009875"/>
          </a:xfrm>
          <a:prstGeom prst="rect">
            <a:avLst/>
          </a:prstGeom>
        </p:spPr>
      </p:pic>
    </p:spTree>
    <p:extLst>
      <p:ext uri="{BB962C8B-B14F-4D97-AF65-F5344CB8AC3E}">
        <p14:creationId xmlns:p14="http://schemas.microsoft.com/office/powerpoint/2010/main" val="36530873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70402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53894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77135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7999"/>
          </a:xfrm>
          <a:prstGeom prst="rect">
            <a:avLst/>
          </a:prstGeom>
        </p:spPr>
      </p:pic>
    </p:spTree>
    <p:extLst>
      <p:ext uri="{BB962C8B-B14F-4D97-AF65-F5344CB8AC3E}">
        <p14:creationId xmlns:p14="http://schemas.microsoft.com/office/powerpoint/2010/main" val="12604472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45965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478802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33826"/>
            <a:ext cx="4357682" cy="6858000"/>
          </a:xfrm>
          <a:prstGeom prst="rect">
            <a:avLst/>
          </a:prstGeom>
        </p:spPr>
      </p:pic>
    </p:spTree>
    <p:extLst>
      <p:ext uri="{BB962C8B-B14F-4D97-AF65-F5344CB8AC3E}">
        <p14:creationId xmlns:p14="http://schemas.microsoft.com/office/powerpoint/2010/main" val="29892039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6212836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07593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8861134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64705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78698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58553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5208400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31227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53102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24821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Título"/>
          <p:cNvSpPr>
            <a:spLocks noGrp="1"/>
          </p:cNvSpPr>
          <p:nvPr>
            <p:ph type="title"/>
          </p:nvPr>
        </p:nvSpPr>
        <p:spPr>
          <a:xfrm>
            <a:off x="914400" y="274638"/>
            <a:ext cx="7772400" cy="2074862"/>
          </a:xfrm>
        </p:spPr>
        <p:txBody>
          <a:bodyPr/>
          <a:lstStyle/>
          <a:p>
            <a:pPr eaLnBrk="1" hangingPunct="1"/>
            <a:r>
              <a:rPr lang="es-ES" altLang="es-ES" sz="3600" dirty="0"/>
              <a:t>CALIFORNIA.-</a:t>
            </a:r>
            <a:br>
              <a:rPr lang="es-ES" altLang="es-ES" dirty="0"/>
            </a:br>
            <a:r>
              <a:rPr lang="es-ES" altLang="es-ES" dirty="0"/>
              <a:t>Golden Gate Park.-San Francisco</a:t>
            </a:r>
          </a:p>
        </p:txBody>
      </p:sp>
      <p:sp>
        <p:nvSpPr>
          <p:cNvPr id="65539" name="2 Marcador de contenido"/>
          <p:cNvSpPr>
            <a:spLocks noGrp="1"/>
          </p:cNvSpPr>
          <p:nvPr>
            <p:ph sz="quarter" idx="1"/>
          </p:nvPr>
        </p:nvSpPr>
        <p:spPr>
          <a:xfrm>
            <a:off x="914400" y="2492375"/>
            <a:ext cx="6969968" cy="3527425"/>
          </a:xfrm>
        </p:spPr>
        <p:txBody>
          <a:bodyPr/>
          <a:lstStyle/>
          <a:p>
            <a:pPr eaLnBrk="1" hangingPunct="1"/>
            <a:r>
              <a:rPr lang="es-ES" altLang="es-ES" dirty="0"/>
              <a:t>El </a:t>
            </a:r>
            <a:r>
              <a:rPr lang="es-ES" altLang="es-ES" b="1" i="1" dirty="0"/>
              <a:t>Golden Gate Park</a:t>
            </a:r>
            <a:r>
              <a:rPr lang="es-ES" altLang="es-ES" dirty="0"/>
              <a:t>, situado en San Francisco, California, es un gran parque urbano que cubre un área de 4,12 km² de terrenos públicos. </a:t>
            </a:r>
          </a:p>
          <a:p>
            <a:pPr eaLnBrk="1" hangingPunct="1"/>
            <a:r>
              <a:rPr lang="es-ES" altLang="es-ES" dirty="0"/>
              <a:t>Configurado como un rectángulo, es similar en forma al Central Park de Nueva York y un 20% más grande que éste, con el que se le suele comparar. </a:t>
            </a:r>
          </a:p>
        </p:txBody>
      </p:sp>
    </p:spTree>
    <p:extLst>
      <p:ext uri="{BB962C8B-B14F-4D97-AF65-F5344CB8AC3E}">
        <p14:creationId xmlns:p14="http://schemas.microsoft.com/office/powerpoint/2010/main" val="22745850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2 Marcador de contenido"/>
          <p:cNvSpPr>
            <a:spLocks noGrp="1"/>
          </p:cNvSpPr>
          <p:nvPr>
            <p:ph sz="quarter" idx="1"/>
          </p:nvPr>
        </p:nvSpPr>
        <p:spPr>
          <a:xfrm>
            <a:off x="914400" y="620713"/>
            <a:ext cx="6969968" cy="5399087"/>
          </a:xfrm>
        </p:spPr>
        <p:txBody>
          <a:bodyPr/>
          <a:lstStyle/>
          <a:p>
            <a:r>
              <a:rPr lang="es-ES" altLang="es-ES" dirty="0"/>
              <a:t>Con 13 millones de visitantes al año, el Golden Gate es el tercer parque urbano más visitado de Estados Unidos, después de Central Park y el Lincoln Park de Chicago.</a:t>
            </a:r>
          </a:p>
          <a:p>
            <a:r>
              <a:rPr lang="es-ES" altLang="es-ES" dirty="0"/>
              <a:t>En la década de 1860, San Francisco comenzó a sentir la necesidad de un amplio parque público similar al Central Park, que fue tomando forma en Nueva York. </a:t>
            </a:r>
          </a:p>
          <a:p>
            <a:r>
              <a:rPr lang="es-ES" altLang="es-ES" dirty="0"/>
              <a:t>Golden Gate Park fue tallado fuera de la arena y las dunas de la costa poco prometedor que eran conocidos como los "fuera de las tierras", en un área no incorporada al oeste de las fronteras de entonces San Francisco. </a:t>
            </a:r>
          </a:p>
          <a:p>
            <a:endParaRPr lang="es-ES" altLang="es-ES" dirty="0"/>
          </a:p>
          <a:p>
            <a:endParaRPr lang="es-ES" altLang="es-ES" dirty="0"/>
          </a:p>
        </p:txBody>
      </p:sp>
    </p:spTree>
    <p:extLst>
      <p:ext uri="{BB962C8B-B14F-4D97-AF65-F5344CB8AC3E}">
        <p14:creationId xmlns:p14="http://schemas.microsoft.com/office/powerpoint/2010/main" val="5300896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2 Marcador de contenido"/>
          <p:cNvSpPr>
            <a:spLocks noGrp="1"/>
          </p:cNvSpPr>
          <p:nvPr>
            <p:ph sz="quarter" idx="1"/>
          </p:nvPr>
        </p:nvSpPr>
        <p:spPr>
          <a:xfrm>
            <a:off x="914400" y="836711"/>
            <a:ext cx="6969968" cy="5472013"/>
          </a:xfrm>
        </p:spPr>
        <p:txBody>
          <a:bodyPr/>
          <a:lstStyle/>
          <a:p>
            <a:pPr eaLnBrk="1" hangingPunct="1"/>
            <a:r>
              <a:rPr lang="es-ES" altLang="es-ES" dirty="0"/>
              <a:t>Aunque el parque fue concebido con el pretexto de la recreación, la justificación subyacente era atraer a la construcción de viviendas y facilitar la expansión hacia el oeste de la ciudad. </a:t>
            </a:r>
          </a:p>
          <a:p>
            <a:pPr eaLnBrk="1" hangingPunct="1"/>
            <a:r>
              <a:rPr lang="es-ES" altLang="es-ES" dirty="0"/>
              <a:t> El incansable ingeniero de campo William Hammond Salón preparo un mapa de la encuesta y topográficas del sitio del parque en 1870 y se convirtió en comisionado en 1871.</a:t>
            </a:r>
          </a:p>
          <a:p>
            <a:pPr eaLnBrk="1" hangingPunct="1"/>
            <a:r>
              <a:rPr lang="es-ES" altLang="es-ES" dirty="0"/>
              <a:t>El plan actual y la plantación se han desarrollado por Hall y su asistente, John McLaren , que había sido aprendiz en Escocia, la patria de muchos de los mejores jardineros profesionales del siglo XIX.</a:t>
            </a:r>
          </a:p>
          <a:p>
            <a:pPr eaLnBrk="1" hangingPunct="1"/>
            <a:endParaRPr lang="es-ES" altLang="es-ES" dirty="0"/>
          </a:p>
        </p:txBody>
      </p:sp>
    </p:spTree>
    <p:extLst>
      <p:ext uri="{BB962C8B-B14F-4D97-AF65-F5344CB8AC3E}">
        <p14:creationId xmlns:p14="http://schemas.microsoft.com/office/powerpoint/2010/main" val="28961938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2 Marcador de contenido"/>
          <p:cNvSpPr>
            <a:spLocks noGrp="1"/>
          </p:cNvSpPr>
          <p:nvPr>
            <p:ph sz="quarter" idx="1"/>
          </p:nvPr>
        </p:nvSpPr>
        <p:spPr>
          <a:xfrm>
            <a:off x="914400" y="476250"/>
            <a:ext cx="7041976" cy="5905500"/>
          </a:xfrm>
        </p:spPr>
        <p:txBody>
          <a:bodyPr/>
          <a:lstStyle/>
          <a:p>
            <a:pPr eaLnBrk="1" hangingPunct="1"/>
            <a:r>
              <a:rPr lang="es-ES" altLang="es-ES" dirty="0"/>
              <a:t> El plan inicial para el llamado desnivel de las vías transversales a través del parque, como Frederick Law Olmsted tenía previsto Central Park, pero las restricciones presupuestarias y el posicionamiento de la Arboretum y la explanada de la terminó el plan.</a:t>
            </a:r>
          </a:p>
          <a:p>
            <a:pPr eaLnBrk="1" hangingPunct="1"/>
            <a:r>
              <a:rPr lang="es-ES" altLang="es-ES" dirty="0"/>
              <a:t> En 1876, el plan se cambió casi de una pista de carreras favorecido por " los cuatro grandes " millonarios, Leland Stanford , Mark Hopkins , Collis P. Huntington , y Charles Crocker.</a:t>
            </a:r>
          </a:p>
          <a:p>
            <a:pPr eaLnBrk="1" hangingPunct="1"/>
            <a:r>
              <a:rPr lang="es-ES" altLang="es-ES" dirty="0"/>
              <a:t>La primera etapa de desarrollo del parque se centró en la plantación de árboles, con el fin de estabilizar las dunas de océano que cubría tres cuartas partes de la superficie del parque. </a:t>
            </a:r>
          </a:p>
          <a:p>
            <a:pPr eaLnBrk="1" hangingPunct="1"/>
            <a:endParaRPr lang="es-ES" altLang="es-ES" dirty="0"/>
          </a:p>
        </p:txBody>
      </p:sp>
    </p:spTree>
    <p:extLst>
      <p:ext uri="{BB962C8B-B14F-4D97-AF65-F5344CB8AC3E}">
        <p14:creationId xmlns:p14="http://schemas.microsoft.com/office/powerpoint/2010/main" val="27876257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2 Marcador de contenido"/>
          <p:cNvSpPr>
            <a:spLocks noGrp="1"/>
          </p:cNvSpPr>
          <p:nvPr>
            <p:ph sz="quarter" idx="1"/>
          </p:nvPr>
        </p:nvSpPr>
        <p:spPr>
          <a:xfrm>
            <a:off x="914400" y="333375"/>
            <a:ext cx="7113984" cy="5686425"/>
          </a:xfrm>
        </p:spPr>
        <p:txBody>
          <a:bodyPr/>
          <a:lstStyle/>
          <a:p>
            <a:pPr eaLnBrk="1" hangingPunct="1"/>
            <a:r>
              <a:rPr lang="es-ES" altLang="es-ES" dirty="0"/>
              <a:t>En 1875, alrededor de 60.000 árboles, principalmente de eucalipto goma azul , el pino de Monterrey y el ciprés de Monterrey , había sido plantados.</a:t>
            </a:r>
          </a:p>
          <a:p>
            <a:pPr eaLnBrk="1" hangingPunct="1"/>
            <a:r>
              <a:rPr lang="es-ES" altLang="es-ES" dirty="0"/>
              <a:t>En 1879, esa cifra se había más que duplicado a 155.000 árboles de más de 400 ha. </a:t>
            </a:r>
          </a:p>
          <a:p>
            <a:pPr eaLnBrk="1" hangingPunct="1"/>
            <a:r>
              <a:rPr lang="es-ES" altLang="es-ES" dirty="0"/>
              <a:t>Más tarde, McLaren recorrieron el mundo a través de sus corresponsales de los árboles. </a:t>
            </a:r>
          </a:p>
          <a:p>
            <a:pPr eaLnBrk="1" hangingPunct="1"/>
            <a:r>
              <a:rPr lang="es-ES" altLang="es-ES" dirty="0"/>
              <a:t>Cuando McLaren se negó a retirarse a los 60 años de edad, como era costumbre, el gobierno de la ciudad de  San Francisco lo bombardeo con cartas: cuando llegó a 70, una enmienda a la Carta fue aprobada para eximirlo del retiro forzoso.</a:t>
            </a:r>
          </a:p>
        </p:txBody>
      </p:sp>
    </p:spTree>
    <p:extLst>
      <p:ext uri="{BB962C8B-B14F-4D97-AF65-F5344CB8AC3E}">
        <p14:creationId xmlns:p14="http://schemas.microsoft.com/office/powerpoint/2010/main" val="377444783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2 Marcador de contenido"/>
          <p:cNvSpPr>
            <a:spLocks noGrp="1"/>
          </p:cNvSpPr>
          <p:nvPr>
            <p:ph sz="quarter" idx="1"/>
          </p:nvPr>
        </p:nvSpPr>
        <p:spPr>
          <a:xfrm>
            <a:off x="914400" y="980728"/>
            <a:ext cx="7113984" cy="5039072"/>
          </a:xfrm>
        </p:spPr>
        <p:txBody>
          <a:bodyPr/>
          <a:lstStyle/>
          <a:p>
            <a:pPr eaLnBrk="1" hangingPunct="1"/>
            <a:r>
              <a:rPr lang="es-ES" altLang="es-ES" dirty="0"/>
              <a:t>Vivió en la McLaren Logia en el Golden Gate Park hasta que murió a los 96 años, en 1943.</a:t>
            </a:r>
          </a:p>
          <a:p>
            <a:pPr eaLnBrk="1" hangingPunct="1"/>
            <a:r>
              <a:rPr lang="es-ES" altLang="es-ES" dirty="0"/>
              <a:t> En 1903, un par de molinos estilo holandés fueron construidos en el extremo occidental del parque. </a:t>
            </a:r>
          </a:p>
          <a:p>
            <a:pPr eaLnBrk="1" hangingPunct="1"/>
            <a:r>
              <a:rPr lang="es-ES" altLang="es-ES" dirty="0"/>
              <a:t> Éstos se plantan con tulipanes  para la visualización de invierno y otras flores en las estaciones apropiadas. </a:t>
            </a:r>
          </a:p>
          <a:p>
            <a:pPr eaLnBrk="1" hangingPunct="1"/>
            <a:r>
              <a:rPr lang="es-ES" altLang="es-ES" dirty="0"/>
              <a:t>Molino de viento de Murphy en el sur del parque se encuentra recién restaurado.</a:t>
            </a:r>
          </a:p>
          <a:p>
            <a:pPr eaLnBrk="1" hangingPunct="1"/>
            <a:endParaRPr lang="es-ES" altLang="es-ES" dirty="0"/>
          </a:p>
        </p:txBody>
      </p:sp>
    </p:spTree>
    <p:extLst>
      <p:ext uri="{BB962C8B-B14F-4D97-AF65-F5344CB8AC3E}">
        <p14:creationId xmlns:p14="http://schemas.microsoft.com/office/powerpoint/2010/main" val="40103093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Marcador de contenido"/>
          <p:cNvSpPr>
            <a:spLocks noGrp="1"/>
          </p:cNvSpPr>
          <p:nvPr>
            <p:ph sz="quarter" idx="1"/>
          </p:nvPr>
        </p:nvSpPr>
        <p:spPr>
          <a:xfrm>
            <a:off x="914400" y="1052513"/>
            <a:ext cx="6969968" cy="4967287"/>
          </a:xfrm>
        </p:spPr>
        <p:txBody>
          <a:bodyPr/>
          <a:lstStyle/>
          <a:p>
            <a:pPr eaLnBrk="1" hangingPunct="1"/>
            <a:r>
              <a:rPr lang="es-ES" altLang="es-ES" dirty="0"/>
              <a:t>El Conservatorio de las Flores es uno de los principales conservatorios del mundo construido de madera tradicional y  paneles de vidrio. </a:t>
            </a:r>
          </a:p>
          <a:p>
            <a:pPr eaLnBrk="1" hangingPunct="1"/>
            <a:r>
              <a:rPr lang="es-ES" altLang="es-ES" dirty="0"/>
              <a:t>Fue prefabricado por el empresario local James Lick de Santa Clara, California , pero todavía estaba en construyéndose cuando murió en 1876.</a:t>
            </a:r>
          </a:p>
          <a:p>
            <a:pPr eaLnBrk="1" hangingPunct="1"/>
            <a:r>
              <a:rPr lang="es-ES" altLang="es-ES" dirty="0"/>
              <a:t>Un grupo de habitantes de San Francisco lo compró y se lo ofreció a la ciudad, y fue erigido en el Golden Gate Park y se abrió al público en 1879.</a:t>
            </a:r>
          </a:p>
        </p:txBody>
      </p:sp>
    </p:spTree>
    <p:extLst>
      <p:ext uri="{BB962C8B-B14F-4D97-AF65-F5344CB8AC3E}">
        <p14:creationId xmlns:p14="http://schemas.microsoft.com/office/powerpoint/2010/main" val="98607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2 Marcador de contenido"/>
          <p:cNvSpPr>
            <a:spLocks noGrp="1"/>
          </p:cNvSpPr>
          <p:nvPr>
            <p:ph sz="quarter" idx="1"/>
          </p:nvPr>
        </p:nvSpPr>
        <p:spPr>
          <a:xfrm>
            <a:off x="914400" y="404813"/>
            <a:ext cx="6897960" cy="5614987"/>
          </a:xfrm>
        </p:spPr>
        <p:txBody>
          <a:bodyPr/>
          <a:lstStyle/>
          <a:p>
            <a:r>
              <a:rPr lang="es-ES" altLang="es-ES" dirty="0"/>
              <a:t>Sobrevivió a la del terremoto de 1906, sólo para sufrir otro incendio en 1918. </a:t>
            </a:r>
          </a:p>
          <a:p>
            <a:r>
              <a:rPr lang="es-ES" altLang="es-ES" dirty="0"/>
              <a:t>En 1933 fue declarado peligroso y cerrado al público, sólo para ser reabierto en 1946.</a:t>
            </a:r>
          </a:p>
          <a:p>
            <a:r>
              <a:rPr lang="es-ES" altLang="es-ES" dirty="0"/>
              <a:t>En 1995, después de una fuerte tormenta con vientos de 160 km. dañaron la estructura, rompiendo el 40 por ciento del cristal, el conservatorio tuvo que ser cerrado de nuevo. </a:t>
            </a:r>
          </a:p>
          <a:p>
            <a:r>
              <a:rPr lang="es-ES" altLang="es-ES" dirty="0"/>
              <a:t>Se restauro con cuidado para las reparaciones y, finalmente reabrió sus puertas en septiembre de 2003.</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751666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2 Marcador de contenido"/>
          <p:cNvSpPr>
            <a:spLocks noGrp="1"/>
          </p:cNvSpPr>
          <p:nvPr>
            <p:ph sz="quarter" idx="1"/>
          </p:nvPr>
        </p:nvSpPr>
        <p:spPr>
          <a:xfrm>
            <a:off x="914400" y="908050"/>
            <a:ext cx="7041976" cy="5111750"/>
          </a:xfrm>
        </p:spPr>
        <p:txBody>
          <a:bodyPr/>
          <a:lstStyle/>
          <a:p>
            <a:pPr eaLnBrk="1" hangingPunct="1"/>
            <a:r>
              <a:rPr lang="es-ES" altLang="es-ES" dirty="0"/>
              <a:t>En 2,0 hectáreas el Jardín Japonés del Té es el más antiguo  jardín japonés publico en los Estados Unidos. </a:t>
            </a:r>
          </a:p>
          <a:p>
            <a:pPr eaLnBrk="1" hangingPunct="1"/>
            <a:r>
              <a:rPr lang="es-ES" altLang="es-ES" dirty="0"/>
              <a:t>El jardín fue diseñado por Makoto Hagiwara para la Exposición Internacional de 1894 , incluidas las funciones aún en pie como el Puente del tambor y la casa de té.</a:t>
            </a:r>
          </a:p>
          <a:p>
            <a:pPr eaLnBrk="1" hangingPunct="1"/>
            <a:r>
              <a:rPr lang="es-ES" altLang="es-ES" dirty="0"/>
              <a:t> Las adiciones posteriores incluyen una pagoda y jardín zen .</a:t>
            </a:r>
          </a:p>
          <a:p>
            <a:pPr eaLnBrk="1" hangingPunct="1"/>
            <a:r>
              <a:rPr lang="es-ES" altLang="es-ES" dirty="0"/>
              <a:t>Stow Lake rodea la  destacada Strawberry Hill , ahora una isla con un sistema eléctrico bombea cascada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8819210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2 Marcador de contenido"/>
          <p:cNvSpPr>
            <a:spLocks noGrp="1"/>
          </p:cNvSpPr>
          <p:nvPr>
            <p:ph sz="quarter" idx="1"/>
          </p:nvPr>
        </p:nvSpPr>
        <p:spPr>
          <a:xfrm>
            <a:off x="914400" y="549275"/>
            <a:ext cx="7041976" cy="6308725"/>
          </a:xfrm>
        </p:spPr>
        <p:txBody>
          <a:bodyPr>
            <a:normAutofit lnSpcReduction="10000"/>
          </a:bodyPr>
          <a:lstStyle/>
          <a:p>
            <a:pPr eaLnBrk="1" hangingPunct="1"/>
            <a:r>
              <a:rPr lang="es-ES" altLang="es-ES" dirty="0"/>
              <a:t>Botes de remos y pedalboats se pueden alquilar en el embarcadero. </a:t>
            </a:r>
          </a:p>
          <a:p>
            <a:pPr eaLnBrk="1" hangingPunct="1"/>
            <a:r>
              <a:rPr lang="es-ES" altLang="es-ES" dirty="0"/>
              <a:t>Gran parte de la porción occidental de San Francisco se puede ver desde la cima de este cerro, que en su parte superior contiene uno de los embalses que abastecen a una red de tuberías de agua de alta presión que se limitan a las bocas de suministro especializado de incendios en toda la ciudad.</a:t>
            </a:r>
          </a:p>
          <a:p>
            <a:pPr eaLnBrk="1" hangingPunct="1"/>
            <a:r>
              <a:rPr lang="es-ES" altLang="es-ES" dirty="0"/>
              <a:t>Adquiere el nombre del magnate del azúcar  Adolph B. Spreckels que fue también sirvió como Comisionado en el Parque de San Francisco .</a:t>
            </a:r>
          </a:p>
          <a:p>
            <a:pPr eaLnBrk="1" hangingPunct="1"/>
            <a:endParaRPr lang="es-ES" altLang="es-ES" dirty="0"/>
          </a:p>
          <a:p>
            <a:pPr eaLnBrk="1" hangingPunct="1"/>
            <a:endParaRPr lang="es-ES" altLang="es-ES" dirty="0"/>
          </a:p>
          <a:p>
            <a:pPr eaLnBrk="1" hangingPunct="1"/>
            <a:r>
              <a:rPr lang="es-ES" altLang="es-ES" dirty="0"/>
              <a:t> </a:t>
            </a:r>
          </a:p>
        </p:txBody>
      </p:sp>
    </p:spTree>
    <p:extLst>
      <p:ext uri="{BB962C8B-B14F-4D97-AF65-F5344CB8AC3E}">
        <p14:creationId xmlns:p14="http://schemas.microsoft.com/office/powerpoint/2010/main" val="361937995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2 Marcador de contenido"/>
          <p:cNvSpPr>
            <a:spLocks noGrp="1"/>
          </p:cNvSpPr>
          <p:nvPr>
            <p:ph sz="quarter" idx="1"/>
          </p:nvPr>
        </p:nvSpPr>
        <p:spPr>
          <a:xfrm>
            <a:off x="914400" y="549275"/>
            <a:ext cx="7113984" cy="5470525"/>
          </a:xfrm>
        </p:spPr>
        <p:txBody>
          <a:bodyPr/>
          <a:lstStyle/>
          <a:p>
            <a:pPr eaLnBrk="1" hangingPunct="1"/>
            <a:r>
              <a:rPr lang="es-ES" altLang="es-ES" dirty="0"/>
              <a:t> Spreckels Lake se encuentra en el lado norte del parque, cerca de 36 </a:t>
            </a:r>
            <a:r>
              <a:rPr lang="es-ES" altLang="es-ES" baseline="30000" dirty="0"/>
              <a:t>th</a:t>
            </a:r>
            <a:r>
              <a:rPr lang="es-ES" altLang="es-ES" dirty="0"/>
              <a:t> Avenue. </a:t>
            </a:r>
          </a:p>
          <a:p>
            <a:pPr eaLnBrk="1" hangingPunct="1"/>
            <a:r>
              <a:rPr lang="es-ES" altLang="es-ES" dirty="0"/>
              <a:t>Como las aguas en casa del Club Náutico San Francisco por lo general se puede encontrar el modelos yates de vela en Spreckels Lake.</a:t>
            </a:r>
          </a:p>
          <a:p>
            <a:pPr eaLnBrk="1" hangingPunct="1"/>
            <a:r>
              <a:rPr lang="es-ES" altLang="es-ES" dirty="0"/>
              <a:t>También hay muchos lagos más naturalistas ajardinadas por todo el parque, varios vinculados a las cadenas, con agua bombeada la creación de los arroyos que fluyen.</a:t>
            </a:r>
          </a:p>
          <a:p>
            <a:pPr eaLnBrk="1" hangingPunct="1"/>
            <a:r>
              <a:rPr lang="es-ES" altLang="es-ES" dirty="0"/>
              <a:t>Hay un corto sendero lleno de grandes helechos junto a un pequeño lago cerca del Conservatorio de las Flores. </a:t>
            </a:r>
          </a:p>
        </p:txBody>
      </p:sp>
    </p:spTree>
    <p:extLst>
      <p:ext uri="{BB962C8B-B14F-4D97-AF65-F5344CB8AC3E}">
        <p14:creationId xmlns:p14="http://schemas.microsoft.com/office/powerpoint/2010/main" val="15077957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2 Marcador de contenido"/>
          <p:cNvSpPr>
            <a:spLocks noGrp="1"/>
          </p:cNvSpPr>
          <p:nvPr>
            <p:ph sz="quarter" idx="1"/>
          </p:nvPr>
        </p:nvSpPr>
        <p:spPr>
          <a:xfrm>
            <a:off x="755576" y="620713"/>
            <a:ext cx="7272808" cy="5399087"/>
          </a:xfrm>
        </p:spPr>
        <p:txBody>
          <a:bodyPr/>
          <a:lstStyle/>
          <a:p>
            <a:pPr eaLnBrk="1" hangingPunct="1"/>
            <a:r>
              <a:rPr lang="es-ES" altLang="es-ES" dirty="0"/>
              <a:t>Los hippies llamaron esta área mescalina Grove y solían ir a menudo a tomar drogas psicodélicas. </a:t>
            </a:r>
          </a:p>
          <a:p>
            <a:pPr eaLnBrk="1" hangingPunct="1"/>
            <a:r>
              <a:rPr lang="es-ES" altLang="es-ES" dirty="0"/>
              <a:t>Varias estatuas de personajes históricos se encuentran en todo el parque, incluyendo Francis Scott Key , Robert Emmet , Robert Burns , el doble monumento a Johann Goethe y Friedrich Schiller , el general Pershing , Beethoven , Giuseppe Verdi , el presidente Garfield , y Thomas Starr King .</a:t>
            </a:r>
          </a:p>
          <a:p>
            <a:pPr eaLnBrk="1" hangingPunct="1"/>
            <a:r>
              <a:rPr lang="es-ES" altLang="es-ES" dirty="0"/>
              <a:t>La estatua de bronce de Don Quijote y su compañero, Sancho Panza de rodillas para honrar a su creador, Cervantes , combina los personajes históricos y los ficticios. </a:t>
            </a:r>
          </a:p>
        </p:txBody>
      </p:sp>
    </p:spTree>
    <p:extLst>
      <p:ext uri="{BB962C8B-B14F-4D97-AF65-F5344CB8AC3E}">
        <p14:creationId xmlns:p14="http://schemas.microsoft.com/office/powerpoint/2010/main" val="8220110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2 Marcador de contenido"/>
          <p:cNvSpPr>
            <a:spLocks noGrp="1"/>
          </p:cNvSpPr>
          <p:nvPr>
            <p:ph sz="quarter" idx="1"/>
          </p:nvPr>
        </p:nvSpPr>
        <p:spPr>
          <a:xfrm>
            <a:off x="914400" y="908050"/>
            <a:ext cx="7113984" cy="5111750"/>
          </a:xfrm>
        </p:spPr>
        <p:txBody>
          <a:bodyPr/>
          <a:lstStyle/>
          <a:p>
            <a:r>
              <a:rPr lang="es-ES" altLang="es-ES" dirty="0"/>
              <a:t>En el Horsecoe Court en la esquina noreste del parque cerca de Fulton y Stanyan, hay un bajorrelieve de hormigón de "El cántaro de herradura" por Jesse "Vet" Anderson, miembro del Club de la Herradura,</a:t>
            </a:r>
          </a:p>
          <a:p>
            <a:endParaRPr lang="es-ES" altLang="es-ES" dirty="0"/>
          </a:p>
        </p:txBody>
      </p:sp>
    </p:spTree>
    <p:extLst>
      <p:ext uri="{BB962C8B-B14F-4D97-AF65-F5344CB8AC3E}">
        <p14:creationId xmlns:p14="http://schemas.microsoft.com/office/powerpoint/2010/main" val="17485564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Golden Gate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130452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California.-Golden gate park.-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954217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California.-Golden Gate Park.-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66988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California.-Golden Gate Park.-w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71052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Golden Gate Park.-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50145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California.-Golden-gate-park.-w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363141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3 Imagen" descr="Golden Gate Park.-San Francisco.-Californ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83777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Golden Gate Park.-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509378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California.-Golden Gate Park.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04643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3 Imagen" descr="Golde Gate Park.-29.jpg"/>
          <p:cNvPicPr>
            <a:picLocks noChangeAspect="1"/>
          </p:cNvPicPr>
          <p:nvPr/>
        </p:nvPicPr>
        <p:blipFill rotWithShape="1">
          <a:blip r:embed="rId3">
            <a:extLst>
              <a:ext uri="{28A0092B-C50C-407E-A947-70E740481C1C}">
                <a14:useLocalDpi xmlns:a14="http://schemas.microsoft.com/office/drawing/2010/main" val="0"/>
              </a:ext>
            </a:extLst>
          </a:blip>
          <a:srcRect l="2941" t="3530" r="2207" b="3136"/>
          <a:stretch/>
        </p:blipFill>
        <p:spPr bwMode="auto">
          <a:xfrm>
            <a:off x="0" y="0"/>
            <a:ext cx="9144000"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048349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Golde Gate Park.-Twisty Tre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757200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Golden Ga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706905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Golden Gate.-Japanese_Garden_SF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651264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Golden Gate.-TeaGardenHDR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827636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4 Imagen" descr="Golden Gate Park.-Jaopanes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43363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Golden Gate Park.-Acer y linter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619706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Golden Gate Park.-27.jpg"/>
          <p:cNvPicPr>
            <a:picLocks noChangeAspect="1"/>
          </p:cNvPicPr>
          <p:nvPr/>
        </p:nvPicPr>
        <p:blipFill rotWithShape="1">
          <a:blip r:embed="rId3">
            <a:extLst>
              <a:ext uri="{28A0092B-C50C-407E-A947-70E740481C1C}">
                <a14:useLocalDpi xmlns:a14="http://schemas.microsoft.com/office/drawing/2010/main" val="0"/>
              </a:ext>
            </a:extLst>
          </a:blip>
          <a:srcRect l="4264" t="3726" r="2648" b="3137"/>
          <a:stretch/>
        </p:blipFill>
        <p:spPr bwMode="auto">
          <a:xfrm>
            <a:off x="0" y="0"/>
            <a:ext cx="914399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900764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Golden Gate Park.-Japanese Tea Gard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181405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Golden Gate Park.-Japanese Tea Gard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388546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Golden Gate Park.-32.jpg"/>
          <p:cNvPicPr>
            <a:picLocks noChangeAspect="1"/>
          </p:cNvPicPr>
          <p:nvPr/>
        </p:nvPicPr>
        <p:blipFill rotWithShape="1">
          <a:blip r:embed="rId3">
            <a:extLst>
              <a:ext uri="{28A0092B-C50C-407E-A947-70E740481C1C}">
                <a14:useLocalDpi xmlns:a14="http://schemas.microsoft.com/office/drawing/2010/main" val="0"/>
              </a:ext>
            </a:extLst>
          </a:blip>
          <a:srcRect l="3112" t="3530" r="2770" b="4117"/>
          <a:stretch/>
        </p:blipFill>
        <p:spPr bwMode="auto">
          <a:xfrm>
            <a:off x="-108520" y="0"/>
            <a:ext cx="925252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169722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Golden Gate `Park.-Rainbow Fall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636499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Golden Gate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664755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Golden Gate Park.-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722479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2 Imagen" descr="Golden Gate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355882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Golden Gate Par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588084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2 Imagen" descr="Golden Gate Park.-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880035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2 Imagen" descr="Golden Gate Park.-21.jpg"/>
          <p:cNvPicPr>
            <a:picLocks noChangeAspect="1"/>
          </p:cNvPicPr>
          <p:nvPr/>
        </p:nvPicPr>
        <p:blipFill rotWithShape="1">
          <a:blip r:embed="rId3">
            <a:extLst>
              <a:ext uri="{28A0092B-C50C-407E-A947-70E740481C1C}">
                <a14:useLocalDpi xmlns:a14="http://schemas.microsoft.com/office/drawing/2010/main" val="0"/>
              </a:ext>
            </a:extLst>
          </a:blip>
          <a:srcRect l="3091" t="5686" r="2493" b="3334"/>
          <a:stretch/>
        </p:blipFill>
        <p:spPr bwMode="auto">
          <a:xfrm>
            <a:off x="1" y="-67235"/>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976400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Golden Gate Park.-22.jpg"/>
          <p:cNvPicPr>
            <a:picLocks noChangeAspect="1"/>
          </p:cNvPicPr>
          <p:nvPr/>
        </p:nvPicPr>
        <p:blipFill rotWithShape="1">
          <a:blip r:embed="rId3">
            <a:extLst>
              <a:ext uri="{28A0092B-C50C-407E-A947-70E740481C1C}">
                <a14:useLocalDpi xmlns:a14="http://schemas.microsoft.com/office/drawing/2010/main" val="0"/>
              </a:ext>
            </a:extLst>
          </a:blip>
          <a:srcRect l="2745" t="3333" r="2540" b="3333"/>
          <a:stretch/>
        </p:blipFill>
        <p:spPr bwMode="auto">
          <a:xfrm>
            <a:off x="0" y="0"/>
            <a:ext cx="914399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644217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Golden Gate Park.-24.jpg"/>
          <p:cNvPicPr>
            <a:picLocks noChangeAspect="1"/>
          </p:cNvPicPr>
          <p:nvPr/>
        </p:nvPicPr>
        <p:blipFill rotWithShape="1">
          <a:blip r:embed="rId3">
            <a:extLst>
              <a:ext uri="{28A0092B-C50C-407E-A947-70E740481C1C}">
                <a14:useLocalDpi xmlns:a14="http://schemas.microsoft.com/office/drawing/2010/main" val="0"/>
              </a:ext>
            </a:extLst>
          </a:blip>
          <a:srcRect l="3089" t="4509" r="2647" b="4511"/>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553821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California.-GoldenGatePark_0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959190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Golden Gate Park.-28.jpg"/>
          <p:cNvPicPr>
            <a:picLocks noChangeAspect="1"/>
          </p:cNvPicPr>
          <p:nvPr/>
        </p:nvPicPr>
        <p:blipFill rotWithShape="1">
          <a:blip r:embed="rId3">
            <a:extLst>
              <a:ext uri="{28A0092B-C50C-407E-A947-70E740481C1C}">
                <a14:useLocalDpi xmlns:a14="http://schemas.microsoft.com/office/drawing/2010/main" val="0"/>
              </a:ext>
            </a:extLst>
          </a:blip>
          <a:srcRect l="3823" t="3725" r="3088" b="4314"/>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470298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Golden Gate Park.-29.jpg"/>
          <p:cNvPicPr>
            <a:picLocks noChangeAspect="1"/>
          </p:cNvPicPr>
          <p:nvPr/>
        </p:nvPicPr>
        <p:blipFill rotWithShape="1">
          <a:blip r:embed="rId3">
            <a:extLst>
              <a:ext uri="{28A0092B-C50C-407E-A947-70E740481C1C}">
                <a14:useLocalDpi xmlns:a14="http://schemas.microsoft.com/office/drawing/2010/main" val="0"/>
              </a:ext>
            </a:extLst>
          </a:blip>
          <a:srcRect l="3382" t="4117" r="2648" b="3922"/>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730925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Golden Gate Park.-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932188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Golden Gate Park.-31.jpg"/>
          <p:cNvPicPr>
            <a:picLocks noChangeAspect="1"/>
          </p:cNvPicPr>
          <p:nvPr/>
        </p:nvPicPr>
        <p:blipFill rotWithShape="1">
          <a:blip r:embed="rId3">
            <a:extLst>
              <a:ext uri="{28A0092B-C50C-407E-A947-70E740481C1C}">
                <a14:useLocalDpi xmlns:a14="http://schemas.microsoft.com/office/drawing/2010/main" val="0"/>
              </a:ext>
            </a:extLst>
          </a:blip>
          <a:srcRect l="3409" t="4706" r="2473" b="3529"/>
          <a:stretch/>
        </p:blipFill>
        <p:spPr bwMode="auto">
          <a:xfrm>
            <a:off x="0" y="0"/>
            <a:ext cx="925252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148011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3 Imagen" descr="Golden Gate Park.-Australian fer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288189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Golden Gate Park.-Bridg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355228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Golden Gate Park.-Camelia wal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052291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2 Imagen" descr="Golden Gate Park.-Condervato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339068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2 Imagen" descr="Golden Gate Park.-Japanese Tea 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373413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2 Imagen" descr="Golden Gate Park.-Jpanese Tea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087377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2 Imagen" descr="Golden Gate Park.-m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122288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2 Imagen" descr="GoldenGate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40791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80</TotalTime>
  <Words>2014</Words>
  <Application>Microsoft Office PowerPoint</Application>
  <PresentationFormat>Presentación en pantalla (4:3)</PresentationFormat>
  <Paragraphs>251</Paragraphs>
  <Slides>120</Slides>
  <Notes>101</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120</vt:i4>
      </vt:variant>
    </vt:vector>
  </HeadingPairs>
  <TitlesOfParts>
    <vt:vector size="126" baseType="lpstr">
      <vt:lpstr>Calibri</vt:lpstr>
      <vt:lpstr>Century Schoolbook</vt:lpstr>
      <vt:lpstr>Wingdings</vt:lpstr>
      <vt:lpstr>Wingdings 2</vt:lpstr>
      <vt:lpstr>1_Default Theme</vt:lpstr>
      <vt:lpstr>Default Theme</vt:lpstr>
      <vt:lpstr>ESTADOS UNIDOS.-LA VUELTA AL MUNDO EN 885 JARDINES.-Gilroy Gardens. Golden Gate Park  </vt:lpstr>
      <vt:lpstr>California.-Gilroy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CALIFORNIA.- Golden Gate Park.-San Francisco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dc:title>
  <dc:creator>Josep</dc:creator>
  <cp:lastModifiedBy>Usuario</cp:lastModifiedBy>
  <cp:revision>10</cp:revision>
  <dcterms:created xsi:type="dcterms:W3CDTF">2013-11-07T06:52:18Z</dcterms:created>
  <dcterms:modified xsi:type="dcterms:W3CDTF">2018-03-05T12:05:38Z</dcterms:modified>
</cp:coreProperties>
</file>