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B2DD51-52A3-4293-933F-C6DC308BB35F}"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57AB3B-A5EE-4A1A-AF7A-3DE9E32A2500}" type="slidenum">
              <a:rPr lang="es-ES" smtClean="0"/>
              <a:t>‹Nº›</a:t>
            </a:fld>
            <a:endParaRPr lang="es-ES" dirty="0"/>
          </a:p>
        </p:txBody>
      </p:sp>
    </p:spTree>
    <p:extLst>
      <p:ext uri="{BB962C8B-B14F-4D97-AF65-F5344CB8AC3E}">
        <p14:creationId xmlns:p14="http://schemas.microsoft.com/office/powerpoint/2010/main" val="313733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7CF0862-0F77-4942-B946-1B7B50A6B617}" type="slidenum">
              <a:rPr lang="es-ES" altLang="es-ES">
                <a:solidFill>
                  <a:prstClr val="black"/>
                </a:solidFill>
                <a:latin typeface="Arial" pitchFamily="34" charset="0"/>
              </a:rPr>
              <a:pPr eaLnBrk="1" hangingPunct="1"/>
              <a:t>2</a:t>
            </a:fld>
            <a:endParaRPr lang="es-ES" altLang="es-ES" dirty="0">
              <a:solidFill>
                <a:prstClr val="black"/>
              </a:solidFill>
              <a:latin typeface="Arial" pitchFamily="34"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EC728EE-F24E-44D8-9EBE-4B9369682FE8}" type="slidenum">
              <a:rPr lang="es-ES" altLang="es-ES">
                <a:solidFill>
                  <a:prstClr val="black"/>
                </a:solidFill>
                <a:latin typeface="Arial" pitchFamily="34" charset="0"/>
              </a:rPr>
              <a:pPr eaLnBrk="1" hangingPunct="1"/>
              <a:t>3</a:t>
            </a:fld>
            <a:endParaRPr lang="es-ES" altLang="es-ES" dirty="0">
              <a:solidFill>
                <a:prstClr val="black"/>
              </a:solidFill>
              <a:latin typeface="Arial" pitchFamily="34"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Hodges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FEE18F0-DCB1-4FDB-B3FD-4CDD6BADA505}" type="slidenum">
              <a:rPr lang="es-ES" altLang="es-ES">
                <a:solidFill>
                  <a:prstClr val="black"/>
                </a:solidFill>
                <a:latin typeface="Arial" pitchFamily="34" charset="0"/>
              </a:rPr>
              <a:pPr eaLnBrk="1" hangingPunct="1"/>
              <a:t>4</a:t>
            </a:fld>
            <a:endParaRPr lang="es-ES" altLang="es-ES" dirty="0">
              <a:solidFill>
                <a:prstClr val="black"/>
              </a:solidFill>
              <a:latin typeface="Arial" pitchFamily="34"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3253934-7923-4629-9288-14911D2B36CE}" type="slidenum">
              <a:rPr lang="es-ES" altLang="es-ES">
                <a:solidFill>
                  <a:prstClr val="black"/>
                </a:solidFill>
                <a:latin typeface="Arial" pitchFamily="34" charset="0"/>
              </a:rPr>
              <a:pPr eaLnBrk="1" hangingPunct="1"/>
              <a:t>5</a:t>
            </a:fld>
            <a:endParaRPr lang="es-ES" altLang="es-ES" dirty="0">
              <a:solidFill>
                <a:prstClr val="black"/>
              </a:solidFill>
              <a:latin typeface="Arial" pitchFamily="34"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2C5AE1-891D-4177-9686-24975A65C5CD}" type="slidenum">
              <a:rPr lang="es-ES" altLang="es-ES">
                <a:solidFill>
                  <a:prstClr val="black"/>
                </a:solidFill>
                <a:latin typeface="Arial" pitchFamily="34" charset="0"/>
              </a:rPr>
              <a:pPr eaLnBrk="1" hangingPunct="1"/>
              <a:t>6</a:t>
            </a:fld>
            <a:endParaRPr lang="es-ES" altLang="es-ES" dirty="0">
              <a:solidFill>
                <a:prstClr val="black"/>
              </a:solidFill>
              <a:latin typeface="Arial" pitchFamily="34"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E2998F-F02E-49DB-86CF-74DE8D64E84F}" type="slidenum">
              <a:rPr lang="es-ES" altLang="es-ES">
                <a:solidFill>
                  <a:prstClr val="black"/>
                </a:solidFill>
                <a:latin typeface="Arial" pitchFamily="34" charset="0"/>
              </a:rPr>
              <a:pPr eaLnBrk="1" hangingPunct="1"/>
              <a:t>7</a:t>
            </a:fld>
            <a:endParaRPr lang="es-ES" altLang="es-ES" dirty="0">
              <a:solidFill>
                <a:prstClr val="black"/>
              </a:solidFill>
              <a:latin typeface="Arial" pitchFamily="34"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AF22A3C-21CD-4B1C-AA38-568A7051C9EB}" type="slidenum">
              <a:rPr lang="es-ES" altLang="es-ES">
                <a:solidFill>
                  <a:prstClr val="black"/>
                </a:solidFill>
                <a:latin typeface="Arial" pitchFamily="34" charset="0"/>
              </a:rPr>
              <a:pPr eaLnBrk="1" hangingPunct="1"/>
              <a:t>8</a:t>
            </a:fld>
            <a:endParaRPr lang="es-ES" altLang="es-ES" dirty="0">
              <a:solidFill>
                <a:prstClr val="black"/>
              </a:solidFill>
              <a:latin typeface="Arial" pitchFamily="34"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1903D8-6C3F-4712-BD48-3AF32FA55326}" type="slidenum">
              <a:rPr lang="es-ES" altLang="es-ES">
                <a:solidFill>
                  <a:prstClr val="black"/>
                </a:solidFill>
                <a:latin typeface="Arial" pitchFamily="34" charset="0"/>
              </a:rPr>
              <a:pPr eaLnBrk="1" hangingPunct="1"/>
              <a:t>9</a:t>
            </a:fld>
            <a:endParaRPr lang="es-ES" altLang="es-ES" dirty="0">
              <a:solidFill>
                <a:prstClr val="black"/>
              </a:solidFill>
              <a:latin typeface="Arial" pitchFamily="34"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8EB8809-EC67-41B8-A6A1-29DD4FA11CEF}" type="slidenum">
              <a:rPr lang="es-ES" altLang="es-ES">
                <a:solidFill>
                  <a:prstClr val="black"/>
                </a:solidFill>
                <a:latin typeface="Arial" pitchFamily="34" charset="0"/>
              </a:rPr>
              <a:pPr eaLnBrk="1" hangingPunct="1"/>
              <a:t>10</a:t>
            </a:fld>
            <a:endParaRPr lang="es-ES" altLang="es-ES" dirty="0">
              <a:solidFill>
                <a:prstClr val="black"/>
              </a:solidFill>
              <a:latin typeface="Arial" pitchFamily="34"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706669-6CF3-4C8F-ADA6-6CDD1CF035E8}" type="slidenum">
              <a:rPr lang="es-ES" altLang="es-ES">
                <a:solidFill>
                  <a:prstClr val="black"/>
                </a:solidFill>
                <a:latin typeface="Arial" pitchFamily="34" charset="0"/>
              </a:rPr>
              <a:pPr eaLnBrk="1" hangingPunct="1"/>
              <a:t>11</a:t>
            </a:fld>
            <a:endParaRPr lang="es-ES" altLang="es-ES" dirty="0">
              <a:solidFill>
                <a:prstClr val="black"/>
              </a:solidFill>
              <a:latin typeface="Arial" pitchFamily="34"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B5B438-E71D-4E50-8259-316FEF61735C}" type="slidenum">
              <a:rPr lang="es-ES" altLang="es-ES">
                <a:solidFill>
                  <a:prstClr val="black"/>
                </a:solidFill>
                <a:latin typeface="Arial" pitchFamily="34" charset="0"/>
              </a:rPr>
              <a:pPr eaLnBrk="1" hangingPunct="1"/>
              <a:t>12</a:t>
            </a:fld>
            <a:endParaRPr lang="es-ES" altLang="es-ES" dirty="0">
              <a:solidFill>
                <a:prstClr val="black"/>
              </a:solidFill>
              <a:latin typeface="Arial" pitchFamily="34"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B3A89B4-AE9E-4EA5-A56E-507C2A4B5FAC}" type="slidenum">
              <a:rPr lang="es-ES" altLang="es-ES">
                <a:solidFill>
                  <a:prstClr val="black"/>
                </a:solidFill>
                <a:latin typeface="Arial" pitchFamily="34" charset="0"/>
              </a:rPr>
              <a:pPr eaLnBrk="1" hangingPunct="1"/>
              <a:t>13</a:t>
            </a:fld>
            <a:endParaRPr lang="es-ES" altLang="es-ES" dirty="0">
              <a:solidFill>
                <a:prstClr val="black"/>
              </a:solidFill>
              <a:latin typeface="Arial"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12AB1F2-6FE2-443C-ADF0-D763F5866F74}" type="slidenum">
              <a:rPr lang="es-ES" altLang="es-ES">
                <a:solidFill>
                  <a:prstClr val="black"/>
                </a:solidFill>
                <a:latin typeface="Arial" pitchFamily="34" charset="0"/>
              </a:rPr>
              <a:pPr eaLnBrk="1" hangingPunct="1"/>
              <a:t>14</a:t>
            </a:fld>
            <a:endParaRPr lang="es-ES" altLang="es-ES" dirty="0">
              <a:solidFill>
                <a:prstClr val="black"/>
              </a:solidFill>
              <a:latin typeface="Arial" pitchFamily="34"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AA00CD3-F67E-4B66-B85B-F0B6A929B9F8}" type="slidenum">
              <a:rPr lang="es-ES" altLang="es-ES">
                <a:solidFill>
                  <a:prstClr val="black"/>
                </a:solidFill>
                <a:latin typeface="Arial" pitchFamily="34" charset="0"/>
              </a:rPr>
              <a:pPr eaLnBrk="1" hangingPunct="1"/>
              <a:t>15</a:t>
            </a:fld>
            <a:endParaRPr lang="es-ES" altLang="es-ES" dirty="0">
              <a:solidFill>
                <a:prstClr val="black"/>
              </a:solidFill>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937F5F6-1EDA-4325-86A1-389EDA58ECB3}" type="slidenum">
              <a:rPr lang="es-ES" altLang="es-ES">
                <a:solidFill>
                  <a:prstClr val="black"/>
                </a:solidFill>
                <a:latin typeface="Arial" pitchFamily="34" charset="0"/>
              </a:rPr>
              <a:pPr eaLnBrk="1" hangingPunct="1"/>
              <a:t>16</a:t>
            </a:fld>
            <a:endParaRPr lang="es-ES" altLang="es-ES"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93A61DC-C0A9-48AA-B54B-90BB27070699}" type="slidenum">
              <a:rPr lang="es-ES" altLang="es-ES">
                <a:solidFill>
                  <a:prstClr val="black"/>
                </a:solidFill>
                <a:latin typeface="Arial" pitchFamily="34" charset="0"/>
              </a:rPr>
              <a:pPr eaLnBrk="1" hangingPunct="1"/>
              <a:t>17</a:t>
            </a:fld>
            <a:endParaRPr lang="es-ES" altLang="es-ES"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Gardens.-Ferns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2270E8-B6A9-46E4-A8F1-F74ACF1EBDA0}" type="slidenum">
              <a:rPr lang="es-ES" altLang="es-ES">
                <a:solidFill>
                  <a:prstClr val="black"/>
                </a:solidFill>
                <a:latin typeface="Arial" pitchFamily="34" charset="0"/>
              </a:rPr>
              <a:pPr eaLnBrk="1" hangingPunct="1"/>
              <a:t>18</a:t>
            </a:fld>
            <a:endParaRPr lang="es-ES" altLang="es-ES"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7CC014-C223-4A2C-BB94-7042502F5F16}" type="slidenum">
              <a:rPr lang="es-ES" altLang="es-ES">
                <a:solidFill>
                  <a:prstClr val="black"/>
                </a:solidFill>
                <a:latin typeface="Arial" pitchFamily="34" charset="0"/>
              </a:rPr>
              <a:pPr eaLnBrk="1" hangingPunct="1"/>
              <a:t>19</a:t>
            </a:fld>
            <a:endParaRPr lang="es-ES" altLang="es-ES" dirty="0">
              <a:solidFill>
                <a:prstClr val="black"/>
              </a:solidFill>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9C19F98-84EC-4C7C-8F8A-C4F26403CEE3}" type="slidenum">
              <a:rPr lang="es-ES" altLang="es-ES">
                <a:solidFill>
                  <a:prstClr val="black"/>
                </a:solidFill>
                <a:latin typeface="Arial" pitchFamily="34" charset="0"/>
              </a:rPr>
              <a:pPr eaLnBrk="1" hangingPunct="1"/>
              <a:t>20</a:t>
            </a:fld>
            <a:endParaRPr lang="es-ES" altLang="es-ES"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7E3A24B-F866-47BB-A084-D9D68752059D}" type="slidenum">
              <a:rPr lang="es-ES" altLang="es-ES">
                <a:solidFill>
                  <a:prstClr val="black"/>
                </a:solidFill>
                <a:latin typeface="Arial" pitchFamily="34" charset="0"/>
              </a:rPr>
              <a:pPr eaLnBrk="1" hangingPunct="1"/>
              <a:t>21</a:t>
            </a:fld>
            <a:endParaRPr lang="es-ES" altLang="es-ES" dirty="0">
              <a:solidFill>
                <a:prstClr val="black"/>
              </a:solidFill>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46350D-6FE5-426B-8C7F-BF64205035B2}" type="slidenum">
              <a:rPr lang="es-ES" altLang="es-ES">
                <a:solidFill>
                  <a:prstClr val="black"/>
                </a:solidFill>
                <a:latin typeface="Arial" pitchFamily="34" charset="0"/>
              </a:rPr>
              <a:pPr eaLnBrk="1" hangingPunct="1"/>
              <a:t>22</a:t>
            </a:fld>
            <a:endParaRPr lang="es-ES" altLang="es-ES" dirty="0">
              <a:solidFill>
                <a:prstClr val="black"/>
              </a:solidFill>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Gardens.-Spanish Moss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747F8C-88FA-48BF-8DA6-A46C85D0F6B1}" type="slidenum">
              <a:rPr lang="es-ES" altLang="es-ES">
                <a:solidFill>
                  <a:prstClr val="black"/>
                </a:solidFill>
                <a:latin typeface="Arial" pitchFamily="34" charset="0"/>
              </a:rPr>
              <a:pPr eaLnBrk="1" hangingPunct="1"/>
              <a:t>23</a:t>
            </a:fld>
            <a:endParaRPr lang="es-ES" altLang="es-ES" dirty="0">
              <a:solidFill>
                <a:prstClr val="black"/>
              </a:solidFill>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Hodges Gardens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61FFD5-8366-488A-BCF5-314E93ADFBEC}" type="slidenum">
              <a:rPr lang="es-ES" altLang="es-ES">
                <a:solidFill>
                  <a:prstClr val="black"/>
                </a:solidFill>
                <a:latin typeface="Arial" pitchFamily="34" charset="0"/>
              </a:rPr>
              <a:pPr eaLnBrk="1" hangingPunct="1"/>
              <a:t>24</a:t>
            </a:fld>
            <a:endParaRPr lang="es-ES" altLang="es-ES" dirty="0">
              <a:solidFill>
                <a:prstClr val="black"/>
              </a:solidFill>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B8100F-246F-45D1-A9A1-8FD1C7EF9B1C}" type="slidenum">
              <a:rPr lang="es-ES" altLang="es-ES">
                <a:solidFill>
                  <a:prstClr val="black"/>
                </a:solidFill>
                <a:latin typeface="Arial" pitchFamily="34" charset="0"/>
              </a:rPr>
              <a:pPr eaLnBrk="1" hangingPunct="1"/>
              <a:t>25</a:t>
            </a:fld>
            <a:endParaRPr lang="es-ES" altLang="es-ES" dirty="0">
              <a:solidFill>
                <a:prstClr val="black"/>
              </a:solidFill>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Hollis Gardens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5B3B04E-0018-4E68-B572-D6BDC2EF5CD4}" type="slidenum">
              <a:rPr lang="es-ES" altLang="es-ES">
                <a:solidFill>
                  <a:prstClr val="black"/>
                </a:solidFill>
                <a:latin typeface="Arial" pitchFamily="34" charset="0"/>
              </a:rPr>
              <a:pPr eaLnBrk="1" hangingPunct="1"/>
              <a:t>26</a:t>
            </a:fld>
            <a:endParaRPr lang="es-ES" altLang="es-ES"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0A31AD6-3E4A-441D-AB42-CC30348D0C83}" type="slidenum">
              <a:rPr lang="es-ES" altLang="es-ES">
                <a:solidFill>
                  <a:prstClr val="black"/>
                </a:solidFill>
                <a:latin typeface="Arial" pitchFamily="34" charset="0"/>
              </a:rPr>
              <a:pPr eaLnBrk="1" hangingPunct="1"/>
              <a:t>27</a:t>
            </a:fld>
            <a:endParaRPr lang="es-ES" altLang="es-ES"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CA7EADA-9E13-44AB-811C-EB2AAB72F171}" type="slidenum">
              <a:rPr lang="es-ES" altLang="es-ES">
                <a:solidFill>
                  <a:prstClr val="black"/>
                </a:solidFill>
                <a:latin typeface="Arial" pitchFamily="34" charset="0"/>
              </a:rPr>
              <a:pPr eaLnBrk="1" hangingPunct="1"/>
              <a:t>28</a:t>
            </a:fld>
            <a:endParaRPr lang="es-ES" altLang="es-ES"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B8232CF-FDBB-480C-A750-B57653A27B5D}" type="slidenum">
              <a:rPr lang="es-ES" altLang="es-ES">
                <a:solidFill>
                  <a:prstClr val="black"/>
                </a:solidFill>
                <a:latin typeface="Arial" pitchFamily="34" charset="0"/>
              </a:rPr>
              <a:pPr eaLnBrk="1" hangingPunct="1"/>
              <a:t>29</a:t>
            </a:fld>
            <a:endParaRPr lang="es-ES" altLang="es-ES"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4DEB86-08C2-4F48-B9D9-D752CC30663E}" type="slidenum">
              <a:rPr lang="es-ES" altLang="es-ES">
                <a:solidFill>
                  <a:prstClr val="black"/>
                </a:solidFill>
                <a:latin typeface="Arial" pitchFamily="34" charset="0"/>
              </a:rPr>
              <a:pPr eaLnBrk="1" hangingPunct="1"/>
              <a:t>30</a:t>
            </a:fld>
            <a:endParaRPr lang="es-ES" altLang="es-ES"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42C53E-6961-4FDC-94D6-EF33FCFBEF64}" type="slidenum">
              <a:rPr lang="es-ES" altLang="es-ES">
                <a:solidFill>
                  <a:prstClr val="black"/>
                </a:solidFill>
                <a:latin typeface="Arial" pitchFamily="34" charset="0"/>
              </a:rPr>
              <a:pPr eaLnBrk="1" hangingPunct="1"/>
              <a:t>31</a:t>
            </a:fld>
            <a:endParaRPr lang="es-ES" altLang="es-ES"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F71D48-6319-4FD6-81F2-2A84B93CA835}" type="slidenum">
              <a:rPr lang="es-ES" altLang="es-ES">
                <a:solidFill>
                  <a:prstClr val="black"/>
                </a:solidFill>
                <a:latin typeface="Arial" pitchFamily="34" charset="0"/>
              </a:rPr>
              <a:pPr eaLnBrk="1" hangingPunct="1"/>
              <a:t>32</a:t>
            </a:fld>
            <a:endParaRPr lang="es-ES" altLang="es-ES"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64340A-86C9-4015-BF63-53EA991921E8}" type="slidenum">
              <a:rPr lang="es-ES" altLang="es-ES">
                <a:solidFill>
                  <a:prstClr val="black"/>
                </a:solidFill>
                <a:latin typeface="Arial" pitchFamily="34" charset="0"/>
              </a:rPr>
              <a:pPr eaLnBrk="1" hangingPunct="1"/>
              <a:t>33</a:t>
            </a:fld>
            <a:endParaRPr lang="es-ES" altLang="es-ES"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96E5426-676E-4D0F-9CAF-6B5DC02D033A}" type="slidenum">
              <a:rPr lang="es-ES" altLang="es-ES">
                <a:solidFill>
                  <a:prstClr val="black"/>
                </a:solidFill>
                <a:latin typeface="Arial" pitchFamily="34" charset="0"/>
              </a:rPr>
              <a:pPr eaLnBrk="1" hangingPunct="1"/>
              <a:t>34</a:t>
            </a:fld>
            <a:endParaRPr lang="es-ES" altLang="es-ES"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38425C-C680-4087-9A7C-3A853467CAB1}" type="slidenum">
              <a:rPr lang="es-ES" altLang="es-ES">
                <a:solidFill>
                  <a:prstClr val="black"/>
                </a:solidFill>
                <a:latin typeface="Arial" pitchFamily="34" charset="0"/>
              </a:rPr>
              <a:pPr eaLnBrk="1" hangingPunct="1"/>
              <a:t>35</a:t>
            </a:fld>
            <a:endParaRPr lang="es-ES" altLang="es-ES"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035F19-16E8-44D8-B3C3-314E43E6F89E}" type="slidenum">
              <a:rPr lang="es-ES" altLang="es-ES">
                <a:solidFill>
                  <a:prstClr val="black"/>
                </a:solidFill>
                <a:latin typeface="Arial" pitchFamily="34" charset="0"/>
              </a:rPr>
              <a:pPr eaLnBrk="1" hangingPunct="1"/>
              <a:t>36</a:t>
            </a:fld>
            <a:endParaRPr lang="es-ES" altLang="es-ES"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E0A798-8EAB-4DB5-B4F3-ECFF653256C6}" type="slidenum">
              <a:rPr lang="es-ES" altLang="es-ES">
                <a:solidFill>
                  <a:prstClr val="black"/>
                </a:solidFill>
                <a:latin typeface="Arial" pitchFamily="34" charset="0"/>
              </a:rPr>
              <a:pPr eaLnBrk="1" hangingPunct="1"/>
              <a:t>37</a:t>
            </a:fld>
            <a:endParaRPr lang="es-ES" altLang="es-ES"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ABABE8C-7EFD-4B84-BFCB-B86D9E96460B}" type="slidenum">
              <a:rPr lang="es-ES" altLang="es-ES">
                <a:solidFill>
                  <a:prstClr val="black"/>
                </a:solidFill>
                <a:latin typeface="Arial" pitchFamily="34" charset="0"/>
              </a:rPr>
              <a:pPr eaLnBrk="1" hangingPunct="1"/>
              <a:t>38</a:t>
            </a:fld>
            <a:endParaRPr lang="es-ES" altLang="es-ES"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04F5BB-DD1F-4EE7-A8C1-615A4BFE3C68}" type="slidenum">
              <a:rPr lang="es-ES" altLang="es-ES">
                <a:solidFill>
                  <a:prstClr val="black"/>
                </a:solidFill>
                <a:latin typeface="Arial" pitchFamily="34" charset="0"/>
              </a:rPr>
              <a:pPr eaLnBrk="1" hangingPunct="1"/>
              <a:t>39</a:t>
            </a:fld>
            <a:endParaRPr lang="es-ES"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74A96E0-4830-4295-BB95-55BE517D7E29}" type="slidenum">
              <a:rPr lang="es-ES" altLang="es-ES">
                <a:solidFill>
                  <a:prstClr val="black"/>
                </a:solidFill>
                <a:latin typeface="Arial" pitchFamily="34" charset="0"/>
              </a:rPr>
              <a:pPr eaLnBrk="1" hangingPunct="1"/>
              <a:t>40</a:t>
            </a:fld>
            <a:endParaRPr lang="es-ES"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A19D156-8803-43F4-A0FA-A0CFE6209BF2}" type="slidenum">
              <a:rPr lang="es-ES" altLang="es-ES">
                <a:solidFill>
                  <a:prstClr val="black"/>
                </a:solidFill>
                <a:latin typeface="Arial" pitchFamily="34" charset="0"/>
              </a:rPr>
              <a:pPr eaLnBrk="1" hangingPunct="1"/>
              <a:t>41</a:t>
            </a:fld>
            <a:endParaRPr lang="es-ES"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352DBE7-F7D6-457F-9C43-3B74C5AD1210}" type="slidenum">
              <a:rPr lang="es-ES" altLang="es-ES">
                <a:solidFill>
                  <a:prstClr val="black"/>
                </a:solidFill>
                <a:latin typeface="Arial" pitchFamily="34" charset="0"/>
              </a:rPr>
              <a:pPr eaLnBrk="1" hangingPunct="1"/>
              <a:t>42</a:t>
            </a:fld>
            <a:endParaRPr lang="es-ES"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Hollis Gardens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FFD2D35-4EFB-4583-A5BE-48FA46D48710}" type="slidenum">
              <a:rPr lang="es-ES" altLang="es-ES">
                <a:solidFill>
                  <a:prstClr val="black"/>
                </a:solidFill>
                <a:latin typeface="Arial" pitchFamily="34" charset="0"/>
              </a:rPr>
              <a:pPr eaLnBrk="1" hangingPunct="1"/>
              <a:t>43</a:t>
            </a:fld>
            <a:endParaRPr lang="es-ES" altLang="es-ES"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92D97B5-1971-47BF-96A4-DA33038ABB9D}" type="slidenum">
              <a:rPr lang="es-ES" altLang="es-ES">
                <a:solidFill>
                  <a:prstClr val="black"/>
                </a:solidFill>
                <a:latin typeface="Arial" pitchFamily="34" charset="0"/>
              </a:rPr>
              <a:pPr eaLnBrk="1" hangingPunct="1"/>
              <a:t>44</a:t>
            </a:fld>
            <a:endParaRPr lang="es-ES"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Hillside.-Hostas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4B733B7-E197-4DDE-9763-DF7C39033E2E}" type="slidenum">
              <a:rPr lang="es-ES" altLang="es-ES">
                <a:solidFill>
                  <a:prstClr val="black"/>
                </a:solidFill>
                <a:latin typeface="Arial" pitchFamily="34" charset="0"/>
              </a:rPr>
              <a:pPr eaLnBrk="1" hangingPunct="1"/>
              <a:t>45</a:t>
            </a:fld>
            <a:endParaRPr lang="es-ES"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Hillside .-Hostas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AD91CD-A236-4325-BB80-05C6AFA29DAB}" type="slidenum">
              <a:rPr lang="es-ES" altLang="es-ES">
                <a:solidFill>
                  <a:prstClr val="black"/>
                </a:solidFill>
                <a:latin typeface="Arial" pitchFamily="34" charset="0"/>
              </a:rPr>
              <a:pPr eaLnBrk="1" hangingPunct="1"/>
              <a:t>46</a:t>
            </a:fld>
            <a:endParaRPr lang="es-ES"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Hillside.-Hostas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05C552-3DA5-429A-84C4-04517D9E2CF7}" type="slidenum">
              <a:rPr lang="es-ES" altLang="es-ES">
                <a:solidFill>
                  <a:prstClr val="black"/>
                </a:solidFill>
                <a:latin typeface="Arial" pitchFamily="34" charset="0"/>
              </a:rPr>
              <a:pPr eaLnBrk="1" hangingPunct="1"/>
              <a:t>47</a:t>
            </a:fld>
            <a:endParaRPr lang="es-ES"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Hillside.-Hostas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69D0A2E-60C7-4EAF-9479-C2815449C9E9}" type="slidenum">
              <a:rPr lang="es-ES" altLang="es-ES">
                <a:solidFill>
                  <a:prstClr val="black"/>
                </a:solidFill>
                <a:latin typeface="Arial" pitchFamily="34" charset="0"/>
              </a:rPr>
              <a:pPr eaLnBrk="1" hangingPunct="1"/>
              <a:t>48</a:t>
            </a:fld>
            <a:endParaRPr lang="es-ES"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F0D98D0-A98C-49AB-B8A4-C9F2D42C1DB1}" type="slidenum">
              <a:rPr lang="es-ES" altLang="es-ES">
                <a:solidFill>
                  <a:prstClr val="black"/>
                </a:solidFill>
                <a:latin typeface="Arial" pitchFamily="34" charset="0"/>
              </a:rPr>
              <a:pPr eaLnBrk="1" hangingPunct="1"/>
              <a:t>49</a:t>
            </a:fld>
            <a:endParaRPr lang="es-ES"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375BCC-5E86-4594-8C34-CCE06D7A7AE5}" type="slidenum">
              <a:rPr lang="es-ES" altLang="es-ES">
                <a:solidFill>
                  <a:prstClr val="black"/>
                </a:solidFill>
                <a:latin typeface="Arial" pitchFamily="34" charset="0"/>
              </a:rPr>
              <a:pPr eaLnBrk="1" hangingPunct="1"/>
              <a:t>50</a:t>
            </a:fld>
            <a:endParaRPr lang="es-ES"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Huntington Library</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1B983A-D866-4081-B3A6-39E76C931ABF}" type="slidenum">
              <a:rPr lang="es-ES" altLang="es-ES">
                <a:solidFill>
                  <a:prstClr val="black"/>
                </a:solidFill>
                <a:latin typeface="Arial" pitchFamily="34" charset="0"/>
              </a:rPr>
              <a:pPr eaLnBrk="1" hangingPunct="1"/>
              <a:t>51</a:t>
            </a:fld>
            <a:endParaRPr lang="es-ES"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Huntington Chinese Garden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CC5EBF-B354-4D1D-91CF-4DA5C61CA1BD}" type="slidenum">
              <a:rPr lang="es-ES" altLang="es-ES">
                <a:solidFill>
                  <a:prstClr val="black"/>
                </a:solidFill>
                <a:latin typeface="Arial" pitchFamily="34" charset="0"/>
              </a:rPr>
              <a:pPr eaLnBrk="1" hangingPunct="1"/>
              <a:t>52</a:t>
            </a:fld>
            <a:endParaRPr lang="es-ES"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Huntington Botanic Garden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60016A-33D9-4594-82C7-141716483836}" type="slidenum">
              <a:rPr lang="es-ES" altLang="es-ES">
                <a:solidFill>
                  <a:prstClr val="black"/>
                </a:solidFill>
                <a:latin typeface="Arial" pitchFamily="34" charset="0"/>
              </a:rPr>
              <a:pPr eaLnBrk="1" hangingPunct="1"/>
              <a:t>53</a:t>
            </a:fld>
            <a:endParaRPr lang="es-ES"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Botanic Gardens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96B660-21FB-4C58-8CF2-950A73532A8C}" type="slidenum">
              <a:rPr lang="es-ES" altLang="es-ES">
                <a:solidFill>
                  <a:prstClr val="black"/>
                </a:solidFill>
                <a:latin typeface="Arial" pitchFamily="34" charset="0"/>
              </a:rPr>
              <a:pPr eaLnBrk="1" hangingPunct="1"/>
              <a:t>54</a:t>
            </a:fld>
            <a:endParaRPr lang="es-ES"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Botanic Gardens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3AEB04B-7CB1-4C42-AE8E-3E7B11E17461}" type="slidenum">
              <a:rPr lang="es-ES" altLang="es-ES">
                <a:solidFill>
                  <a:prstClr val="black"/>
                </a:solidFill>
                <a:latin typeface="Arial" pitchFamily="34" charset="0"/>
              </a:rPr>
              <a:pPr eaLnBrk="1" hangingPunct="1"/>
              <a:t>55</a:t>
            </a:fld>
            <a:endParaRPr lang="es-ES"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Rose Gardens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C111A7-CA02-4AF4-9AAE-C0A8A7A71E38}" type="slidenum">
              <a:rPr lang="es-ES" altLang="es-ES">
                <a:solidFill>
                  <a:prstClr val="black"/>
                </a:solidFill>
                <a:latin typeface="Arial" pitchFamily="34" charset="0"/>
              </a:rPr>
              <a:pPr eaLnBrk="1" hangingPunct="1"/>
              <a:t>56</a:t>
            </a:fld>
            <a:endParaRPr lang="es-ES" altLang="es-ES"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Desert Gardens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BF10C8-A980-45FF-B92A-C96E606A7797}" type="slidenum">
              <a:rPr lang="es-ES" altLang="es-ES">
                <a:solidFill>
                  <a:prstClr val="black"/>
                </a:solidFill>
                <a:latin typeface="Arial" pitchFamily="34" charset="0"/>
              </a:rPr>
              <a:pPr eaLnBrk="1" hangingPunct="1"/>
              <a:t>57</a:t>
            </a:fld>
            <a:endParaRPr lang="es-ES" altLang="es-ES" dirty="0">
              <a:solidFill>
                <a:prstClr val="black"/>
              </a:solidFill>
              <a:latin typeface="Arial" pitchFamily="34"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6B0216-D4ED-47BE-9207-B3467B2615EE}" type="slidenum">
              <a:rPr lang="es-ES" altLang="es-ES">
                <a:solidFill>
                  <a:prstClr val="black"/>
                </a:solidFill>
                <a:latin typeface="Arial" pitchFamily="34" charset="0"/>
              </a:rPr>
              <a:pPr eaLnBrk="1" hangingPunct="1"/>
              <a:t>58</a:t>
            </a:fld>
            <a:endParaRPr lang="es-ES" altLang="es-ES" dirty="0">
              <a:solidFill>
                <a:prstClr val="black"/>
              </a:solidFill>
              <a:latin typeface="Arial" pitchFamily="34"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Gardens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496015F-3AD2-4A27-A29F-3D9BC00A606B}" type="slidenum">
              <a:rPr lang="es-ES" altLang="es-ES">
                <a:solidFill>
                  <a:prstClr val="black"/>
                </a:solidFill>
                <a:latin typeface="Arial" pitchFamily="34" charset="0"/>
              </a:rPr>
              <a:pPr eaLnBrk="1" hangingPunct="1"/>
              <a:t>59</a:t>
            </a:fld>
            <a:endParaRPr lang="es-ES" altLang="es-ES" dirty="0">
              <a:solidFill>
                <a:prstClr val="black"/>
              </a:solidFill>
              <a:latin typeface="Arial" pitchFamily="34"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1BCC8E-3986-45C3-912D-2DE4498A5642}" type="slidenum">
              <a:rPr lang="es-ES" altLang="es-ES">
                <a:solidFill>
                  <a:prstClr val="black"/>
                </a:solidFill>
                <a:latin typeface="Arial" pitchFamily="34" charset="0"/>
              </a:rPr>
              <a:pPr eaLnBrk="1" hangingPunct="1"/>
              <a:t>60</a:t>
            </a:fld>
            <a:endParaRPr lang="es-ES" altLang="es-ES" dirty="0">
              <a:solidFill>
                <a:prstClr val="black"/>
              </a:solidFill>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62D062-D602-4942-A82D-B62127073E50}" type="slidenum">
              <a:rPr lang="es-ES" altLang="es-ES">
                <a:solidFill>
                  <a:prstClr val="black"/>
                </a:solidFill>
                <a:latin typeface="Arial" pitchFamily="34" charset="0"/>
              </a:rPr>
              <a:pPr eaLnBrk="1" hangingPunct="1"/>
              <a:t>61</a:t>
            </a:fld>
            <a:endParaRPr lang="es-ES" altLang="es-ES" dirty="0">
              <a:solidFill>
                <a:prstClr val="black"/>
              </a:solidFill>
              <a:latin typeface="Arial" pitchFamily="34"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417B711-209F-477F-A2E5-0E013B836526}" type="slidenum">
              <a:rPr lang="es-ES" altLang="es-ES">
                <a:solidFill>
                  <a:prstClr val="black"/>
                </a:solidFill>
                <a:latin typeface="Arial" pitchFamily="34" charset="0"/>
              </a:rPr>
              <a:pPr eaLnBrk="1" hangingPunct="1"/>
              <a:t>62</a:t>
            </a:fld>
            <a:endParaRPr lang="es-ES" altLang="es-ES" dirty="0">
              <a:solidFill>
                <a:prstClr val="black"/>
              </a:solidFill>
              <a:latin typeface="Arial" pitchFamily="34"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Gardens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DDF8A6-8779-4839-918D-C5A8661C3A30}" type="slidenum">
              <a:rPr lang="es-ES" altLang="es-ES">
                <a:solidFill>
                  <a:prstClr val="black"/>
                </a:solidFill>
                <a:latin typeface="Arial" pitchFamily="34" charset="0"/>
              </a:rPr>
              <a:pPr eaLnBrk="1" hangingPunct="1"/>
              <a:t>63</a:t>
            </a:fld>
            <a:endParaRPr lang="es-ES" altLang="es-ES"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C0C306-3D53-4881-8921-F81B61C2598A}" type="slidenum">
              <a:rPr lang="es-ES" altLang="es-ES">
                <a:solidFill>
                  <a:prstClr val="black"/>
                </a:solidFill>
                <a:latin typeface="Arial" pitchFamily="34" charset="0"/>
              </a:rPr>
              <a:pPr eaLnBrk="1" hangingPunct="1"/>
              <a:t>64</a:t>
            </a:fld>
            <a:endParaRPr lang="es-ES" altLang="es-ES"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FE4C74B-688D-4285-BE68-2440E274CBAB}" type="slidenum">
              <a:rPr lang="es-ES" altLang="es-ES">
                <a:solidFill>
                  <a:prstClr val="black"/>
                </a:solidFill>
                <a:latin typeface="Arial" pitchFamily="34" charset="0"/>
              </a:rPr>
              <a:pPr eaLnBrk="1" hangingPunct="1"/>
              <a:t>65</a:t>
            </a:fld>
            <a:endParaRPr lang="es-ES" altLang="es-ES"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Gardens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9319A9-65F1-46C7-891A-1FDB5FA418D9}" type="slidenum">
              <a:rPr lang="es-ES" altLang="es-ES">
                <a:solidFill>
                  <a:prstClr val="black"/>
                </a:solidFill>
                <a:latin typeface="Arial" pitchFamily="34" charset="0"/>
              </a:rPr>
              <a:pPr eaLnBrk="1" hangingPunct="1"/>
              <a:t>66</a:t>
            </a:fld>
            <a:endParaRPr lang="es-ES"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Gardens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4676941-11A4-433B-A74D-20ACDBC24972}" type="slidenum">
              <a:rPr lang="es-ES" altLang="es-ES">
                <a:solidFill>
                  <a:prstClr val="black"/>
                </a:solidFill>
                <a:latin typeface="Arial" pitchFamily="34" charset="0"/>
              </a:rPr>
              <a:pPr eaLnBrk="1" hangingPunct="1"/>
              <a:t>67</a:t>
            </a:fld>
            <a:endParaRPr lang="es-ES" altLang="es-ES"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Gardens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C119586-8DBC-4A81-ACAD-49A569D5308C}" type="slidenum">
              <a:rPr lang="es-ES" altLang="es-ES">
                <a:solidFill>
                  <a:prstClr val="black"/>
                </a:solidFill>
                <a:latin typeface="Arial" pitchFamily="34" charset="0"/>
              </a:rPr>
              <a:pPr eaLnBrk="1" hangingPunct="1"/>
              <a:t>68</a:t>
            </a:fld>
            <a:endParaRPr lang="es-ES" altLang="es-ES"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Hu8ngtinton Gardens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3E5A20-CDD1-46CB-9D01-E6C7B642F16D}" type="slidenum">
              <a:rPr lang="es-ES" altLang="es-ES">
                <a:solidFill>
                  <a:prstClr val="black"/>
                </a:solidFill>
                <a:latin typeface="Arial" pitchFamily="34" charset="0"/>
              </a:rPr>
              <a:pPr eaLnBrk="1" hangingPunct="1"/>
              <a:t>69</a:t>
            </a:fld>
            <a:endParaRPr lang="es-ES"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CB8ACD3-9B3D-4F4C-9E2A-B74C8FFEA350}" type="slidenum">
              <a:rPr lang="es-ES" altLang="es-ES">
                <a:solidFill>
                  <a:prstClr val="black"/>
                </a:solidFill>
                <a:latin typeface="Arial" pitchFamily="34" charset="0"/>
              </a:rPr>
              <a:pPr eaLnBrk="1" hangingPunct="1"/>
              <a:t>70</a:t>
            </a:fld>
            <a:endParaRPr lang="es-ES" altLang="es-ES"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4F0672-176E-42AD-BB23-CC667FC0A806}" type="slidenum">
              <a:rPr lang="es-ES" altLang="es-ES">
                <a:solidFill>
                  <a:prstClr val="black"/>
                </a:solidFill>
                <a:latin typeface="Arial" pitchFamily="34" charset="0"/>
              </a:rPr>
              <a:pPr eaLnBrk="1" hangingPunct="1"/>
              <a:t>71</a:t>
            </a:fld>
            <a:endParaRPr lang="es-ES"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C42A81-A72A-47F3-AC17-40A04524C23B}" type="slidenum">
              <a:rPr lang="es-ES" altLang="es-ES">
                <a:solidFill>
                  <a:prstClr val="black"/>
                </a:solidFill>
                <a:latin typeface="Arial" pitchFamily="34" charset="0"/>
              </a:rPr>
              <a:pPr eaLnBrk="1" hangingPunct="1"/>
              <a:t>72</a:t>
            </a:fld>
            <a:endParaRPr lang="es-ES"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B2F2861-5535-4C28-B1E1-6F2277C91450}" type="slidenum">
              <a:rPr lang="es-ES" altLang="es-ES">
                <a:solidFill>
                  <a:prstClr val="black"/>
                </a:solidFill>
                <a:latin typeface="Arial" pitchFamily="34" charset="0"/>
              </a:rPr>
              <a:pPr eaLnBrk="1" hangingPunct="1"/>
              <a:t>73</a:t>
            </a:fld>
            <a:endParaRPr lang="es-ES"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593313-BB86-4458-80E9-4CA0AE5A5E2B}" type="slidenum">
              <a:rPr lang="es-ES" altLang="es-ES">
                <a:solidFill>
                  <a:prstClr val="black"/>
                </a:solidFill>
                <a:latin typeface="Arial" pitchFamily="34" charset="0"/>
              </a:rPr>
              <a:pPr eaLnBrk="1" hangingPunct="1"/>
              <a:t>74</a:t>
            </a:fld>
            <a:endParaRPr lang="es-ES" altLang="es-ES"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Palm Garden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E6CFE2-F548-45AB-B851-CEF994CA011A}" type="slidenum">
              <a:rPr lang="es-ES" altLang="es-ES">
                <a:solidFill>
                  <a:prstClr val="black"/>
                </a:solidFill>
                <a:latin typeface="Arial" pitchFamily="34" charset="0"/>
              </a:rPr>
              <a:pPr eaLnBrk="1" hangingPunct="1"/>
              <a:t>75</a:t>
            </a:fld>
            <a:endParaRPr lang="es-ES" altLang="es-ES"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Gardens.-California</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864E5A-DC06-4B69-9882-1E0865919FEB}" type="slidenum">
              <a:rPr lang="es-ES" altLang="es-ES">
                <a:solidFill>
                  <a:prstClr val="black"/>
                </a:solidFill>
                <a:latin typeface="Arial" pitchFamily="34" charset="0"/>
              </a:rPr>
              <a:pPr eaLnBrk="1" hangingPunct="1"/>
              <a:t>76</a:t>
            </a:fld>
            <a:endParaRPr lang="es-ES"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Hungtington Gardens.-Bambúes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BAB540-F19E-4C7C-8498-F9CBF3B75A00}" type="slidenum">
              <a:rPr lang="es-ES" altLang="es-ES">
                <a:solidFill>
                  <a:prstClr val="black"/>
                </a:solidFill>
                <a:latin typeface="Arial" pitchFamily="34" charset="0"/>
              </a:rPr>
              <a:pPr eaLnBrk="1" hangingPunct="1"/>
              <a:t>77</a:t>
            </a:fld>
            <a:endParaRPr lang="es-ES"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C9D4D2F-C8C7-4679-A909-0E8DF219F532}" type="slidenum">
              <a:rPr lang="es-ES" altLang="es-ES">
                <a:solidFill>
                  <a:prstClr val="black"/>
                </a:solidFill>
                <a:latin typeface="Arial" pitchFamily="34" charset="0"/>
              </a:rPr>
              <a:pPr eaLnBrk="1" hangingPunct="1"/>
              <a:t>78</a:t>
            </a:fld>
            <a:endParaRPr lang="es-ES"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45E2D8-7868-43D7-9A0B-339632EED642}" type="slidenum">
              <a:rPr lang="es-ES" altLang="es-ES">
                <a:solidFill>
                  <a:prstClr val="black"/>
                </a:solidFill>
                <a:latin typeface="Arial" pitchFamily="34" charset="0"/>
              </a:rPr>
              <a:pPr eaLnBrk="1" hangingPunct="1"/>
              <a:t>79</a:t>
            </a:fld>
            <a:endParaRPr lang="es-ES"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4CCA6CD-7C9E-4659-A0B8-26554EFFE49F}" type="slidenum">
              <a:rPr lang="es-ES" altLang="es-ES">
                <a:solidFill>
                  <a:prstClr val="black"/>
                </a:solidFill>
                <a:latin typeface="Arial" pitchFamily="34" charset="0"/>
              </a:rPr>
              <a:pPr eaLnBrk="1" hangingPunct="1"/>
              <a:t>80</a:t>
            </a:fld>
            <a:endParaRPr lang="es-ES"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37DAFE-1454-4ACF-A5EC-7218D211EC36}" type="slidenum">
              <a:rPr lang="es-ES" altLang="es-ES">
                <a:solidFill>
                  <a:prstClr val="black"/>
                </a:solidFill>
                <a:latin typeface="Arial" pitchFamily="34" charset="0"/>
              </a:rPr>
              <a:pPr eaLnBrk="1" hangingPunct="1"/>
              <a:t>81</a:t>
            </a:fld>
            <a:endParaRPr lang="es-ES" altLang="es-ES" dirty="0">
              <a:solidFill>
                <a:prstClr val="black"/>
              </a:solidFill>
              <a:latin typeface="Arial" pitchFamily="34"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B809F9E-1FC8-4BDC-AB2B-9E0B95399F8C}" type="slidenum">
              <a:rPr lang="es-ES" altLang="es-ES">
                <a:solidFill>
                  <a:prstClr val="black"/>
                </a:solidFill>
                <a:latin typeface="Arial" pitchFamily="34" charset="0"/>
              </a:rPr>
              <a:pPr eaLnBrk="1" hangingPunct="1"/>
              <a:t>82</a:t>
            </a:fld>
            <a:endParaRPr lang="es-ES" altLang="es-ES" dirty="0">
              <a:solidFill>
                <a:prstClr val="black"/>
              </a:solidFill>
              <a:latin typeface="Arial" pitchFamily="34"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FD3A9AB-000A-4C75-B18B-5872CDDE7DE9}" type="slidenum">
              <a:rPr lang="es-ES" altLang="es-ES">
                <a:solidFill>
                  <a:prstClr val="black"/>
                </a:solidFill>
                <a:latin typeface="Arial" pitchFamily="34" charset="0"/>
              </a:rPr>
              <a:pPr eaLnBrk="1" hangingPunct="1"/>
              <a:t>83</a:t>
            </a:fld>
            <a:endParaRPr lang="es-ES" altLang="es-ES"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A156C0-F321-42BE-8410-1D0ADF3ED59D}" type="slidenum">
              <a:rPr lang="es-ES" altLang="es-ES">
                <a:solidFill>
                  <a:prstClr val="black"/>
                </a:solidFill>
                <a:latin typeface="Arial" pitchFamily="34" charset="0"/>
              </a:rPr>
              <a:pPr eaLnBrk="1" hangingPunct="1"/>
              <a:t>84</a:t>
            </a:fld>
            <a:endParaRPr lang="es-ES" altLang="es-ES"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B8A21B-6985-4F0A-92CA-E74637C9CB46}" type="slidenum">
              <a:rPr lang="es-ES" altLang="es-ES">
                <a:solidFill>
                  <a:prstClr val="black"/>
                </a:solidFill>
                <a:latin typeface="Arial" pitchFamily="34" charset="0"/>
              </a:rPr>
              <a:pPr eaLnBrk="1" hangingPunct="1"/>
              <a:t>85</a:t>
            </a:fld>
            <a:endParaRPr lang="es-ES"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048FD77-EC14-456B-907F-E0253BB6D453}" type="slidenum">
              <a:rPr lang="es-ES" altLang="es-ES">
                <a:solidFill>
                  <a:prstClr val="black"/>
                </a:solidFill>
                <a:latin typeface="Arial" pitchFamily="34" charset="0"/>
              </a:rPr>
              <a:pPr eaLnBrk="1" hangingPunct="1"/>
              <a:t>86</a:t>
            </a:fld>
            <a:endParaRPr lang="es-ES"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5DAA29-7D45-44FE-BDE4-B2632F8E11A5}" type="slidenum">
              <a:rPr lang="es-ES" altLang="es-ES">
                <a:solidFill>
                  <a:prstClr val="black"/>
                </a:solidFill>
                <a:latin typeface="Arial" pitchFamily="34" charset="0"/>
              </a:rPr>
              <a:pPr eaLnBrk="1" hangingPunct="1"/>
              <a:t>87</a:t>
            </a:fld>
            <a:endParaRPr lang="es-ES" altLang="es-ES"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C547D09-4AAB-4AF1-BE65-53D0DABDFE29}" type="slidenum">
              <a:rPr lang="es-ES" altLang="es-ES">
                <a:solidFill>
                  <a:prstClr val="black"/>
                </a:solidFill>
                <a:latin typeface="Arial" pitchFamily="34" charset="0"/>
              </a:rPr>
              <a:pPr eaLnBrk="1" hangingPunct="1"/>
              <a:t>88</a:t>
            </a:fld>
            <a:endParaRPr lang="es-ES" altLang="es-ES"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DE2A78-DECA-403C-8D59-99D6DA76904F}" type="slidenum">
              <a:rPr lang="es-ES" altLang="es-ES">
                <a:solidFill>
                  <a:prstClr val="black"/>
                </a:solidFill>
                <a:latin typeface="Arial" pitchFamily="34" charset="0"/>
              </a:rPr>
              <a:pPr eaLnBrk="1" hangingPunct="1"/>
              <a:t>89</a:t>
            </a:fld>
            <a:endParaRPr lang="es-ES" altLang="es-ES" dirty="0">
              <a:solidFill>
                <a:prstClr val="black"/>
              </a:solidFill>
              <a:latin typeface="Arial" pitchFamily="34"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A5356B-32C6-4780-99C2-142632EC13C1}" type="slidenum">
              <a:rPr lang="es-ES" altLang="es-ES">
                <a:solidFill>
                  <a:prstClr val="black"/>
                </a:solidFill>
                <a:latin typeface="Arial" pitchFamily="34" charset="0"/>
              </a:rPr>
              <a:pPr eaLnBrk="1" hangingPunct="1"/>
              <a:t>90</a:t>
            </a:fld>
            <a:endParaRPr lang="es-ES" altLang="es-ES"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3278322-6026-4A1F-AA64-FAFA7468A02C}" type="slidenum">
              <a:rPr lang="es-ES" altLang="es-ES">
                <a:solidFill>
                  <a:prstClr val="black"/>
                </a:solidFill>
                <a:latin typeface="Arial" pitchFamily="34" charset="0"/>
              </a:rPr>
              <a:pPr eaLnBrk="1" hangingPunct="1"/>
              <a:t>91</a:t>
            </a:fld>
            <a:endParaRPr lang="es-ES" altLang="es-ES" dirty="0">
              <a:solidFill>
                <a:prstClr val="black"/>
              </a:solidFill>
              <a:latin typeface="Arial" pitchFamily="34"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F69EBA-C37E-41AB-9F74-046D22B015CB}" type="slidenum">
              <a:rPr lang="es-ES" altLang="es-ES">
                <a:solidFill>
                  <a:prstClr val="black"/>
                </a:solidFill>
                <a:latin typeface="Arial" pitchFamily="34" charset="0"/>
              </a:rPr>
              <a:pPr eaLnBrk="1" hangingPunct="1"/>
              <a:t>92</a:t>
            </a:fld>
            <a:endParaRPr lang="es-ES" altLang="es-ES" dirty="0">
              <a:solidFill>
                <a:prstClr val="black"/>
              </a:solidFill>
              <a:latin typeface="Arial" pitchFamily="34"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Cactus Garden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6F4C0A7-915C-4462-B33C-ABD614CA4012}" type="slidenum">
              <a:rPr lang="es-ES" altLang="es-ES">
                <a:solidFill>
                  <a:prstClr val="black"/>
                </a:solidFill>
                <a:latin typeface="Arial" pitchFamily="34" charset="0"/>
              </a:rPr>
              <a:pPr eaLnBrk="1" hangingPunct="1"/>
              <a:t>93</a:t>
            </a:fld>
            <a:endParaRPr lang="es-ES" altLang="es-ES" dirty="0">
              <a:solidFill>
                <a:prstClr val="black"/>
              </a:solidFill>
              <a:latin typeface="Arial"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C16F1A7-8BB3-4046-BEC2-8E2340819FBE}" type="slidenum">
              <a:rPr lang="es-ES" altLang="es-ES">
                <a:solidFill>
                  <a:prstClr val="black"/>
                </a:solidFill>
                <a:latin typeface="Arial" pitchFamily="34" charset="0"/>
              </a:rPr>
              <a:pPr eaLnBrk="1" hangingPunct="1"/>
              <a:t>94</a:t>
            </a:fld>
            <a:endParaRPr lang="es-ES" altLang="es-ES"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342A29C-D0D8-49F2-BD3A-1DF7088A244C}" type="slidenum">
              <a:rPr lang="es-ES" altLang="es-ES">
                <a:solidFill>
                  <a:prstClr val="black"/>
                </a:solidFill>
                <a:latin typeface="Arial" pitchFamily="34" charset="0"/>
              </a:rPr>
              <a:pPr eaLnBrk="1" hangingPunct="1"/>
              <a:t>95</a:t>
            </a:fld>
            <a:endParaRPr lang="es-ES" altLang="es-ES" dirty="0">
              <a:solidFill>
                <a:prstClr val="black"/>
              </a:solidFill>
              <a:latin typeface="Arial" pitchFamily="34"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602AC6-E786-4207-B0BE-9B24D40FB2ED}" type="slidenum">
              <a:rPr lang="es-ES" altLang="es-ES">
                <a:solidFill>
                  <a:prstClr val="black"/>
                </a:solidFill>
                <a:latin typeface="Arial" pitchFamily="34" charset="0"/>
              </a:rPr>
              <a:pPr eaLnBrk="1" hangingPunct="1"/>
              <a:t>96</a:t>
            </a:fld>
            <a:endParaRPr lang="es-ES" altLang="es-ES"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F8DE95-6D17-48AF-AE5C-9518E9BDA7D7}" type="slidenum">
              <a:rPr lang="es-ES" altLang="es-ES">
                <a:solidFill>
                  <a:prstClr val="black"/>
                </a:solidFill>
                <a:latin typeface="Arial" pitchFamily="34" charset="0"/>
              </a:rPr>
              <a:pPr eaLnBrk="1" hangingPunct="1"/>
              <a:t>97</a:t>
            </a:fld>
            <a:endParaRPr lang="es-ES" altLang="es-ES"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Palm Garden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F0C192E-781B-42EE-B239-87102785CE14}" type="slidenum">
              <a:rPr lang="es-ES" altLang="es-ES">
                <a:solidFill>
                  <a:prstClr val="black"/>
                </a:solidFill>
                <a:latin typeface="Arial" pitchFamily="34" charset="0"/>
              </a:rPr>
              <a:pPr eaLnBrk="1" hangingPunct="1"/>
              <a:t>98</a:t>
            </a:fld>
            <a:endParaRPr lang="es-ES" altLang="es-ES" dirty="0">
              <a:solidFill>
                <a:prstClr val="black"/>
              </a:solidFill>
              <a:latin typeface="Arial" pitchFamily="34"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Perennials Gardens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5E2CB4-8393-4684-9A12-79E0549698CE}" type="slidenum">
              <a:rPr lang="es-ES" altLang="es-ES">
                <a:solidFill>
                  <a:prstClr val="black"/>
                </a:solidFill>
                <a:latin typeface="Arial" pitchFamily="34" charset="0"/>
              </a:rPr>
              <a:pPr eaLnBrk="1" hangingPunct="1"/>
              <a:t>99</a:t>
            </a:fld>
            <a:endParaRPr lang="es-ES" altLang="es-ES"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D3B168C-2597-450B-8CC7-BE6AE5C2F43A}" type="slidenum">
              <a:rPr lang="es-ES" altLang="es-ES">
                <a:solidFill>
                  <a:prstClr val="black"/>
                </a:solidFill>
                <a:latin typeface="Arial" pitchFamily="34" charset="0"/>
              </a:rPr>
              <a:pPr eaLnBrk="1" hangingPunct="1"/>
              <a:t>100</a:t>
            </a:fld>
            <a:endParaRPr lang="es-ES" altLang="es-ES"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Botanic Gardens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70D9C1F-435C-4213-85B4-E4240D518DBD}" type="slidenum">
              <a:rPr lang="es-ES" altLang="es-ES">
                <a:solidFill>
                  <a:prstClr val="black"/>
                </a:solidFill>
                <a:latin typeface="Arial" pitchFamily="34" charset="0"/>
              </a:rPr>
              <a:pPr eaLnBrk="1" hangingPunct="1"/>
              <a:t>101</a:t>
            </a:fld>
            <a:endParaRPr lang="es-ES" altLang="es-ES"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A604C8-07F0-4BE7-9CAC-D5CA43030051}" type="slidenum">
              <a:rPr lang="es-ES" altLang="es-ES">
                <a:solidFill>
                  <a:prstClr val="black"/>
                </a:solidFill>
                <a:latin typeface="Arial" pitchFamily="34" charset="0"/>
              </a:rPr>
              <a:pPr eaLnBrk="1" hangingPunct="1"/>
              <a:t>102</a:t>
            </a:fld>
            <a:endParaRPr lang="es-ES" altLang="es-ES"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A3F6580-35CA-4AD0-ADB0-C2F9A4B99340}" type="slidenum">
              <a:rPr lang="es-ES" altLang="es-ES">
                <a:solidFill>
                  <a:prstClr val="black"/>
                </a:solidFill>
                <a:latin typeface="Arial" pitchFamily="34" charset="0"/>
              </a:rPr>
              <a:pPr eaLnBrk="1" hangingPunct="1"/>
              <a:t>103</a:t>
            </a:fld>
            <a:endParaRPr lang="es-ES" altLang="es-ES"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B32C3E6-0297-4D72-9B10-D33299EDA3D0}" type="slidenum">
              <a:rPr lang="es-ES" altLang="es-ES">
                <a:solidFill>
                  <a:prstClr val="black"/>
                </a:solidFill>
                <a:latin typeface="Arial" pitchFamily="34" charset="0"/>
              </a:rPr>
              <a:pPr eaLnBrk="1" hangingPunct="1"/>
              <a:t>104</a:t>
            </a:fld>
            <a:endParaRPr lang="es-ES" altLang="es-ES"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75ACC45-29E4-4F98-9CAB-42C66004DD39}" type="slidenum">
              <a:rPr lang="es-ES" altLang="es-ES">
                <a:solidFill>
                  <a:prstClr val="black"/>
                </a:solidFill>
                <a:latin typeface="Arial" pitchFamily="34" charset="0"/>
              </a:rPr>
              <a:pPr eaLnBrk="1" hangingPunct="1"/>
              <a:t>105</a:t>
            </a:fld>
            <a:endParaRPr lang="es-ES" altLang="es-ES"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D81C43D-D662-400E-A23D-4D835718AA3C}" type="slidenum">
              <a:rPr lang="es-ES" altLang="es-ES">
                <a:solidFill>
                  <a:prstClr val="black"/>
                </a:solidFill>
                <a:latin typeface="Arial" pitchFamily="34" charset="0"/>
              </a:rPr>
              <a:pPr eaLnBrk="1" hangingPunct="1"/>
              <a:t>106</a:t>
            </a:fld>
            <a:endParaRPr lang="es-ES" altLang="es-ES"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4A0A62-43DC-4B4F-98E0-3DA209ABC797}" type="slidenum">
              <a:rPr lang="es-ES" altLang="es-ES">
                <a:solidFill>
                  <a:prstClr val="black"/>
                </a:solidFill>
                <a:latin typeface="Arial" pitchFamily="34" charset="0"/>
              </a:rPr>
              <a:pPr eaLnBrk="1" hangingPunct="1"/>
              <a:t>107</a:t>
            </a:fld>
            <a:endParaRPr lang="es-ES" altLang="es-ES" dirty="0">
              <a:solidFill>
                <a:prstClr val="black"/>
              </a:solidFill>
              <a:latin typeface="Arial" pitchFamily="34"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C6929D-0FD3-45C5-9A6E-4DFDF6C960D5}" type="slidenum">
              <a:rPr lang="es-ES" altLang="es-ES">
                <a:solidFill>
                  <a:prstClr val="black"/>
                </a:solidFill>
                <a:latin typeface="Arial" pitchFamily="34" charset="0"/>
              </a:rPr>
              <a:pPr eaLnBrk="1" hangingPunct="1"/>
              <a:t>108</a:t>
            </a:fld>
            <a:endParaRPr lang="es-ES" altLang="es-ES" dirty="0">
              <a:solidFill>
                <a:prstClr val="black"/>
              </a:solidFill>
              <a:latin typeface="Arial" pitchFamily="34"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79F4D6-1EE5-4E04-AC1E-6349FBA97154}" type="slidenum">
              <a:rPr lang="es-ES" altLang="es-ES">
                <a:solidFill>
                  <a:prstClr val="black"/>
                </a:solidFill>
                <a:latin typeface="Arial" pitchFamily="34" charset="0"/>
              </a:rPr>
              <a:pPr eaLnBrk="1" hangingPunct="1"/>
              <a:t>109</a:t>
            </a:fld>
            <a:endParaRPr lang="es-ES" altLang="es-ES" dirty="0">
              <a:solidFill>
                <a:prstClr val="black"/>
              </a:solidFill>
              <a:latin typeface="Arial" pitchFamily="34"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61DFE6-0EC1-4292-8F57-9CD52BE7B764}" type="slidenum">
              <a:rPr lang="es-ES" altLang="es-ES">
                <a:solidFill>
                  <a:prstClr val="black"/>
                </a:solidFill>
                <a:latin typeface="Arial" pitchFamily="34" charset="0"/>
              </a:rPr>
              <a:pPr eaLnBrk="1" hangingPunct="1"/>
              <a:t>110</a:t>
            </a:fld>
            <a:endParaRPr lang="es-ES" altLang="es-ES"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Huntington Gardens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48860E-CCC4-44CE-9DAA-15C1F564CD36}" type="slidenum">
              <a:rPr lang="es-ES" altLang="es-ES">
                <a:solidFill>
                  <a:prstClr val="black"/>
                </a:solidFill>
                <a:latin typeface="Arial" pitchFamily="34" charset="0"/>
              </a:rPr>
              <a:pPr eaLnBrk="1" hangingPunct="1"/>
              <a:t>111</a:t>
            </a:fld>
            <a:endParaRPr lang="es-ES" altLang="es-ES"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F3A35A-560D-45BB-B0B1-8569DB6019E5}" type="slidenum">
              <a:rPr lang="es-ES" altLang="es-ES">
                <a:solidFill>
                  <a:prstClr val="black"/>
                </a:solidFill>
                <a:latin typeface="Arial" pitchFamily="34" charset="0"/>
              </a:rPr>
              <a:pPr eaLnBrk="1" hangingPunct="1"/>
              <a:t>112</a:t>
            </a:fld>
            <a:endParaRPr lang="es-ES" altLang="es-ES"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75A1F1-4024-4E52-B5D9-21A72C9151A1}" type="slidenum">
              <a:rPr lang="es-ES" altLang="es-ES">
                <a:solidFill>
                  <a:prstClr val="black"/>
                </a:solidFill>
                <a:latin typeface="Arial" pitchFamily="34" charset="0"/>
              </a:rPr>
              <a:pPr eaLnBrk="1" hangingPunct="1"/>
              <a:t>113</a:t>
            </a:fld>
            <a:endParaRPr lang="es-ES" altLang="es-ES"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75B77BB-C3A7-4E5A-8057-BF56D0408716}" type="slidenum">
              <a:rPr lang="es-ES" altLang="es-ES">
                <a:solidFill>
                  <a:prstClr val="black"/>
                </a:solidFill>
                <a:latin typeface="Arial" pitchFamily="34" charset="0"/>
              </a:rPr>
              <a:pPr eaLnBrk="1" hangingPunct="1"/>
              <a:t>114</a:t>
            </a:fld>
            <a:endParaRPr lang="es-ES" altLang="es-ES"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 Museum.-Pasadena</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929D579-6F6F-4277-AB3F-AE1167C0709A}" type="slidenum">
              <a:rPr lang="es-ES" altLang="es-ES">
                <a:solidFill>
                  <a:prstClr val="black"/>
                </a:solidFill>
                <a:latin typeface="Arial" pitchFamily="34" charset="0"/>
              </a:rPr>
              <a:pPr eaLnBrk="1" hangingPunct="1"/>
              <a:t>115</a:t>
            </a:fld>
            <a:endParaRPr lang="es-ES" altLang="es-ES"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A9243A1-B582-4FBB-81CB-F1CB3B7103C7}" type="slidenum">
              <a:rPr lang="es-ES" altLang="es-ES">
                <a:solidFill>
                  <a:prstClr val="black"/>
                </a:solidFill>
                <a:latin typeface="Arial" pitchFamily="34" charset="0"/>
              </a:rPr>
              <a:pPr eaLnBrk="1" hangingPunct="1"/>
              <a:t>116</a:t>
            </a:fld>
            <a:endParaRPr lang="es-ES" altLang="es-ES"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3974EF-7738-4C64-9728-DF1B9CDC9CF6}" type="slidenum">
              <a:rPr lang="es-ES" altLang="es-ES">
                <a:solidFill>
                  <a:prstClr val="black"/>
                </a:solidFill>
                <a:latin typeface="Arial" pitchFamily="34" charset="0"/>
              </a:rPr>
              <a:pPr eaLnBrk="1" hangingPunct="1"/>
              <a:t>117</a:t>
            </a:fld>
            <a:endParaRPr lang="es-ES" altLang="es-ES"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987DBE-F306-4DC4-88FE-BAD4BD7412C6}" type="slidenum">
              <a:rPr lang="es-ES" altLang="es-ES">
                <a:solidFill>
                  <a:prstClr val="black"/>
                </a:solidFill>
                <a:latin typeface="Arial" pitchFamily="34" charset="0"/>
              </a:rPr>
              <a:pPr eaLnBrk="1" hangingPunct="1"/>
              <a:t>118</a:t>
            </a:fld>
            <a:endParaRPr lang="es-ES" altLang="es-ES"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6517705-DB81-4BEE-93F5-F6B6825F0039}" type="slidenum">
              <a:rPr lang="es-ES" altLang="es-ES">
                <a:solidFill>
                  <a:prstClr val="black"/>
                </a:solidFill>
                <a:latin typeface="Arial" pitchFamily="34" charset="0"/>
              </a:rPr>
              <a:pPr eaLnBrk="1" hangingPunct="1"/>
              <a:t>119</a:t>
            </a:fld>
            <a:endParaRPr lang="es-ES" altLang="es-ES"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3741B7E-B992-4099-9B82-E5A987F403A3}" type="slidenum">
              <a:rPr lang="es-ES" altLang="es-ES">
                <a:solidFill>
                  <a:prstClr val="black"/>
                </a:solidFill>
                <a:latin typeface="Arial" pitchFamily="34" charset="0"/>
              </a:rPr>
              <a:pPr eaLnBrk="1" hangingPunct="1"/>
              <a:t>120</a:t>
            </a:fld>
            <a:endParaRPr lang="es-ES" altLang="es-ES"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9A52FCE-0B52-4948-BD11-CE8CB8D223CA}" type="slidenum">
              <a:rPr lang="es-ES" altLang="es-ES">
                <a:solidFill>
                  <a:prstClr val="black"/>
                </a:solidFill>
                <a:latin typeface="Arial" pitchFamily="34" charset="0"/>
              </a:rPr>
              <a:pPr eaLnBrk="1" hangingPunct="1"/>
              <a:t>121</a:t>
            </a:fld>
            <a:endParaRPr lang="es-ES" altLang="es-ES" dirty="0">
              <a:solidFill>
                <a:prstClr val="black"/>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Library Gardens</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6867BFA-C702-4F96-A50D-8AA0420F9C15}" type="slidenum">
              <a:rPr lang="es-ES" altLang="es-ES">
                <a:solidFill>
                  <a:prstClr val="black"/>
                </a:solidFill>
                <a:latin typeface="Arial" pitchFamily="34" charset="0"/>
              </a:rPr>
              <a:pPr eaLnBrk="1" hangingPunct="1"/>
              <a:t>122</a:t>
            </a:fld>
            <a:endParaRPr lang="es-ES" altLang="es-ES"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534B972-FD5B-4A08-A3F1-86D3086E3000}" type="slidenum">
              <a:rPr lang="es-ES" altLang="es-ES">
                <a:solidFill>
                  <a:prstClr val="black"/>
                </a:solidFill>
                <a:latin typeface="Arial" pitchFamily="34" charset="0"/>
              </a:rPr>
              <a:pPr eaLnBrk="1" hangingPunct="1"/>
              <a:t>123</a:t>
            </a:fld>
            <a:endParaRPr lang="es-ES" altLang="es-ES"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E58DC1-AD05-4D65-B2F4-4049C70C81C9}" type="slidenum">
              <a:rPr lang="es-ES" altLang="es-ES">
                <a:solidFill>
                  <a:prstClr val="black"/>
                </a:solidFill>
                <a:latin typeface="Arial" pitchFamily="34" charset="0"/>
              </a:rPr>
              <a:pPr eaLnBrk="1" hangingPunct="1"/>
              <a:t>124</a:t>
            </a:fld>
            <a:endParaRPr lang="es-ES" altLang="es-ES" dirty="0">
              <a:solidFill>
                <a:prstClr val="black"/>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F6DABC-CEE6-4DF7-A9CB-F167A4413B15}" type="slidenum">
              <a:rPr lang="es-ES" altLang="es-ES">
                <a:solidFill>
                  <a:prstClr val="black"/>
                </a:solidFill>
                <a:latin typeface="Arial" pitchFamily="34" charset="0"/>
              </a:rPr>
              <a:pPr eaLnBrk="1" hangingPunct="1"/>
              <a:t>125</a:t>
            </a:fld>
            <a:endParaRPr lang="es-ES" altLang="es-ES"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Hungtinton Gardens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339752" y="764704"/>
            <a:ext cx="5812160" cy="3600400"/>
          </a:xfrm>
        </p:spPr>
        <p:txBody>
          <a:bodyPr>
            <a:normAutofit fontScale="90000"/>
          </a:bodyPr>
          <a:lstStyle/>
          <a:p>
            <a:r>
              <a:rPr lang="es-ES" sz="3600" dirty="0"/>
              <a:t>ESTADOS UNIDOS.-LA VUELTA AL MUNDO EN 885 JARDINES.-</a:t>
            </a:r>
            <a:r>
              <a:rPr lang="es-ES" dirty="0"/>
              <a:t>HodgES GARDENS.-Hollis Gardens.-Hilside Gardens &amp; Nursery.-Huntington Gardens</a:t>
            </a:r>
            <a:br>
              <a:rPr lang="es-ES" dirty="0"/>
            </a:br>
            <a:endParaRPr lang="es-ES" dirty="0"/>
          </a:p>
        </p:txBody>
      </p:sp>
      <p:sp>
        <p:nvSpPr>
          <p:cNvPr id="3" name="2 Subtítulo"/>
          <p:cNvSpPr>
            <a:spLocks noGrp="1"/>
          </p:cNvSpPr>
          <p:nvPr>
            <p:ph type="subTitle" idx="1"/>
          </p:nvPr>
        </p:nvSpPr>
        <p:spPr>
          <a:xfrm>
            <a:off x="2483768" y="5115272"/>
            <a:ext cx="4248472"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s-ES_tradnl" altLang="es-ES" dirty="0">
                <a:solidFill>
                  <a:schemeClr val="tx1"/>
                </a:solidFill>
              </a:rPr>
              <a:t>HODGES GARDENS</a:t>
            </a:r>
          </a:p>
        </p:txBody>
      </p:sp>
      <p:sp>
        <p:nvSpPr>
          <p:cNvPr id="7171" name="Rectangle 3"/>
          <p:cNvSpPr>
            <a:spLocks noGrp="1" noChangeArrowheads="1"/>
          </p:cNvSpPr>
          <p:nvPr>
            <p:ph sz="quarter" idx="1"/>
          </p:nvPr>
        </p:nvSpPr>
        <p:spPr>
          <a:xfrm>
            <a:off x="457200" y="1916832"/>
            <a:ext cx="7467600" cy="4557120"/>
          </a:xfrm>
        </p:spPr>
        <p:txBody>
          <a:bodyPr/>
          <a:lstStyle/>
          <a:p>
            <a:pPr>
              <a:lnSpc>
                <a:spcPct val="80000"/>
              </a:lnSpc>
            </a:pPr>
            <a:r>
              <a:rPr lang="es-ES_tradnl" altLang="es-ES" dirty="0"/>
              <a:t>Jardín botánico que se encuentra situado en Muchos. Louisiana. EE.UU.</a:t>
            </a:r>
          </a:p>
          <a:p>
            <a:pPr>
              <a:lnSpc>
                <a:spcPct val="80000"/>
              </a:lnSpc>
            </a:pPr>
            <a:r>
              <a:rPr lang="es-ES_tradnl" altLang="es-ES" dirty="0"/>
              <a:t>Se inicio a principios de 1940 cuando Aj.Hodges reforesto a gran escala el oeste central de Louisiana.</a:t>
            </a:r>
          </a:p>
          <a:p>
            <a:pPr>
              <a:lnSpc>
                <a:spcPct val="80000"/>
              </a:lnSpc>
            </a:pPr>
            <a:r>
              <a:rPr lang="es-ES_tradnl" altLang="es-ES" dirty="0"/>
              <a:t>Creo un arboreto y en unas canteras de piedra, Hodges y su esposa crearon un jardín entre las formaciones rocosas.</a:t>
            </a:r>
          </a:p>
          <a:p>
            <a:pPr>
              <a:lnSpc>
                <a:spcPct val="80000"/>
              </a:lnSpc>
            </a:pPr>
            <a:r>
              <a:rPr lang="es-ES_tradnl" altLang="es-ES" dirty="0"/>
              <a:t>Hoy ofrecen 17 has. De jardines y un lago de pesca, excursiones en bicicleta y senderismo y camping en sus 1´9 Km.2 de la finca</a:t>
            </a:r>
            <a:r>
              <a:rPr lang="es-ES_tradnl" altLang="es-ES" sz="2800" b="1" dirty="0"/>
              <a:t>.</a:t>
            </a:r>
          </a:p>
        </p:txBody>
      </p:sp>
    </p:spTree>
    <p:extLst>
      <p:ext uri="{BB962C8B-B14F-4D97-AF65-F5344CB8AC3E}">
        <p14:creationId xmlns:p14="http://schemas.microsoft.com/office/powerpoint/2010/main" val="1227491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Hod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5" descr="Hodg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37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831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281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743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0779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1400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474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5384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588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6181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3859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258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0998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2088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045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452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356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026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149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624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odg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203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odges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961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s-ES_tradnl" altLang="es-ES" dirty="0">
                <a:solidFill>
                  <a:schemeClr val="tx1"/>
                </a:solidFill>
              </a:rPr>
              <a:t>HOLLIS GARDENS</a:t>
            </a:r>
          </a:p>
        </p:txBody>
      </p:sp>
      <p:sp>
        <p:nvSpPr>
          <p:cNvPr id="29699" name="Rectangle 3"/>
          <p:cNvSpPr>
            <a:spLocks noGrp="1" noChangeArrowheads="1"/>
          </p:cNvSpPr>
          <p:nvPr>
            <p:ph sz="quarter" idx="1"/>
          </p:nvPr>
        </p:nvSpPr>
        <p:spPr>
          <a:xfrm>
            <a:off x="457200" y="2060848"/>
            <a:ext cx="7467600" cy="4413104"/>
          </a:xfrm>
        </p:spPr>
        <p:txBody>
          <a:bodyPr>
            <a:normAutofit/>
          </a:bodyPr>
          <a:lstStyle/>
          <a:p>
            <a:r>
              <a:rPr lang="es-ES_tradnl" altLang="es-ES" dirty="0"/>
              <a:t>Están situados en Lakeland. Florida EE.UU.</a:t>
            </a:r>
          </a:p>
          <a:p>
            <a:r>
              <a:rPr lang="es-ES_tradnl" altLang="es-ES" dirty="0"/>
              <a:t>Un jardín formal con fascinantes y hermosas plantas.</a:t>
            </a:r>
          </a:p>
          <a:p>
            <a:r>
              <a:rPr lang="es-ES_tradnl" altLang="es-ES" dirty="0"/>
              <a:t>El jardín cuenta la historia de la agricultura en Florida a través de salas temáticas.</a:t>
            </a:r>
          </a:p>
          <a:p>
            <a:r>
              <a:rPr lang="es-ES_tradnl" altLang="es-ES" dirty="0"/>
              <a:t>El jardín fue donado a la ciudad por la familia Hollis.</a:t>
            </a:r>
          </a:p>
          <a:p>
            <a:r>
              <a:rPr lang="es-ES_tradnl" altLang="es-ES" dirty="0"/>
              <a:t>Se alquilan para celebración de bodas</a:t>
            </a:r>
            <a:r>
              <a:rPr lang="es-ES_tradnl" altLang="es-ES" dirty="0">
                <a:solidFill>
                  <a:schemeClr val="hlink"/>
                </a:solidFill>
              </a:rPr>
              <a:t>.</a:t>
            </a:r>
          </a:p>
        </p:txBody>
      </p:sp>
    </p:spTree>
    <p:extLst>
      <p:ext uri="{BB962C8B-B14F-4D97-AF65-F5344CB8AC3E}">
        <p14:creationId xmlns:p14="http://schemas.microsoft.com/office/powerpoint/2010/main" val="1624498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Hollis-garden_entranc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658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olli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526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olli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921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olli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7436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olli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532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olli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268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olli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34366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olli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9162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olli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0608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olli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9877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ollis-garden-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10320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ollis-garden-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254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ollis-garden-B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8871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ollis-garden-red roo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3231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ollis-garden-wh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7736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ollis-garden-white roo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188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ollis-garden-white room3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966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ollis-garden-yellow roo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991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normAutofit fontScale="90000"/>
          </a:bodyPr>
          <a:lstStyle/>
          <a:p>
            <a:pPr fontAlgn="auto">
              <a:spcAft>
                <a:spcPts val="0"/>
              </a:spcAft>
              <a:defRPr/>
            </a:pPr>
            <a:r>
              <a:rPr lang="es-ES_tradnl" sz="3800" dirty="0">
                <a:solidFill>
                  <a:schemeClr val="tx1"/>
                </a:solidFill>
              </a:rPr>
              <a:t>HILLSIDE GARDENS &amp; NURSERY</a:t>
            </a:r>
          </a:p>
        </p:txBody>
      </p:sp>
      <p:sp>
        <p:nvSpPr>
          <p:cNvPr id="49155" name="Rectangle 3"/>
          <p:cNvSpPr>
            <a:spLocks noGrp="1" noChangeArrowheads="1"/>
          </p:cNvSpPr>
          <p:nvPr>
            <p:ph sz="quarter" idx="1"/>
          </p:nvPr>
        </p:nvSpPr>
        <p:spPr>
          <a:xfrm>
            <a:off x="457200" y="2132856"/>
            <a:ext cx="7467600" cy="4341096"/>
          </a:xfrm>
        </p:spPr>
        <p:txBody>
          <a:bodyPr>
            <a:normAutofit/>
          </a:bodyPr>
          <a:lstStyle/>
          <a:p>
            <a:pPr>
              <a:lnSpc>
                <a:spcPct val="90000"/>
              </a:lnSpc>
            </a:pPr>
            <a:r>
              <a:rPr lang="es-ES_tradnl" altLang="es-ES" dirty="0"/>
              <a:t>Están situados en el corazón de Colorado Springs. Colorado. EE.UU.</a:t>
            </a:r>
          </a:p>
          <a:p>
            <a:pPr>
              <a:lnSpc>
                <a:spcPct val="90000"/>
              </a:lnSpc>
            </a:pPr>
            <a:r>
              <a:rPr lang="es-ES_tradnl" altLang="es-ES" dirty="0"/>
              <a:t>Tiene  4 has de superficie y en el se realizan un completo servicio de jardinería, además de conservarlo como jardín botánico.</a:t>
            </a:r>
          </a:p>
          <a:p>
            <a:pPr>
              <a:lnSpc>
                <a:spcPct val="90000"/>
              </a:lnSpc>
            </a:pPr>
            <a:r>
              <a:rPr lang="es-ES_tradnl" altLang="es-ES" dirty="0"/>
              <a:t>Se encuentra rodeado por las impresionantes Montañas Rocosas y es lugar de bodas y celebraciones en sus cuidados jardines.</a:t>
            </a:r>
          </a:p>
        </p:txBody>
      </p:sp>
    </p:spTree>
    <p:extLst>
      <p:ext uri="{BB962C8B-B14F-4D97-AF65-F5344CB8AC3E}">
        <p14:creationId xmlns:p14="http://schemas.microsoft.com/office/powerpoint/2010/main" val="2100450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osta in Hills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8313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ostas in Hills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8556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ostas in Hills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9213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ostas in Hills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77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s-ES_tradnl" altLang="es-ES" dirty="0">
                <a:solidFill>
                  <a:schemeClr val="tx1"/>
                </a:solidFill>
              </a:rPr>
              <a:t>HUNTINGTON  GARDENS</a:t>
            </a:r>
          </a:p>
        </p:txBody>
      </p:sp>
      <p:sp>
        <p:nvSpPr>
          <p:cNvPr id="54275" name="Rectangle 3"/>
          <p:cNvSpPr>
            <a:spLocks noGrp="1" noChangeArrowheads="1"/>
          </p:cNvSpPr>
          <p:nvPr>
            <p:ph sz="quarter" idx="1"/>
          </p:nvPr>
        </p:nvSpPr>
        <p:spPr>
          <a:xfrm>
            <a:off x="457200" y="2132856"/>
            <a:ext cx="7467600" cy="4341096"/>
          </a:xfrm>
        </p:spPr>
        <p:txBody>
          <a:bodyPr>
            <a:normAutofit/>
          </a:bodyPr>
          <a:lstStyle/>
          <a:p>
            <a:pPr>
              <a:lnSpc>
                <a:spcPct val="80000"/>
              </a:lnSpc>
            </a:pPr>
            <a:r>
              <a:rPr lang="es-ES_tradnl" altLang="es-ES" dirty="0"/>
              <a:t>Junto a la biblioteca y las colecciones de arte se encuentra el jardín botánico situado en San Marino. California. EE.UU.</a:t>
            </a:r>
          </a:p>
          <a:p>
            <a:pPr>
              <a:lnSpc>
                <a:spcPct val="80000"/>
              </a:lnSpc>
            </a:pPr>
            <a:r>
              <a:rPr lang="es-ES_tradnl" altLang="es-ES" dirty="0"/>
              <a:t>La Institución creada por Henry E. Huntington como centro de investigación y enseñanza.</a:t>
            </a:r>
          </a:p>
          <a:p>
            <a:pPr>
              <a:lnSpc>
                <a:spcPct val="80000"/>
              </a:lnSpc>
            </a:pPr>
            <a:r>
              <a:rPr lang="es-ES_tradnl" altLang="es-ES" dirty="0"/>
              <a:t>El jardín botánico cubre 48´5 has y los jardines temáticos albergan plantas raras de todo el mundo.</a:t>
            </a:r>
          </a:p>
          <a:p>
            <a:pPr>
              <a:lnSpc>
                <a:spcPct val="80000"/>
              </a:lnSpc>
              <a:buFont typeface="Wingdings" pitchFamily="2" charset="2"/>
              <a:buNone/>
            </a:pPr>
            <a:r>
              <a:rPr lang="es-ES_tradnl" altLang="es-ES" dirty="0"/>
              <a:t>   El jardín del desierto con mas de cinco mil especies es uno de los mas importantes del mundo.</a:t>
            </a:r>
          </a:p>
        </p:txBody>
      </p:sp>
    </p:spTree>
    <p:extLst>
      <p:ext uri="{BB962C8B-B14F-4D97-AF65-F5344CB8AC3E}">
        <p14:creationId xmlns:p14="http://schemas.microsoft.com/office/powerpoint/2010/main" val="37622629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sz="quarter" idx="1"/>
          </p:nvPr>
        </p:nvSpPr>
        <p:spPr>
          <a:xfrm>
            <a:off x="457200" y="1484313"/>
            <a:ext cx="7499176" cy="4646612"/>
          </a:xfrm>
        </p:spPr>
        <p:txBody>
          <a:bodyPr>
            <a:normAutofit/>
          </a:bodyPr>
          <a:lstStyle/>
          <a:p>
            <a:r>
              <a:rPr lang="es-ES_tradnl" altLang="es-ES" dirty="0"/>
              <a:t>Los temas de los jardines son el de Australia, la colección de Camelias, el jardín japonés, jardines de palmeras, rosaledas, el jardín de Shakespeare, el de las selvas tropicales, un jardín chino, un jardín de los perfumes etc</a:t>
            </a:r>
            <a:r>
              <a:rPr lang="es-ES_tradnl" altLang="es-ES" dirty="0">
                <a:solidFill>
                  <a:schemeClr val="hlink"/>
                </a:solidFill>
              </a:rPr>
              <a:t>.…</a:t>
            </a:r>
          </a:p>
        </p:txBody>
      </p:sp>
    </p:spTree>
    <p:extLst>
      <p:ext uri="{BB962C8B-B14F-4D97-AF65-F5344CB8AC3E}">
        <p14:creationId xmlns:p14="http://schemas.microsoft.com/office/powerpoint/2010/main" val="14600611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untington_libr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588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Hunting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2748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untington_Lib_Flow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1192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um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930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ungtington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2704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ungtington Ro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5259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ungting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8469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ungtinton Gae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1420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ungtin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8300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ungtin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8913"/>
            <a:ext cx="97536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6317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ungtin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922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ungtin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4094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ungtin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32721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ungtin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5188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3" descr="Hungtinton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8784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ungton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6993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untington  Library &amp;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7412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untington Bota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6446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3343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3" descr="Huntington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3697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untington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59570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untington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27174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untington Bota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98217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untington Bota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1927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untington Bota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0403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untington Botanical Gard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8065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6984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ungtin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3018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5972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61287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26531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4181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untingt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4080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9733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untington Bota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9171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untington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3533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untington Bota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5748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7458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7536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63536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untingt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57904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5003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untington Lobrary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993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untington Cactus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0826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7305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9179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706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7334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2928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untington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2751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untingt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314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4" descr="Huntingt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63116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untingt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7604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4" descr="Huntington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0803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untingt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8525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untingt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2407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untingt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820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0760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0466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3" descr="Hunting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77855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1181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7253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68742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3364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40347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6231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0310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3"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63243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unt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1518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3" descr="Huntington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67147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untington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010541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untington 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04769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untington Libra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4162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untington Library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699289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Hunting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5960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untington_gardens_8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6677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unting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433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758</Words>
  <Application>Microsoft Office PowerPoint</Application>
  <PresentationFormat>Presentación en pantalla (4:3)</PresentationFormat>
  <Paragraphs>268</Paragraphs>
  <Slides>125</Slides>
  <Notes>124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125</vt:i4>
      </vt:variant>
    </vt:vector>
  </HeadingPairs>
  <TitlesOfParts>
    <vt:vector size="131" baseType="lpstr">
      <vt:lpstr>Arial</vt:lpstr>
      <vt:lpstr>Calibri</vt:lpstr>
      <vt:lpstr>Century Schoolbook</vt:lpstr>
      <vt:lpstr>Wingdings</vt:lpstr>
      <vt:lpstr>Wingdings 2</vt:lpstr>
      <vt:lpstr>Default Theme</vt:lpstr>
      <vt:lpstr>ESTADOS UNIDOS.-LA VUELTA AL MUNDO EN 885 JARDINES.-HodgES GARDENS.-Hollis Gardens.-Hilside Gardens &amp; Nursery.-Huntington Gardens </vt:lpstr>
      <vt:lpstr>HODGES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HOLLIS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HILLSIDE GARDENS &amp; NURSERY</vt:lpstr>
      <vt:lpstr>Presentación de PowerPoint</vt:lpstr>
      <vt:lpstr>Presentación de PowerPoint</vt:lpstr>
      <vt:lpstr>Presentación de PowerPoint</vt:lpstr>
      <vt:lpstr>Presentación de PowerPoint</vt:lpstr>
      <vt:lpstr>HUNTINGTON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6</cp:revision>
  <dcterms:created xsi:type="dcterms:W3CDTF">2013-09-16T06:09:50Z</dcterms:created>
  <dcterms:modified xsi:type="dcterms:W3CDTF">2018-03-05T07:51:40Z</dcterms:modified>
</cp:coreProperties>
</file>