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7" r:id="rId2"/>
    <p:sldId id="366" r:id="rId3"/>
    <p:sldId id="381" r:id="rId4"/>
    <p:sldId id="382" r:id="rId5"/>
    <p:sldId id="383" r:id="rId6"/>
    <p:sldId id="384" r:id="rId7"/>
    <p:sldId id="385" r:id="rId8"/>
    <p:sldId id="283" r:id="rId9"/>
    <p:sldId id="262" r:id="rId10"/>
    <p:sldId id="263" r:id="rId11"/>
    <p:sldId id="270" r:id="rId12"/>
    <p:sldId id="259" r:id="rId13"/>
    <p:sldId id="260" r:id="rId14"/>
    <p:sldId id="261" r:id="rId15"/>
    <p:sldId id="264" r:id="rId16"/>
    <p:sldId id="289" r:id="rId17"/>
    <p:sldId id="266" r:id="rId18"/>
    <p:sldId id="280" r:id="rId19"/>
    <p:sldId id="267" r:id="rId20"/>
    <p:sldId id="268" r:id="rId21"/>
    <p:sldId id="271" r:id="rId22"/>
    <p:sldId id="272" r:id="rId23"/>
    <p:sldId id="273" r:id="rId24"/>
    <p:sldId id="274" r:id="rId25"/>
    <p:sldId id="275" r:id="rId26"/>
    <p:sldId id="277" r:id="rId27"/>
    <p:sldId id="278" r:id="rId28"/>
    <p:sldId id="291" r:id="rId29"/>
    <p:sldId id="281" r:id="rId30"/>
    <p:sldId id="284" r:id="rId31"/>
    <p:sldId id="285" r:id="rId32"/>
    <p:sldId id="288" r:id="rId33"/>
    <p:sldId id="290" r:id="rId34"/>
    <p:sldId id="282" r:id="rId35"/>
    <p:sldId id="292" r:id="rId36"/>
    <p:sldId id="386" r:id="rId37"/>
    <p:sldId id="387" r:id="rId38"/>
    <p:sldId id="348" r:id="rId39"/>
    <p:sldId id="330" r:id="rId40"/>
    <p:sldId id="311" r:id="rId41"/>
    <p:sldId id="349" r:id="rId42"/>
    <p:sldId id="352" r:id="rId43"/>
    <p:sldId id="321" r:id="rId44"/>
    <p:sldId id="322" r:id="rId45"/>
    <p:sldId id="327" r:id="rId46"/>
    <p:sldId id="328" r:id="rId47"/>
    <p:sldId id="293" r:id="rId48"/>
    <p:sldId id="294" r:id="rId49"/>
    <p:sldId id="295" r:id="rId50"/>
    <p:sldId id="296" r:id="rId51"/>
    <p:sldId id="301" r:id="rId52"/>
    <p:sldId id="297" r:id="rId53"/>
    <p:sldId id="309" r:id="rId54"/>
    <p:sldId id="308" r:id="rId55"/>
    <p:sldId id="306" r:id="rId56"/>
    <p:sldId id="300" r:id="rId57"/>
    <p:sldId id="298" r:id="rId58"/>
    <p:sldId id="305" r:id="rId59"/>
    <p:sldId id="299" r:id="rId60"/>
    <p:sldId id="302" r:id="rId61"/>
    <p:sldId id="303" r:id="rId62"/>
    <p:sldId id="304" r:id="rId63"/>
    <p:sldId id="307" r:id="rId64"/>
    <p:sldId id="310" r:id="rId65"/>
    <p:sldId id="313" r:id="rId66"/>
    <p:sldId id="314" r:id="rId67"/>
    <p:sldId id="316" r:id="rId68"/>
    <p:sldId id="317" r:id="rId69"/>
    <p:sldId id="319" r:id="rId70"/>
    <p:sldId id="320" r:id="rId71"/>
    <p:sldId id="323" r:id="rId72"/>
    <p:sldId id="325" r:id="rId73"/>
    <p:sldId id="326" r:id="rId74"/>
    <p:sldId id="331" r:id="rId75"/>
    <p:sldId id="332" r:id="rId76"/>
    <p:sldId id="333" r:id="rId77"/>
    <p:sldId id="334" r:id="rId78"/>
    <p:sldId id="335" r:id="rId79"/>
    <p:sldId id="337" r:id="rId80"/>
    <p:sldId id="336" r:id="rId81"/>
    <p:sldId id="338" r:id="rId82"/>
    <p:sldId id="339" r:id="rId83"/>
    <p:sldId id="345" r:id="rId84"/>
    <p:sldId id="343" r:id="rId85"/>
    <p:sldId id="340" r:id="rId86"/>
    <p:sldId id="341" r:id="rId87"/>
    <p:sldId id="342" r:id="rId88"/>
    <p:sldId id="350" r:id="rId89"/>
    <p:sldId id="344" r:id="rId90"/>
    <p:sldId id="347" r:id="rId91"/>
    <p:sldId id="354" r:id="rId92"/>
    <p:sldId id="368" r:id="rId93"/>
    <p:sldId id="360" r:id="rId94"/>
    <p:sldId id="361" r:id="rId95"/>
    <p:sldId id="372" r:id="rId96"/>
    <p:sldId id="378" r:id="rId97"/>
    <p:sldId id="375" r:id="rId98"/>
    <p:sldId id="357" r:id="rId99"/>
    <p:sldId id="365" r:id="rId100"/>
    <p:sldId id="355" r:id="rId101"/>
    <p:sldId id="356" r:id="rId102"/>
    <p:sldId id="358" r:id="rId103"/>
    <p:sldId id="362" r:id="rId104"/>
    <p:sldId id="363" r:id="rId105"/>
    <p:sldId id="364" r:id="rId106"/>
    <p:sldId id="369" r:id="rId107"/>
    <p:sldId id="370" r:id="rId108"/>
    <p:sldId id="367" r:id="rId109"/>
    <p:sldId id="371" r:id="rId110"/>
    <p:sldId id="373" r:id="rId111"/>
    <p:sldId id="374" r:id="rId112"/>
    <p:sldId id="377"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6E3E69-AD90-493A-8A9F-EBD771640B6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C55651-7B1F-4F00-9E41-68575DF669C9}" type="slidenum">
              <a:rPr lang="es-ES" smtClean="0"/>
              <a:t>‹Nº›</a:t>
            </a:fld>
            <a:endParaRPr lang="es-ES" dirty="0"/>
          </a:p>
        </p:txBody>
      </p:sp>
    </p:spTree>
    <p:extLst>
      <p:ext uri="{BB962C8B-B14F-4D97-AF65-F5344CB8AC3E}">
        <p14:creationId xmlns:p14="http://schemas.microsoft.com/office/powerpoint/2010/main" val="3045801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a:t>
            </a:fld>
            <a:endParaRPr lang="es-ES" dirty="0"/>
          </a:p>
        </p:txBody>
      </p:sp>
    </p:spTree>
    <p:extLst>
      <p:ext uri="{BB962C8B-B14F-4D97-AF65-F5344CB8AC3E}">
        <p14:creationId xmlns:p14="http://schemas.microsoft.com/office/powerpoint/2010/main" val="618780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a:t>
            </a:fld>
            <a:endParaRPr lang="es-ES" dirty="0"/>
          </a:p>
        </p:txBody>
      </p:sp>
    </p:spTree>
    <p:extLst>
      <p:ext uri="{BB962C8B-B14F-4D97-AF65-F5344CB8AC3E}">
        <p14:creationId xmlns:p14="http://schemas.microsoft.com/office/powerpoint/2010/main" val="2315710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a:t>
            </a:fld>
            <a:endParaRPr lang="es-ES" dirty="0"/>
          </a:p>
        </p:txBody>
      </p:sp>
    </p:spTree>
    <p:extLst>
      <p:ext uri="{BB962C8B-B14F-4D97-AF65-F5344CB8AC3E}">
        <p14:creationId xmlns:p14="http://schemas.microsoft.com/office/powerpoint/2010/main" val="2387148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11</a:t>
            </a:fld>
            <a:endParaRPr lang="es-ES" dirty="0"/>
          </a:p>
        </p:txBody>
      </p:sp>
    </p:spTree>
    <p:extLst>
      <p:ext uri="{BB962C8B-B14F-4D97-AF65-F5344CB8AC3E}">
        <p14:creationId xmlns:p14="http://schemas.microsoft.com/office/powerpoint/2010/main" val="3543848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Atlanta_Botanical_Garden.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12</a:t>
            </a:fld>
            <a:endParaRPr lang="es-ES" dirty="0"/>
          </a:p>
        </p:txBody>
      </p:sp>
    </p:spTree>
    <p:extLst>
      <p:ext uri="{BB962C8B-B14F-4D97-AF65-F5344CB8AC3E}">
        <p14:creationId xmlns:p14="http://schemas.microsoft.com/office/powerpoint/2010/main" val="2206022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Atlanta_Botanical_Garden.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13</a:t>
            </a:fld>
            <a:endParaRPr lang="es-ES" dirty="0"/>
          </a:p>
        </p:txBody>
      </p:sp>
    </p:spTree>
    <p:extLst>
      <p:ext uri="{BB962C8B-B14F-4D97-AF65-F5344CB8AC3E}">
        <p14:creationId xmlns:p14="http://schemas.microsoft.com/office/powerpoint/2010/main" val="3920444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14</a:t>
            </a:fld>
            <a:endParaRPr lang="es-ES" dirty="0"/>
          </a:p>
        </p:txBody>
      </p:sp>
    </p:spTree>
    <p:extLst>
      <p:ext uri="{BB962C8B-B14F-4D97-AF65-F5344CB8AC3E}">
        <p14:creationId xmlns:p14="http://schemas.microsoft.com/office/powerpoint/2010/main" val="533562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15</a:t>
            </a:fld>
            <a:endParaRPr lang="es-ES" dirty="0"/>
          </a:p>
        </p:txBody>
      </p:sp>
    </p:spTree>
    <p:extLst>
      <p:ext uri="{BB962C8B-B14F-4D97-AF65-F5344CB8AC3E}">
        <p14:creationId xmlns:p14="http://schemas.microsoft.com/office/powerpoint/2010/main" val="16216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16</a:t>
            </a:fld>
            <a:endParaRPr lang="es-ES" dirty="0"/>
          </a:p>
        </p:txBody>
      </p:sp>
    </p:spTree>
    <p:extLst>
      <p:ext uri="{BB962C8B-B14F-4D97-AF65-F5344CB8AC3E}">
        <p14:creationId xmlns:p14="http://schemas.microsoft.com/office/powerpoint/2010/main" val="2784597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17</a:t>
            </a:fld>
            <a:endParaRPr lang="es-ES" dirty="0"/>
          </a:p>
        </p:txBody>
      </p:sp>
    </p:spTree>
    <p:extLst>
      <p:ext uri="{BB962C8B-B14F-4D97-AF65-F5344CB8AC3E}">
        <p14:creationId xmlns:p14="http://schemas.microsoft.com/office/powerpoint/2010/main" val="3926432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18</a:t>
            </a:fld>
            <a:endParaRPr lang="es-ES" dirty="0"/>
          </a:p>
        </p:txBody>
      </p:sp>
    </p:spTree>
    <p:extLst>
      <p:ext uri="{BB962C8B-B14F-4D97-AF65-F5344CB8AC3E}">
        <p14:creationId xmlns:p14="http://schemas.microsoft.com/office/powerpoint/2010/main" val="597205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19</a:t>
            </a:fld>
            <a:endParaRPr lang="es-ES" dirty="0"/>
          </a:p>
        </p:txBody>
      </p:sp>
    </p:spTree>
    <p:extLst>
      <p:ext uri="{BB962C8B-B14F-4D97-AF65-F5344CB8AC3E}">
        <p14:creationId xmlns:p14="http://schemas.microsoft.com/office/powerpoint/2010/main" val="4131600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20</a:t>
            </a:fld>
            <a:endParaRPr lang="es-ES" dirty="0"/>
          </a:p>
        </p:txBody>
      </p:sp>
    </p:spTree>
    <p:extLst>
      <p:ext uri="{BB962C8B-B14F-4D97-AF65-F5344CB8AC3E}">
        <p14:creationId xmlns:p14="http://schemas.microsoft.com/office/powerpoint/2010/main" val="3659712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21</a:t>
            </a:fld>
            <a:endParaRPr lang="es-ES" dirty="0"/>
          </a:p>
        </p:txBody>
      </p:sp>
    </p:spTree>
    <p:extLst>
      <p:ext uri="{BB962C8B-B14F-4D97-AF65-F5344CB8AC3E}">
        <p14:creationId xmlns:p14="http://schemas.microsoft.com/office/powerpoint/2010/main" val="2135154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22</a:t>
            </a:fld>
            <a:endParaRPr lang="es-ES" dirty="0"/>
          </a:p>
        </p:txBody>
      </p:sp>
    </p:spTree>
    <p:extLst>
      <p:ext uri="{BB962C8B-B14F-4D97-AF65-F5344CB8AC3E}">
        <p14:creationId xmlns:p14="http://schemas.microsoft.com/office/powerpoint/2010/main" val="3193951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23</a:t>
            </a:fld>
            <a:endParaRPr lang="es-ES" dirty="0"/>
          </a:p>
        </p:txBody>
      </p:sp>
    </p:spTree>
    <p:extLst>
      <p:ext uri="{BB962C8B-B14F-4D97-AF65-F5344CB8AC3E}">
        <p14:creationId xmlns:p14="http://schemas.microsoft.com/office/powerpoint/2010/main" val="4049049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24</a:t>
            </a:fld>
            <a:endParaRPr lang="es-ES" dirty="0"/>
          </a:p>
        </p:txBody>
      </p:sp>
    </p:spTree>
    <p:extLst>
      <p:ext uri="{BB962C8B-B14F-4D97-AF65-F5344CB8AC3E}">
        <p14:creationId xmlns:p14="http://schemas.microsoft.com/office/powerpoint/2010/main" val="3238260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25</a:t>
            </a:fld>
            <a:endParaRPr lang="es-ES" dirty="0"/>
          </a:p>
        </p:txBody>
      </p:sp>
    </p:spTree>
    <p:extLst>
      <p:ext uri="{BB962C8B-B14F-4D97-AF65-F5344CB8AC3E}">
        <p14:creationId xmlns:p14="http://schemas.microsoft.com/office/powerpoint/2010/main" val="308021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26</a:t>
            </a:fld>
            <a:endParaRPr lang="es-ES" dirty="0"/>
          </a:p>
        </p:txBody>
      </p:sp>
    </p:spTree>
    <p:extLst>
      <p:ext uri="{BB962C8B-B14F-4D97-AF65-F5344CB8AC3E}">
        <p14:creationId xmlns:p14="http://schemas.microsoft.com/office/powerpoint/2010/main" val="3795443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27</a:t>
            </a:fld>
            <a:endParaRPr lang="es-ES" dirty="0"/>
          </a:p>
        </p:txBody>
      </p:sp>
    </p:spTree>
    <p:extLst>
      <p:ext uri="{BB962C8B-B14F-4D97-AF65-F5344CB8AC3E}">
        <p14:creationId xmlns:p14="http://schemas.microsoft.com/office/powerpoint/2010/main" val="2306870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28</a:t>
            </a:fld>
            <a:endParaRPr lang="es-ES" dirty="0"/>
          </a:p>
        </p:txBody>
      </p:sp>
    </p:spTree>
    <p:extLst>
      <p:ext uri="{BB962C8B-B14F-4D97-AF65-F5344CB8AC3E}">
        <p14:creationId xmlns:p14="http://schemas.microsoft.com/office/powerpoint/2010/main" val="3183991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29</a:t>
            </a:fld>
            <a:endParaRPr lang="es-ES" dirty="0"/>
          </a:p>
        </p:txBody>
      </p:sp>
    </p:spTree>
    <p:extLst>
      <p:ext uri="{BB962C8B-B14F-4D97-AF65-F5344CB8AC3E}">
        <p14:creationId xmlns:p14="http://schemas.microsoft.com/office/powerpoint/2010/main" val="2166142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30</a:t>
            </a:fld>
            <a:endParaRPr lang="es-ES" dirty="0"/>
          </a:p>
        </p:txBody>
      </p:sp>
    </p:spTree>
    <p:extLst>
      <p:ext uri="{BB962C8B-B14F-4D97-AF65-F5344CB8AC3E}">
        <p14:creationId xmlns:p14="http://schemas.microsoft.com/office/powerpoint/2010/main" val="3404399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31</a:t>
            </a:fld>
            <a:endParaRPr lang="es-ES" dirty="0"/>
          </a:p>
        </p:txBody>
      </p:sp>
    </p:spTree>
    <p:extLst>
      <p:ext uri="{BB962C8B-B14F-4D97-AF65-F5344CB8AC3E}">
        <p14:creationId xmlns:p14="http://schemas.microsoft.com/office/powerpoint/2010/main" val="384820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32</a:t>
            </a:fld>
            <a:endParaRPr lang="es-ES" dirty="0"/>
          </a:p>
        </p:txBody>
      </p:sp>
    </p:spTree>
    <p:extLst>
      <p:ext uri="{BB962C8B-B14F-4D97-AF65-F5344CB8AC3E}">
        <p14:creationId xmlns:p14="http://schemas.microsoft.com/office/powerpoint/2010/main" val="942222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33</a:t>
            </a:fld>
            <a:endParaRPr lang="es-ES" dirty="0"/>
          </a:p>
        </p:txBody>
      </p:sp>
    </p:spTree>
    <p:extLst>
      <p:ext uri="{BB962C8B-B14F-4D97-AF65-F5344CB8AC3E}">
        <p14:creationId xmlns:p14="http://schemas.microsoft.com/office/powerpoint/2010/main" val="194253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Atlanta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34</a:t>
            </a:fld>
            <a:endParaRPr lang="es-ES" dirty="0"/>
          </a:p>
        </p:txBody>
      </p:sp>
    </p:spTree>
    <p:extLst>
      <p:ext uri="{BB962C8B-B14F-4D97-AF65-F5344CB8AC3E}">
        <p14:creationId xmlns:p14="http://schemas.microsoft.com/office/powerpoint/2010/main" val="2560629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38</a:t>
            </a:fld>
            <a:endParaRPr lang="es-ES" dirty="0"/>
          </a:p>
        </p:txBody>
      </p:sp>
    </p:spTree>
    <p:extLst>
      <p:ext uri="{BB962C8B-B14F-4D97-AF65-F5344CB8AC3E}">
        <p14:creationId xmlns:p14="http://schemas.microsoft.com/office/powerpoint/2010/main" val="1657176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Bellevue_Botanical_Garden_Entrance</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39</a:t>
            </a:fld>
            <a:endParaRPr lang="es-ES" dirty="0"/>
          </a:p>
        </p:txBody>
      </p:sp>
    </p:spTree>
    <p:extLst>
      <p:ext uri="{BB962C8B-B14F-4D97-AF65-F5344CB8AC3E}">
        <p14:creationId xmlns:p14="http://schemas.microsoft.com/office/powerpoint/2010/main" val="427113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40</a:t>
            </a:fld>
            <a:endParaRPr lang="es-ES" dirty="0"/>
          </a:p>
        </p:txBody>
      </p:sp>
    </p:spTree>
    <p:extLst>
      <p:ext uri="{BB962C8B-B14F-4D97-AF65-F5344CB8AC3E}">
        <p14:creationId xmlns:p14="http://schemas.microsoft.com/office/powerpoint/2010/main" val="14344504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41</a:t>
            </a:fld>
            <a:endParaRPr lang="es-ES" dirty="0"/>
          </a:p>
        </p:txBody>
      </p:sp>
    </p:spTree>
    <p:extLst>
      <p:ext uri="{BB962C8B-B14F-4D97-AF65-F5344CB8AC3E}">
        <p14:creationId xmlns:p14="http://schemas.microsoft.com/office/powerpoint/2010/main" val="2783582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42</a:t>
            </a:fld>
            <a:endParaRPr lang="es-ES" dirty="0"/>
          </a:p>
        </p:txBody>
      </p:sp>
    </p:spTree>
    <p:extLst>
      <p:ext uri="{BB962C8B-B14F-4D97-AF65-F5344CB8AC3E}">
        <p14:creationId xmlns:p14="http://schemas.microsoft.com/office/powerpoint/2010/main" val="16409237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43</a:t>
            </a:fld>
            <a:endParaRPr lang="es-ES" dirty="0"/>
          </a:p>
        </p:txBody>
      </p:sp>
    </p:spTree>
    <p:extLst>
      <p:ext uri="{BB962C8B-B14F-4D97-AF65-F5344CB8AC3E}">
        <p14:creationId xmlns:p14="http://schemas.microsoft.com/office/powerpoint/2010/main" val="1862206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44</a:t>
            </a:fld>
            <a:endParaRPr lang="es-ES" dirty="0"/>
          </a:p>
        </p:txBody>
      </p:sp>
    </p:spTree>
    <p:extLst>
      <p:ext uri="{BB962C8B-B14F-4D97-AF65-F5344CB8AC3E}">
        <p14:creationId xmlns:p14="http://schemas.microsoft.com/office/powerpoint/2010/main" val="41099267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45</a:t>
            </a:fld>
            <a:endParaRPr lang="es-ES" dirty="0"/>
          </a:p>
        </p:txBody>
      </p:sp>
    </p:spTree>
    <p:extLst>
      <p:ext uri="{BB962C8B-B14F-4D97-AF65-F5344CB8AC3E}">
        <p14:creationId xmlns:p14="http://schemas.microsoft.com/office/powerpoint/2010/main" val="38756829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46</a:t>
            </a:fld>
            <a:endParaRPr lang="es-ES" dirty="0"/>
          </a:p>
        </p:txBody>
      </p:sp>
    </p:spTree>
    <p:extLst>
      <p:ext uri="{BB962C8B-B14F-4D97-AF65-F5344CB8AC3E}">
        <p14:creationId xmlns:p14="http://schemas.microsoft.com/office/powerpoint/2010/main" val="3245714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Garden..-Hosta</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47</a:t>
            </a:fld>
            <a:endParaRPr lang="es-ES" dirty="0"/>
          </a:p>
        </p:txBody>
      </p:sp>
    </p:spTree>
    <p:extLst>
      <p:ext uri="{BB962C8B-B14F-4D97-AF65-F5344CB8AC3E}">
        <p14:creationId xmlns:p14="http://schemas.microsoft.com/office/powerpoint/2010/main" val="527015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Garden..-Hosta</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48</a:t>
            </a:fld>
            <a:endParaRPr lang="es-ES" dirty="0"/>
          </a:p>
        </p:txBody>
      </p:sp>
    </p:spTree>
    <p:extLst>
      <p:ext uri="{BB962C8B-B14F-4D97-AF65-F5344CB8AC3E}">
        <p14:creationId xmlns:p14="http://schemas.microsoft.com/office/powerpoint/2010/main" val="1794131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49</a:t>
            </a:fld>
            <a:endParaRPr lang="es-ES" dirty="0"/>
          </a:p>
        </p:txBody>
      </p:sp>
    </p:spTree>
    <p:extLst>
      <p:ext uri="{BB962C8B-B14F-4D97-AF65-F5344CB8AC3E}">
        <p14:creationId xmlns:p14="http://schemas.microsoft.com/office/powerpoint/2010/main" val="42663490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50</a:t>
            </a:fld>
            <a:endParaRPr lang="es-ES" dirty="0"/>
          </a:p>
        </p:txBody>
      </p:sp>
    </p:spTree>
    <p:extLst>
      <p:ext uri="{BB962C8B-B14F-4D97-AF65-F5344CB8AC3E}">
        <p14:creationId xmlns:p14="http://schemas.microsoft.com/office/powerpoint/2010/main" val="6913990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51</a:t>
            </a:fld>
            <a:endParaRPr lang="es-ES" dirty="0"/>
          </a:p>
        </p:txBody>
      </p:sp>
    </p:spTree>
    <p:extLst>
      <p:ext uri="{BB962C8B-B14F-4D97-AF65-F5344CB8AC3E}">
        <p14:creationId xmlns:p14="http://schemas.microsoft.com/office/powerpoint/2010/main" val="29402512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52</a:t>
            </a:fld>
            <a:endParaRPr lang="es-ES" dirty="0"/>
          </a:p>
        </p:txBody>
      </p:sp>
    </p:spTree>
    <p:extLst>
      <p:ext uri="{BB962C8B-B14F-4D97-AF65-F5344CB8AC3E}">
        <p14:creationId xmlns:p14="http://schemas.microsoft.com/office/powerpoint/2010/main" val="11524451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53</a:t>
            </a:fld>
            <a:endParaRPr lang="es-ES" dirty="0"/>
          </a:p>
        </p:txBody>
      </p:sp>
    </p:spTree>
    <p:extLst>
      <p:ext uri="{BB962C8B-B14F-4D97-AF65-F5344CB8AC3E}">
        <p14:creationId xmlns:p14="http://schemas.microsoft.com/office/powerpoint/2010/main" val="4037148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54</a:t>
            </a:fld>
            <a:endParaRPr lang="es-ES" dirty="0"/>
          </a:p>
        </p:txBody>
      </p:sp>
    </p:spTree>
    <p:extLst>
      <p:ext uri="{BB962C8B-B14F-4D97-AF65-F5344CB8AC3E}">
        <p14:creationId xmlns:p14="http://schemas.microsoft.com/office/powerpoint/2010/main" val="700347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55</a:t>
            </a:fld>
            <a:endParaRPr lang="es-ES" dirty="0"/>
          </a:p>
        </p:txBody>
      </p:sp>
    </p:spTree>
    <p:extLst>
      <p:ext uri="{BB962C8B-B14F-4D97-AF65-F5344CB8AC3E}">
        <p14:creationId xmlns:p14="http://schemas.microsoft.com/office/powerpoint/2010/main" val="19094330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56</a:t>
            </a:fld>
            <a:endParaRPr lang="es-ES" dirty="0"/>
          </a:p>
        </p:txBody>
      </p:sp>
    </p:spTree>
    <p:extLst>
      <p:ext uri="{BB962C8B-B14F-4D97-AF65-F5344CB8AC3E}">
        <p14:creationId xmlns:p14="http://schemas.microsoft.com/office/powerpoint/2010/main" val="7230334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57</a:t>
            </a:fld>
            <a:endParaRPr lang="es-ES" dirty="0"/>
          </a:p>
        </p:txBody>
      </p:sp>
    </p:spTree>
    <p:extLst>
      <p:ext uri="{BB962C8B-B14F-4D97-AF65-F5344CB8AC3E}">
        <p14:creationId xmlns:p14="http://schemas.microsoft.com/office/powerpoint/2010/main" val="15620534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58</a:t>
            </a:fld>
            <a:endParaRPr lang="es-ES" dirty="0"/>
          </a:p>
        </p:txBody>
      </p:sp>
    </p:spTree>
    <p:extLst>
      <p:ext uri="{BB962C8B-B14F-4D97-AF65-F5344CB8AC3E}">
        <p14:creationId xmlns:p14="http://schemas.microsoft.com/office/powerpoint/2010/main" val="35232869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59</a:t>
            </a:fld>
            <a:endParaRPr lang="es-ES" dirty="0"/>
          </a:p>
        </p:txBody>
      </p:sp>
    </p:spTree>
    <p:extLst>
      <p:ext uri="{BB962C8B-B14F-4D97-AF65-F5344CB8AC3E}">
        <p14:creationId xmlns:p14="http://schemas.microsoft.com/office/powerpoint/2010/main" val="21509585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60</a:t>
            </a:fld>
            <a:endParaRPr lang="es-ES" dirty="0"/>
          </a:p>
        </p:txBody>
      </p:sp>
    </p:spTree>
    <p:extLst>
      <p:ext uri="{BB962C8B-B14F-4D97-AF65-F5344CB8AC3E}">
        <p14:creationId xmlns:p14="http://schemas.microsoft.com/office/powerpoint/2010/main" val="13456138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61</a:t>
            </a:fld>
            <a:endParaRPr lang="es-ES" dirty="0"/>
          </a:p>
        </p:txBody>
      </p:sp>
    </p:spTree>
    <p:extLst>
      <p:ext uri="{BB962C8B-B14F-4D97-AF65-F5344CB8AC3E}">
        <p14:creationId xmlns:p14="http://schemas.microsoft.com/office/powerpoint/2010/main" val="39597361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Garden..-Euphorbia</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62</a:t>
            </a:fld>
            <a:endParaRPr lang="es-ES" dirty="0"/>
          </a:p>
        </p:txBody>
      </p:sp>
    </p:spTree>
    <p:extLst>
      <p:ext uri="{BB962C8B-B14F-4D97-AF65-F5344CB8AC3E}">
        <p14:creationId xmlns:p14="http://schemas.microsoft.com/office/powerpoint/2010/main" val="24837737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Garden..-Rhododendron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63</a:t>
            </a:fld>
            <a:endParaRPr lang="es-ES" dirty="0"/>
          </a:p>
        </p:txBody>
      </p:sp>
    </p:spTree>
    <p:extLst>
      <p:ext uri="{BB962C8B-B14F-4D97-AF65-F5344CB8AC3E}">
        <p14:creationId xmlns:p14="http://schemas.microsoft.com/office/powerpoint/2010/main" val="25079049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64</a:t>
            </a:fld>
            <a:endParaRPr lang="es-ES" dirty="0"/>
          </a:p>
        </p:txBody>
      </p:sp>
    </p:spTree>
    <p:extLst>
      <p:ext uri="{BB962C8B-B14F-4D97-AF65-F5344CB8AC3E}">
        <p14:creationId xmlns:p14="http://schemas.microsoft.com/office/powerpoint/2010/main" val="24158236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65</a:t>
            </a:fld>
            <a:endParaRPr lang="es-ES" dirty="0"/>
          </a:p>
        </p:txBody>
      </p:sp>
    </p:spTree>
    <p:extLst>
      <p:ext uri="{BB962C8B-B14F-4D97-AF65-F5344CB8AC3E}">
        <p14:creationId xmlns:p14="http://schemas.microsoft.com/office/powerpoint/2010/main" val="12176246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66</a:t>
            </a:fld>
            <a:endParaRPr lang="es-ES" dirty="0"/>
          </a:p>
        </p:txBody>
      </p:sp>
    </p:spTree>
    <p:extLst>
      <p:ext uri="{BB962C8B-B14F-4D97-AF65-F5344CB8AC3E}">
        <p14:creationId xmlns:p14="http://schemas.microsoft.com/office/powerpoint/2010/main" val="38210788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68</a:t>
            </a:fld>
            <a:endParaRPr lang="es-ES" dirty="0"/>
          </a:p>
        </p:txBody>
      </p:sp>
    </p:spTree>
    <p:extLst>
      <p:ext uri="{BB962C8B-B14F-4D97-AF65-F5344CB8AC3E}">
        <p14:creationId xmlns:p14="http://schemas.microsoft.com/office/powerpoint/2010/main" val="38641048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69</a:t>
            </a:fld>
            <a:endParaRPr lang="es-ES" dirty="0"/>
          </a:p>
        </p:txBody>
      </p:sp>
    </p:spTree>
    <p:extLst>
      <p:ext uri="{BB962C8B-B14F-4D97-AF65-F5344CB8AC3E}">
        <p14:creationId xmlns:p14="http://schemas.microsoft.com/office/powerpoint/2010/main" val="24211343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70</a:t>
            </a:fld>
            <a:endParaRPr lang="es-ES" dirty="0"/>
          </a:p>
        </p:txBody>
      </p:sp>
    </p:spTree>
    <p:extLst>
      <p:ext uri="{BB962C8B-B14F-4D97-AF65-F5344CB8AC3E}">
        <p14:creationId xmlns:p14="http://schemas.microsoft.com/office/powerpoint/2010/main" val="21072434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71</a:t>
            </a:fld>
            <a:endParaRPr lang="es-ES" dirty="0"/>
          </a:p>
        </p:txBody>
      </p:sp>
    </p:spTree>
    <p:extLst>
      <p:ext uri="{BB962C8B-B14F-4D97-AF65-F5344CB8AC3E}">
        <p14:creationId xmlns:p14="http://schemas.microsoft.com/office/powerpoint/2010/main" val="31260877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Garden..-Primulas</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72</a:t>
            </a:fld>
            <a:endParaRPr lang="es-ES" dirty="0"/>
          </a:p>
        </p:txBody>
      </p:sp>
    </p:spTree>
    <p:extLst>
      <p:ext uri="{BB962C8B-B14F-4D97-AF65-F5344CB8AC3E}">
        <p14:creationId xmlns:p14="http://schemas.microsoft.com/office/powerpoint/2010/main" val="38002337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Garden..-Syringa</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73</a:t>
            </a:fld>
            <a:endParaRPr lang="es-ES" dirty="0"/>
          </a:p>
        </p:txBody>
      </p:sp>
    </p:spTree>
    <p:extLst>
      <p:ext uri="{BB962C8B-B14F-4D97-AF65-F5344CB8AC3E}">
        <p14:creationId xmlns:p14="http://schemas.microsoft.com/office/powerpoint/2010/main" val="7587004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Bellevue_Botanical_Garden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74</a:t>
            </a:fld>
            <a:endParaRPr lang="es-ES" dirty="0"/>
          </a:p>
        </p:txBody>
      </p:sp>
    </p:spTree>
    <p:extLst>
      <p:ext uri="{BB962C8B-B14F-4D97-AF65-F5344CB8AC3E}">
        <p14:creationId xmlns:p14="http://schemas.microsoft.com/office/powerpoint/2010/main" val="41566611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Bellevue_Botanical_Garden_Entrance</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75</a:t>
            </a:fld>
            <a:endParaRPr lang="es-ES" dirty="0"/>
          </a:p>
        </p:txBody>
      </p:sp>
    </p:spTree>
    <p:extLst>
      <p:ext uri="{BB962C8B-B14F-4D97-AF65-F5344CB8AC3E}">
        <p14:creationId xmlns:p14="http://schemas.microsoft.com/office/powerpoint/2010/main" val="6227275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Bellevue_Botanical_Garden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76</a:t>
            </a:fld>
            <a:endParaRPr lang="es-ES" dirty="0"/>
          </a:p>
        </p:txBody>
      </p:sp>
    </p:spTree>
    <p:extLst>
      <p:ext uri="{BB962C8B-B14F-4D97-AF65-F5344CB8AC3E}">
        <p14:creationId xmlns:p14="http://schemas.microsoft.com/office/powerpoint/2010/main" val="33198219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Bellevue_Botanical_Garden.-Iris</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77</a:t>
            </a:fld>
            <a:endParaRPr lang="es-ES" dirty="0"/>
          </a:p>
        </p:txBody>
      </p:sp>
    </p:spTree>
    <p:extLst>
      <p:ext uri="{BB962C8B-B14F-4D97-AF65-F5344CB8AC3E}">
        <p14:creationId xmlns:p14="http://schemas.microsoft.com/office/powerpoint/2010/main" val="20551288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Bellevue_Botanical_Garden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78</a:t>
            </a:fld>
            <a:endParaRPr lang="es-ES" dirty="0"/>
          </a:p>
        </p:txBody>
      </p:sp>
    </p:spTree>
    <p:extLst>
      <p:ext uri="{BB962C8B-B14F-4D97-AF65-F5344CB8AC3E}">
        <p14:creationId xmlns:p14="http://schemas.microsoft.com/office/powerpoint/2010/main" val="23913734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79</a:t>
            </a:fld>
            <a:endParaRPr lang="es-ES" dirty="0"/>
          </a:p>
        </p:txBody>
      </p:sp>
    </p:spTree>
    <p:extLst>
      <p:ext uri="{BB962C8B-B14F-4D97-AF65-F5344CB8AC3E}">
        <p14:creationId xmlns:p14="http://schemas.microsoft.com/office/powerpoint/2010/main" val="27691996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r>
              <a:rPr lang="es-ES" baseline="0" dirty="0"/>
              <a:t> </a:t>
            </a:r>
            <a:r>
              <a:rPr lang="es-ES" dirty="0"/>
              <a:t>Botanical</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80</a:t>
            </a:fld>
            <a:endParaRPr lang="es-ES" dirty="0"/>
          </a:p>
        </p:txBody>
      </p:sp>
    </p:spTree>
    <p:extLst>
      <p:ext uri="{BB962C8B-B14F-4D97-AF65-F5344CB8AC3E}">
        <p14:creationId xmlns:p14="http://schemas.microsoft.com/office/powerpoint/2010/main" val="10063161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81</a:t>
            </a:fld>
            <a:endParaRPr lang="es-ES" dirty="0"/>
          </a:p>
        </p:txBody>
      </p:sp>
    </p:spTree>
    <p:extLst>
      <p:ext uri="{BB962C8B-B14F-4D97-AF65-F5344CB8AC3E}">
        <p14:creationId xmlns:p14="http://schemas.microsoft.com/office/powerpoint/2010/main" val="17151045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82</a:t>
            </a:fld>
            <a:endParaRPr lang="es-ES" dirty="0"/>
          </a:p>
        </p:txBody>
      </p:sp>
    </p:spTree>
    <p:extLst>
      <p:ext uri="{BB962C8B-B14F-4D97-AF65-F5344CB8AC3E}">
        <p14:creationId xmlns:p14="http://schemas.microsoft.com/office/powerpoint/2010/main" val="9695190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83</a:t>
            </a:fld>
            <a:endParaRPr lang="es-ES" dirty="0"/>
          </a:p>
        </p:txBody>
      </p:sp>
    </p:spTree>
    <p:extLst>
      <p:ext uri="{BB962C8B-B14F-4D97-AF65-F5344CB8AC3E}">
        <p14:creationId xmlns:p14="http://schemas.microsoft.com/office/powerpoint/2010/main" val="36130782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84</a:t>
            </a:fld>
            <a:endParaRPr lang="es-ES" dirty="0"/>
          </a:p>
        </p:txBody>
      </p:sp>
    </p:spTree>
    <p:extLst>
      <p:ext uri="{BB962C8B-B14F-4D97-AF65-F5344CB8AC3E}">
        <p14:creationId xmlns:p14="http://schemas.microsoft.com/office/powerpoint/2010/main" val="33528861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85</a:t>
            </a:fld>
            <a:endParaRPr lang="es-ES" dirty="0"/>
          </a:p>
        </p:txBody>
      </p:sp>
    </p:spTree>
    <p:extLst>
      <p:ext uri="{BB962C8B-B14F-4D97-AF65-F5344CB8AC3E}">
        <p14:creationId xmlns:p14="http://schemas.microsoft.com/office/powerpoint/2010/main" val="39682484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86</a:t>
            </a:fld>
            <a:endParaRPr lang="es-ES" dirty="0"/>
          </a:p>
        </p:txBody>
      </p:sp>
    </p:spTree>
    <p:extLst>
      <p:ext uri="{BB962C8B-B14F-4D97-AF65-F5344CB8AC3E}">
        <p14:creationId xmlns:p14="http://schemas.microsoft.com/office/powerpoint/2010/main" val="36309956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87</a:t>
            </a:fld>
            <a:endParaRPr lang="es-ES" dirty="0"/>
          </a:p>
        </p:txBody>
      </p:sp>
    </p:spTree>
    <p:extLst>
      <p:ext uri="{BB962C8B-B14F-4D97-AF65-F5344CB8AC3E}">
        <p14:creationId xmlns:p14="http://schemas.microsoft.com/office/powerpoint/2010/main" val="42217820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88</a:t>
            </a:fld>
            <a:endParaRPr lang="es-ES" dirty="0"/>
          </a:p>
        </p:txBody>
      </p:sp>
    </p:spTree>
    <p:extLst>
      <p:ext uri="{BB962C8B-B14F-4D97-AF65-F5344CB8AC3E}">
        <p14:creationId xmlns:p14="http://schemas.microsoft.com/office/powerpoint/2010/main" val="38841656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89</a:t>
            </a:fld>
            <a:endParaRPr lang="es-ES" dirty="0"/>
          </a:p>
        </p:txBody>
      </p:sp>
    </p:spTree>
    <p:extLst>
      <p:ext uri="{BB962C8B-B14F-4D97-AF65-F5344CB8AC3E}">
        <p14:creationId xmlns:p14="http://schemas.microsoft.com/office/powerpoint/2010/main" val="27216701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 Botanical Garden</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90</a:t>
            </a:fld>
            <a:endParaRPr lang="es-ES" dirty="0"/>
          </a:p>
        </p:txBody>
      </p:sp>
    </p:spTree>
    <p:extLst>
      <p:ext uri="{BB962C8B-B14F-4D97-AF65-F5344CB8AC3E}">
        <p14:creationId xmlns:p14="http://schemas.microsoft.com/office/powerpoint/2010/main" val="35833978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92</a:t>
            </a:fld>
            <a:endParaRPr lang="es-ES" dirty="0"/>
          </a:p>
        </p:txBody>
      </p:sp>
    </p:spTree>
    <p:extLst>
      <p:ext uri="{BB962C8B-B14F-4D97-AF65-F5344CB8AC3E}">
        <p14:creationId xmlns:p14="http://schemas.microsoft.com/office/powerpoint/2010/main" val="29070991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93</a:t>
            </a:fld>
            <a:endParaRPr lang="es-ES" dirty="0"/>
          </a:p>
        </p:txBody>
      </p:sp>
    </p:spTree>
    <p:extLst>
      <p:ext uri="{BB962C8B-B14F-4D97-AF65-F5344CB8AC3E}">
        <p14:creationId xmlns:p14="http://schemas.microsoft.com/office/powerpoint/2010/main" val="1461224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94</a:t>
            </a:fld>
            <a:endParaRPr lang="es-ES" dirty="0"/>
          </a:p>
        </p:txBody>
      </p:sp>
    </p:spTree>
    <p:extLst>
      <p:ext uri="{BB962C8B-B14F-4D97-AF65-F5344CB8AC3E}">
        <p14:creationId xmlns:p14="http://schemas.microsoft.com/office/powerpoint/2010/main" val="35712098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95</a:t>
            </a:fld>
            <a:endParaRPr lang="es-ES" dirty="0"/>
          </a:p>
        </p:txBody>
      </p:sp>
    </p:spTree>
    <p:extLst>
      <p:ext uri="{BB962C8B-B14F-4D97-AF65-F5344CB8AC3E}">
        <p14:creationId xmlns:p14="http://schemas.microsoft.com/office/powerpoint/2010/main" val="27790629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96</a:t>
            </a:fld>
            <a:endParaRPr lang="es-ES" dirty="0"/>
          </a:p>
        </p:txBody>
      </p:sp>
    </p:spTree>
    <p:extLst>
      <p:ext uri="{BB962C8B-B14F-4D97-AF65-F5344CB8AC3E}">
        <p14:creationId xmlns:p14="http://schemas.microsoft.com/office/powerpoint/2010/main" val="32590407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97</a:t>
            </a:fld>
            <a:endParaRPr lang="es-ES" dirty="0"/>
          </a:p>
        </p:txBody>
      </p:sp>
    </p:spTree>
    <p:extLst>
      <p:ext uri="{BB962C8B-B14F-4D97-AF65-F5344CB8AC3E}">
        <p14:creationId xmlns:p14="http://schemas.microsoft.com/office/powerpoint/2010/main" val="13291101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98</a:t>
            </a:fld>
            <a:endParaRPr lang="es-ES" dirty="0"/>
          </a:p>
        </p:txBody>
      </p:sp>
    </p:spTree>
    <p:extLst>
      <p:ext uri="{BB962C8B-B14F-4D97-AF65-F5344CB8AC3E}">
        <p14:creationId xmlns:p14="http://schemas.microsoft.com/office/powerpoint/2010/main" val="4912327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99</a:t>
            </a:fld>
            <a:endParaRPr lang="es-ES" dirty="0"/>
          </a:p>
        </p:txBody>
      </p:sp>
    </p:spTree>
    <p:extLst>
      <p:ext uri="{BB962C8B-B14F-4D97-AF65-F5344CB8AC3E}">
        <p14:creationId xmlns:p14="http://schemas.microsoft.com/office/powerpoint/2010/main" val="21431411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Garden.-Portulacca</a:t>
            </a:r>
          </a:p>
          <a:p>
            <a:endParaRPr lang="es-ES" dirty="0"/>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100</a:t>
            </a:fld>
            <a:endParaRPr lang="es-ES" dirty="0"/>
          </a:p>
        </p:txBody>
      </p:sp>
    </p:spTree>
    <p:extLst>
      <p:ext uri="{BB962C8B-B14F-4D97-AF65-F5344CB8AC3E}">
        <p14:creationId xmlns:p14="http://schemas.microsoft.com/office/powerpoint/2010/main" val="28314758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101</a:t>
            </a:fld>
            <a:endParaRPr lang="es-ES" dirty="0"/>
          </a:p>
        </p:txBody>
      </p:sp>
    </p:spTree>
    <p:extLst>
      <p:ext uri="{BB962C8B-B14F-4D97-AF65-F5344CB8AC3E}">
        <p14:creationId xmlns:p14="http://schemas.microsoft.com/office/powerpoint/2010/main" val="104212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102</a:t>
            </a:fld>
            <a:endParaRPr lang="es-ES" dirty="0"/>
          </a:p>
        </p:txBody>
      </p:sp>
    </p:spTree>
    <p:extLst>
      <p:ext uri="{BB962C8B-B14F-4D97-AF65-F5344CB8AC3E}">
        <p14:creationId xmlns:p14="http://schemas.microsoft.com/office/powerpoint/2010/main" val="24197265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103</a:t>
            </a:fld>
            <a:endParaRPr lang="es-ES" dirty="0"/>
          </a:p>
        </p:txBody>
      </p:sp>
    </p:spTree>
    <p:extLst>
      <p:ext uri="{BB962C8B-B14F-4D97-AF65-F5344CB8AC3E}">
        <p14:creationId xmlns:p14="http://schemas.microsoft.com/office/powerpoint/2010/main" val="9682261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104</a:t>
            </a:fld>
            <a:endParaRPr lang="es-ES" dirty="0"/>
          </a:p>
        </p:txBody>
      </p:sp>
    </p:spTree>
    <p:extLst>
      <p:ext uri="{BB962C8B-B14F-4D97-AF65-F5344CB8AC3E}">
        <p14:creationId xmlns:p14="http://schemas.microsoft.com/office/powerpoint/2010/main" val="35356445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105</a:t>
            </a:fld>
            <a:endParaRPr lang="es-ES" dirty="0"/>
          </a:p>
        </p:txBody>
      </p:sp>
    </p:spTree>
    <p:extLst>
      <p:ext uri="{BB962C8B-B14F-4D97-AF65-F5344CB8AC3E}">
        <p14:creationId xmlns:p14="http://schemas.microsoft.com/office/powerpoint/2010/main" val="25416615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106</a:t>
            </a:fld>
            <a:endParaRPr lang="es-ES" dirty="0"/>
          </a:p>
        </p:txBody>
      </p:sp>
    </p:spTree>
    <p:extLst>
      <p:ext uri="{BB962C8B-B14F-4D97-AF65-F5344CB8AC3E}">
        <p14:creationId xmlns:p14="http://schemas.microsoft.com/office/powerpoint/2010/main" val="11156987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107</a:t>
            </a:fld>
            <a:endParaRPr lang="es-ES" dirty="0"/>
          </a:p>
        </p:txBody>
      </p:sp>
    </p:spTree>
    <p:extLst>
      <p:ext uri="{BB962C8B-B14F-4D97-AF65-F5344CB8AC3E}">
        <p14:creationId xmlns:p14="http://schemas.microsoft.com/office/powerpoint/2010/main" val="12022039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108</a:t>
            </a:fld>
            <a:endParaRPr lang="es-ES" dirty="0"/>
          </a:p>
        </p:txBody>
      </p:sp>
    </p:spTree>
    <p:extLst>
      <p:ext uri="{BB962C8B-B14F-4D97-AF65-F5344CB8AC3E}">
        <p14:creationId xmlns:p14="http://schemas.microsoft.com/office/powerpoint/2010/main" val="3862190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109</a:t>
            </a:fld>
            <a:endParaRPr lang="es-ES" dirty="0"/>
          </a:p>
        </p:txBody>
      </p:sp>
    </p:spTree>
    <p:extLst>
      <p:ext uri="{BB962C8B-B14F-4D97-AF65-F5344CB8AC3E}">
        <p14:creationId xmlns:p14="http://schemas.microsoft.com/office/powerpoint/2010/main" val="291849604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Garden.-Salvia albo caerulea</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111</a:t>
            </a:fld>
            <a:endParaRPr lang="es-ES" dirty="0"/>
          </a:p>
        </p:txBody>
      </p:sp>
    </p:spTree>
    <p:extLst>
      <p:ext uri="{BB962C8B-B14F-4D97-AF65-F5344CB8AC3E}">
        <p14:creationId xmlns:p14="http://schemas.microsoft.com/office/powerpoint/2010/main" val="5323755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Bermuda Botanical Garden</a:t>
            </a:r>
          </a:p>
        </p:txBody>
      </p:sp>
      <p:sp>
        <p:nvSpPr>
          <p:cNvPr id="4" name="3 Marcador de número de diapositiva"/>
          <p:cNvSpPr>
            <a:spLocks noGrp="1"/>
          </p:cNvSpPr>
          <p:nvPr>
            <p:ph type="sldNum" sz="quarter" idx="10"/>
          </p:nvPr>
        </p:nvSpPr>
        <p:spPr/>
        <p:txBody>
          <a:bodyPr/>
          <a:lstStyle/>
          <a:p>
            <a:fld id="{A1C55651-7B1F-4F00-9E41-68575DF669C9}" type="slidenum">
              <a:rPr lang="es-ES" smtClean="0"/>
              <a:t>112</a:t>
            </a:fld>
            <a:endParaRPr lang="es-ES" dirty="0"/>
          </a:p>
        </p:txBody>
      </p:sp>
    </p:spTree>
    <p:extLst>
      <p:ext uri="{BB962C8B-B14F-4D97-AF65-F5344CB8AC3E}">
        <p14:creationId xmlns:p14="http://schemas.microsoft.com/office/powerpoint/2010/main" val="4233111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59414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19224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8419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71032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35842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75464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62982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73273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62063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000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3382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592879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 Id="rId5" Type="http://schemas.openxmlformats.org/officeDocument/2006/relationships/image" Target="../media/image101.jpg"/><Relationship Id="rId4" Type="http://schemas.openxmlformats.org/officeDocument/2006/relationships/image" Target="../media/image100.JPG"/></Relationships>
</file>

<file path=ppt/slides/_rels/slide10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08.jpg"/><Relationship Id="rId5" Type="http://schemas.openxmlformats.org/officeDocument/2006/relationships/image" Target="../media/image101.jpg"/><Relationship Id="rId4" Type="http://schemas.openxmlformats.org/officeDocument/2006/relationships/image" Target="../media/image107.jpg"/></Relationships>
</file>

<file path=ppt/slides/_rels/slide110.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sz="3200" dirty="0"/>
              <a:t>ESTADOS UNIDOS.-LA VUELTA AL MUNDO EN 885 JARDINES</a:t>
            </a:r>
            <a:r>
              <a:rPr lang="es-ES" dirty="0"/>
              <a:t>.-Jardines Botánicos de atlanta.-bellevue y bermuda</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185240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Atlanta Botanical Garden.</a:t>
            </a:r>
            <a:br>
              <a:rPr lang="es-ES" dirty="0"/>
            </a:br>
            <a:endParaRPr lang="es-ES" dirty="0"/>
          </a:p>
        </p:txBody>
      </p:sp>
      <p:sp>
        <p:nvSpPr>
          <p:cNvPr id="3" name="2 Marcador de contenido"/>
          <p:cNvSpPr>
            <a:spLocks noGrp="1"/>
          </p:cNvSpPr>
          <p:nvPr>
            <p:ph sz="quarter" idx="1"/>
          </p:nvPr>
        </p:nvSpPr>
        <p:spPr/>
        <p:txBody>
          <a:bodyPr/>
          <a:lstStyle/>
          <a:p>
            <a:r>
              <a:rPr lang="es-ES" dirty="0"/>
              <a:t>El Jardín Botánico de Atlanta se encuentra a(12 ha) de jardín botánico situado junto a Piedmont Park en Midtown Atlanta , Georgia , EE.UU. .</a:t>
            </a:r>
          </a:p>
          <a:p>
            <a:r>
              <a:rPr lang="es-ES" dirty="0"/>
              <a:t> Constituido en 1976, la misión del jardín es "desarrollar y mantener colecciones de plantas para fines de exposición, la educación, la conservación, la investigación y el disfrute”.</a:t>
            </a:r>
          </a:p>
          <a:p>
            <a:r>
              <a:rPr lang="es-ES" dirty="0"/>
              <a:t>A raíz de una petición de los ciudadanos de Atlanta en el año 1973, el jardín fue incorporada en 1976 como la privado, 501 (c)  sin fines de lucro de Atlanta Botanical Garden Inc.. </a:t>
            </a:r>
          </a:p>
          <a:p>
            <a:endParaRPr lang="es-ES" dirty="0"/>
          </a:p>
        </p:txBody>
      </p:sp>
    </p:spTree>
    <p:extLst>
      <p:ext uri="{BB962C8B-B14F-4D97-AF65-F5344CB8AC3E}">
        <p14:creationId xmlns:p14="http://schemas.microsoft.com/office/powerpoint/2010/main" val="2155680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Dentro de un año Bill Warner , anteriormente empleado en Holden Arboretum , se le asignó el cargo de primer director ejecutivo.</a:t>
            </a:r>
          </a:p>
          <a:p>
            <a:r>
              <a:rPr lang="es-ES" dirty="0"/>
              <a:t> Pronto fue seguido por Ann L. Crammond en 1979. Al año siguiente, 1980, marcó un punto de inflexión en la historia del jardín como un contrato de arrendamiento de 50 años se negoció con la ciudad, asegurando el  jardín en los años venideros.</a:t>
            </a:r>
          </a:p>
          <a:p>
            <a:r>
              <a:rPr lang="es-ES" dirty="0"/>
              <a:t>Una serie de actividades de promoción comenzó a tomar lugar, incluyendo los eventos sociales, las grandes exposiciones de arte y el Jardín del Edén anual Ball. </a:t>
            </a:r>
          </a:p>
          <a:p>
            <a:endParaRPr lang="es-ES" dirty="0"/>
          </a:p>
        </p:txBody>
      </p:sp>
    </p:spTree>
    <p:extLst>
      <p:ext uri="{BB962C8B-B14F-4D97-AF65-F5344CB8AC3E}">
        <p14:creationId xmlns:p14="http://schemas.microsoft.com/office/powerpoint/2010/main" val="424531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76672"/>
            <a:ext cx="7467600" cy="5881864"/>
          </a:xfrm>
        </p:spPr>
        <p:txBody>
          <a:bodyPr>
            <a:normAutofit lnSpcReduction="10000"/>
          </a:bodyPr>
          <a:lstStyle/>
          <a:p>
            <a:r>
              <a:rPr lang="es-ES" dirty="0"/>
              <a:t>El Jardín Botánico de Atlanta recibió a su visitante número 50.000 en apenas tres años después se organizó el contrato de arrendamiento - esto fue incluso antes de que se habían erigido las estructuras permanentes. </a:t>
            </a:r>
          </a:p>
          <a:p>
            <a:r>
              <a:rPr lang="es-ES" dirty="0"/>
              <a:t>En 1985, el Jardín Botánico de Atlanta construyó su primera estructura permanente, la Garden House. Expansiones siguiendo este fuera del jardín de la infancia (1999), el Conservatorio Fuqua en 1989 y el Orchid Center Fuqua que se añadió en 2002.</a:t>
            </a:r>
          </a:p>
          <a:p>
            <a:r>
              <a:rPr lang="es-ES" dirty="0"/>
              <a:t>Exposiciones de verano Blockbuster comenzó en 2003 con Tree Mendous casas del árbol. Chihuly en el jardín abrió sus puertas en 2004, mientras que en 2005 la locomoción en el Jardín ofreció trenes del modelo G-escala. </a:t>
            </a:r>
          </a:p>
          <a:p>
            <a:endParaRPr lang="es-ES" dirty="0"/>
          </a:p>
        </p:txBody>
      </p:sp>
    </p:spTree>
    <p:extLst>
      <p:ext uri="{BB962C8B-B14F-4D97-AF65-F5344CB8AC3E}">
        <p14:creationId xmlns:p14="http://schemas.microsoft.com/office/powerpoint/2010/main" val="847638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29 de abril de 2006, una exposición de la escultura de Niki de Saint Phalle se abrió al público. </a:t>
            </a:r>
          </a:p>
          <a:p>
            <a:r>
              <a:rPr lang="es-ES" dirty="0"/>
              <a:t>Estas enormes mosaicos esculturas llegaron al Jardín de Francia , Alemania y California . </a:t>
            </a:r>
          </a:p>
          <a:p>
            <a:r>
              <a:rPr lang="es-ES" dirty="0"/>
              <a:t>En 2007 la exposición fue David Rogers Big Bugs y Plantas asesinas, y 2008 es escultura en movimiento, arte Coreografía de la naturaleza, un despliegue de movimiento, el arte cinético. </a:t>
            </a:r>
          </a:p>
          <a:p>
            <a:r>
              <a:rPr lang="es-ES" dirty="0"/>
              <a:t>En 2009, el Jardín acogió una exposición de las esculturas monumentales de bronce de Henry Moore. Los veranos de 2010 y 2011 mostraron expansión verde del jardín , y en 2012, el Jardín alojo Independent Visions, una exposición de esculturas contemporáneas de nueve artistas. </a:t>
            </a:r>
          </a:p>
        </p:txBody>
      </p:sp>
    </p:spTree>
    <p:extLst>
      <p:ext uri="{BB962C8B-B14F-4D97-AF65-F5344CB8AC3E}">
        <p14:creationId xmlns:p14="http://schemas.microsoft.com/office/powerpoint/2010/main" val="89271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En 2013, el Jardín dará a conocer mundos imaginarios: las plantas más grandes que la vida, formados por 19 esculturas en mosaiculture.</a:t>
            </a:r>
          </a:p>
          <a:p>
            <a:r>
              <a:rPr lang="es-ES" dirty="0"/>
              <a:t>En el invierno, el jardín cuenta con un espectáculo de luces de vacaciones. "Luces de Jardín, vacaciones Nights" se inició en 2011 con pantallas creadas con más de 1 millón de luces, la mayoría de ellos LED. </a:t>
            </a:r>
          </a:p>
          <a:p>
            <a:r>
              <a:rPr lang="es-ES" dirty="0"/>
              <a:t>Al año siguiente, el programa creció a más de 1.5 millones de luces y atrajo a más de 160.000 visitantes.</a:t>
            </a:r>
          </a:p>
          <a:p>
            <a:r>
              <a:rPr lang="es-ES" dirty="0"/>
              <a:t>En 2004, el Jardín Botánico de Atlanta acogió una exposición de cristal de arte por Dale Chihuly titulado "Chihuly en el Jardín". </a:t>
            </a:r>
          </a:p>
          <a:p>
            <a:endParaRPr lang="es-ES" dirty="0"/>
          </a:p>
          <a:p>
            <a:endParaRPr lang="es-ES" dirty="0"/>
          </a:p>
          <a:p>
            <a:endParaRPr lang="es-ES" dirty="0"/>
          </a:p>
        </p:txBody>
      </p:sp>
    </p:spTree>
    <p:extLst>
      <p:ext uri="{BB962C8B-B14F-4D97-AF65-F5344CB8AC3E}">
        <p14:creationId xmlns:p14="http://schemas.microsoft.com/office/powerpoint/2010/main" val="1801237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exposición corrió a través de finales de octubre y se extendió hasta el 31 de diciembre de 2004. Durante los ocho meses de ejecución, se estima que 425.000 personas visitaron la exposición. </a:t>
            </a:r>
          </a:p>
          <a:p>
            <a:r>
              <a:rPr lang="es-ES" dirty="0"/>
              <a:t>Los picos por días las tasas de 7500 fueron el doble del registro de asistencia de un solo día anterior en el Garden.</a:t>
            </a:r>
          </a:p>
          <a:p>
            <a:r>
              <a:rPr lang="es-ES" dirty="0"/>
              <a:t>El Plan de Expansión Verde era un proyecto de expansión a gran escala que se completó en la primavera de 2010 que duplicó el tamaño del jardín, mientras que se modernizaba  al mismo tiempo.</a:t>
            </a:r>
          </a:p>
          <a:p>
            <a:r>
              <a:rPr lang="es-ES" dirty="0"/>
              <a:t> El plan de expansión abarca la construcción de una serie de nuevas instalaciones, la más notable de las cuales son el nuevo centro de visitantes y de(180 m) de largo y el   paseo de canopy.</a:t>
            </a:r>
          </a:p>
          <a:p>
            <a:endParaRPr lang="es-ES" dirty="0"/>
          </a:p>
          <a:p>
            <a:endParaRPr lang="es-ES" dirty="0"/>
          </a:p>
        </p:txBody>
      </p:sp>
    </p:spTree>
    <p:extLst>
      <p:ext uri="{BB962C8B-B14F-4D97-AF65-F5344CB8AC3E}">
        <p14:creationId xmlns:p14="http://schemas.microsoft.com/office/powerpoint/2010/main" val="924935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77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29346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85315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9576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1813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9441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773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418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7191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559476" cy="31409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40968"/>
            <a:ext cx="4559476" cy="371703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9476" y="0"/>
            <a:ext cx="4573429" cy="6858000"/>
          </a:xfrm>
          <a:prstGeom prst="rect">
            <a:avLst/>
          </a:prstGeom>
        </p:spPr>
      </p:pic>
    </p:spTree>
    <p:extLst>
      <p:ext uri="{BB962C8B-B14F-4D97-AF65-F5344CB8AC3E}">
        <p14:creationId xmlns:p14="http://schemas.microsoft.com/office/powerpoint/2010/main" val="3458516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2" y="2994"/>
            <a:ext cx="4788024" cy="37444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2306" y="0"/>
            <a:ext cx="4341694" cy="374741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2306" y="3747410"/>
            <a:ext cx="4341694" cy="311059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47410"/>
            <a:ext cx="4802306" cy="3110590"/>
          </a:xfrm>
          <a:prstGeom prst="rect">
            <a:avLst/>
          </a:prstGeom>
        </p:spPr>
      </p:pic>
    </p:spTree>
    <p:extLst>
      <p:ext uri="{BB962C8B-B14F-4D97-AF65-F5344CB8AC3E}">
        <p14:creationId xmlns:p14="http://schemas.microsoft.com/office/powerpoint/2010/main" val="4164913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0965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641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2906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13898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41108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9222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02319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02856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12146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8218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1304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8222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615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73892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2113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083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Bellevue Botanical Garden</a:t>
            </a:r>
          </a:p>
        </p:txBody>
      </p:sp>
      <p:sp>
        <p:nvSpPr>
          <p:cNvPr id="3" name="2 Marcador de contenido"/>
          <p:cNvSpPr>
            <a:spLocks noGrp="1"/>
          </p:cNvSpPr>
          <p:nvPr>
            <p:ph sz="quarter" idx="1"/>
          </p:nvPr>
        </p:nvSpPr>
        <p:spPr/>
        <p:txBody>
          <a:bodyPr>
            <a:normAutofit fontScale="92500" lnSpcReduction="10000"/>
          </a:bodyPr>
          <a:lstStyle/>
          <a:p>
            <a:r>
              <a:rPr lang="es-ES" dirty="0"/>
              <a:t>El Jardín Botánico de Bellevue en inglés: Bellevue Botanical Garden, es un jardín botánico de 21.3 hectáreas de extensión en Bellevue, Washington.</a:t>
            </a:r>
          </a:p>
          <a:p>
            <a:r>
              <a:rPr lang="es-ES" dirty="0"/>
              <a:t>El ayuntamiento de la ciudad de Bellevue es el propietario y administrador del jardín botánico a través de su "City of Bellevue Parks Department" en estrecha cooperación con diversos grupos de jardinería, entre los que destaca el "Bellevue Botanical Garden Society"</a:t>
            </a:r>
          </a:p>
          <a:p>
            <a:r>
              <a:rPr lang="es-ES" dirty="0"/>
              <a:t>La sociedad es una organización no lucrativa establecida en 1985, está administrada por una junta directiva y apoyada por los voluntarios. Los fondos proceden de las cuotas de los miembros, actos de recaudación de fondos, y donaciones.</a:t>
            </a:r>
          </a:p>
        </p:txBody>
      </p:sp>
    </p:spTree>
    <p:extLst>
      <p:ext uri="{BB962C8B-B14F-4D97-AF65-F5344CB8AC3E}">
        <p14:creationId xmlns:p14="http://schemas.microsoft.com/office/powerpoint/2010/main" val="540003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El área del jardín incluye varios jardines de exhibición:</a:t>
            </a:r>
          </a:p>
          <a:p>
            <a:r>
              <a:rPr lang="es-ES" dirty="0"/>
              <a:t>Bosques,</a:t>
            </a:r>
          </a:p>
          <a:p>
            <a:r>
              <a:rPr lang="es-ES" dirty="0"/>
              <a:t>Praderas</a:t>
            </a:r>
          </a:p>
          <a:p>
            <a:r>
              <a:rPr lang="es-ES" dirty="0"/>
              <a:t>Humedales.</a:t>
            </a:r>
          </a:p>
          <a:p>
            <a:r>
              <a:rPr lang="es-ES" dirty="0"/>
              <a:t>Sus colecciones específicas :</a:t>
            </a:r>
          </a:p>
          <a:p>
            <a:r>
              <a:rPr lang="es-ES" dirty="0"/>
              <a:t>Rocalla de plantas alpinas</a:t>
            </a:r>
          </a:p>
          <a:p>
            <a:r>
              <a:rPr lang="es-ES" dirty="0"/>
              <a:t>Colección de dalias</a:t>
            </a:r>
          </a:p>
          <a:p>
            <a:r>
              <a:rPr lang="es-ES" dirty="0"/>
              <a:t>Jardín de la entrada,</a:t>
            </a:r>
          </a:p>
          <a:p>
            <a:r>
              <a:rPr lang="es-ES" dirty="0"/>
              <a:t>Colección de fuchsia,</a:t>
            </a:r>
          </a:p>
          <a:p>
            <a:r>
              <a:rPr lang="es-ES" dirty="0"/>
              <a:t>Jardín de plantas tapizantes del terreno,</a:t>
            </a:r>
          </a:p>
        </p:txBody>
      </p:sp>
    </p:spTree>
    <p:extLst>
      <p:ext uri="{BB962C8B-B14F-4D97-AF65-F5344CB8AC3E}">
        <p14:creationId xmlns:p14="http://schemas.microsoft.com/office/powerpoint/2010/main" val="1641453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571184" cy="5853264"/>
          </a:xfrm>
        </p:spPr>
        <p:txBody>
          <a:bodyPr/>
          <a:lstStyle/>
          <a:p>
            <a:r>
              <a:rPr lang="es-ES" dirty="0"/>
              <a:t>Prado de la senda perdida, entre otros con western redcedar (Thuja plicata), Douglas-fir (Pseudotsuga), bigleaf maple (Acer macrophyllum) , vine maple (Acer circinatum), etc y numerosos arbustos nativos.</a:t>
            </a:r>
          </a:p>
          <a:p>
            <a:r>
              <a:rPr lang="es-ES" dirty="0"/>
              <a:t>Yao Garden, jardín japonés con Aceres, Viburnum, Hydrangeas, etc…</a:t>
            </a:r>
          </a:p>
          <a:p>
            <a:endParaRPr lang="es-ES" dirty="0"/>
          </a:p>
        </p:txBody>
      </p:sp>
    </p:spTree>
    <p:extLst>
      <p:ext uri="{BB962C8B-B14F-4D97-AF65-F5344CB8AC3E}">
        <p14:creationId xmlns:p14="http://schemas.microsoft.com/office/powerpoint/2010/main" val="2250561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242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92291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9964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09923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50596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03040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093812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667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3476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853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64453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815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12" y="0"/>
            <a:ext cx="9166412" cy="6858000"/>
          </a:xfrm>
          <a:prstGeom prst="rect">
            <a:avLst/>
          </a:prstGeom>
        </p:spPr>
      </p:pic>
    </p:spTree>
    <p:extLst>
      <p:ext uri="{BB962C8B-B14F-4D97-AF65-F5344CB8AC3E}">
        <p14:creationId xmlns:p14="http://schemas.microsoft.com/office/powerpoint/2010/main" val="3232363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744765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488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159128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827742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63994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259244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3784947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218933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394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3276582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937274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896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1044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389906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917447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939092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57387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16168166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17319800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648405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360177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59837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718695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28586023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618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5934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0350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47927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159" t="2157" r="1159" b="2550"/>
          <a:stretch/>
        </p:blipFill>
        <p:spPr>
          <a:xfrm>
            <a:off x="0" y="0"/>
            <a:ext cx="9144000" cy="6858000"/>
          </a:xfrm>
          <a:prstGeom prst="rect">
            <a:avLst/>
          </a:prstGeom>
        </p:spPr>
      </p:pic>
    </p:spTree>
    <p:extLst>
      <p:ext uri="{BB962C8B-B14F-4D97-AF65-F5344CB8AC3E}">
        <p14:creationId xmlns:p14="http://schemas.microsoft.com/office/powerpoint/2010/main" val="27061901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2985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9037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3744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8764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529871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143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92231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3011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850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1777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65"/>
            <a:ext cx="9144000" cy="6809470"/>
          </a:xfrm>
          <a:prstGeom prst="rect">
            <a:avLst/>
          </a:prstGeom>
        </p:spPr>
      </p:pic>
    </p:spTree>
    <p:extLst>
      <p:ext uri="{BB962C8B-B14F-4D97-AF65-F5344CB8AC3E}">
        <p14:creationId xmlns:p14="http://schemas.microsoft.com/office/powerpoint/2010/main" val="13572136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Bermuda Botanical Garden</a:t>
            </a:r>
          </a:p>
        </p:txBody>
      </p:sp>
      <p:sp>
        <p:nvSpPr>
          <p:cNvPr id="3" name="2 Marcador de contenido"/>
          <p:cNvSpPr>
            <a:spLocks noGrp="1"/>
          </p:cNvSpPr>
          <p:nvPr>
            <p:ph sz="quarter" idx="1"/>
          </p:nvPr>
        </p:nvSpPr>
        <p:spPr/>
        <p:txBody>
          <a:bodyPr/>
          <a:lstStyle/>
          <a:p>
            <a:r>
              <a:rPr lang="es-ES" dirty="0"/>
              <a:t>Bermuda Botanical Gardens cuenta con (15 hectáreas) de flores, arbustos y árboles. </a:t>
            </a:r>
          </a:p>
          <a:p>
            <a:r>
              <a:rPr lang="es-ES" dirty="0"/>
              <a:t>Los jardines botánicos están en Paget Parish , Bermudas , a poca distancia del centro de Hamilton </a:t>
            </a:r>
          </a:p>
          <a:p>
            <a:r>
              <a:rPr lang="es-ES" dirty="0"/>
              <a:t>El Jardín Botánico de Bermudas también incluye Camden, la residencia oficial del Primer Ministro de las Bermuda en la actualidad el Dr. Ewart Brown , a pesar de que en realidad no viven allí.</a:t>
            </a:r>
          </a:p>
        </p:txBody>
      </p:sp>
    </p:spTree>
    <p:extLst>
      <p:ext uri="{BB962C8B-B14F-4D97-AF65-F5344CB8AC3E}">
        <p14:creationId xmlns:p14="http://schemas.microsoft.com/office/powerpoint/2010/main" val="6610708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94892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03354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42193912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637236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spTree>
    <p:extLst>
      <p:ext uri="{BB962C8B-B14F-4D97-AF65-F5344CB8AC3E}">
        <p14:creationId xmlns:p14="http://schemas.microsoft.com/office/powerpoint/2010/main" val="787728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1256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7735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180528" y="0"/>
            <a:ext cx="9324528" cy="6858000"/>
          </a:xfrm>
          <a:prstGeom prst="rect">
            <a:avLst/>
          </a:prstGeom>
        </p:spPr>
      </p:pic>
    </p:spTree>
    <p:extLst>
      <p:ext uri="{BB962C8B-B14F-4D97-AF65-F5344CB8AC3E}">
        <p14:creationId xmlns:p14="http://schemas.microsoft.com/office/powerpoint/2010/main" val="41280948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95461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073928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3094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187260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02"/>
            <a:ext cx="4008944"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2391" y="3902"/>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648926"/>
            <a:ext cx="4033056" cy="3212976"/>
          </a:xfrm>
          <a:prstGeom prst="rect">
            <a:avLst/>
          </a:prstGeom>
        </p:spPr>
      </p:pic>
    </p:spTree>
    <p:extLst>
      <p:ext uri="{BB962C8B-B14F-4D97-AF65-F5344CB8AC3E}">
        <p14:creationId xmlns:p14="http://schemas.microsoft.com/office/powerpoint/2010/main" val="24363246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3210466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6129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1765" r="1471" b="8039"/>
          <a:stretch/>
        </p:blipFill>
        <p:spPr>
          <a:xfrm>
            <a:off x="0" y="0"/>
            <a:ext cx="9144000" cy="6858000"/>
          </a:xfrm>
          <a:prstGeom prst="rect">
            <a:avLst/>
          </a:prstGeom>
        </p:spPr>
      </p:pic>
    </p:spTree>
    <p:extLst>
      <p:ext uri="{BB962C8B-B14F-4D97-AF65-F5344CB8AC3E}">
        <p14:creationId xmlns:p14="http://schemas.microsoft.com/office/powerpoint/2010/main" val="21289519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16243583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3580"/>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645024"/>
            <a:ext cx="4752528" cy="321297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645024"/>
            <a:ext cx="4499992"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99391"/>
            <a:ext cx="4499991" cy="3744416"/>
          </a:xfrm>
          <a:prstGeom prst="rect">
            <a:avLst/>
          </a:prstGeom>
        </p:spPr>
      </p:pic>
    </p:spTree>
    <p:extLst>
      <p:ext uri="{BB962C8B-B14F-4D97-AF65-F5344CB8AC3E}">
        <p14:creationId xmlns:p14="http://schemas.microsoft.com/office/powerpoint/2010/main" val="29317901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733579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967"/>
          <a:stretch/>
        </p:blipFill>
        <p:spPr>
          <a:xfrm>
            <a:off x="0" y="0"/>
            <a:ext cx="9144000" cy="6858000"/>
          </a:xfrm>
          <a:prstGeom prst="rect">
            <a:avLst/>
          </a:prstGeom>
        </p:spPr>
      </p:pic>
    </p:spTree>
    <p:extLst>
      <p:ext uri="{BB962C8B-B14F-4D97-AF65-F5344CB8AC3E}">
        <p14:creationId xmlns:p14="http://schemas.microsoft.com/office/powerpoint/2010/main" val="35545560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3775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105</TotalTime>
  <Words>1506</Words>
  <Application>Microsoft Office PowerPoint</Application>
  <PresentationFormat>Presentación en pantalla (4:3)</PresentationFormat>
  <Paragraphs>244</Paragraphs>
  <Slides>112</Slides>
  <Notes>99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Calibri</vt:lpstr>
      <vt:lpstr>Century Schoolbook</vt:lpstr>
      <vt:lpstr>Wingdings</vt:lpstr>
      <vt:lpstr>Wingdings 2</vt:lpstr>
      <vt:lpstr>Mirador</vt:lpstr>
      <vt:lpstr>ESTADOS UNIDOS.-LA VUELTA AL MUNDO EN 885 JARDINES.-Jardines Botánicos de atlanta.-bellevue y bermuda</vt:lpstr>
      <vt:lpstr>Atlanta Botanical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Bellevue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Bermuda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12</cp:revision>
  <dcterms:created xsi:type="dcterms:W3CDTF">2014-03-12T05:58:22Z</dcterms:created>
  <dcterms:modified xsi:type="dcterms:W3CDTF">2018-03-05T14:53:14Z</dcterms:modified>
</cp:coreProperties>
</file>